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1" r:id="rId9"/>
    <p:sldId id="272" r:id="rId10"/>
    <p:sldId id="273" r:id="rId11"/>
    <p:sldId id="260" r:id="rId12"/>
    <p:sldId id="269" r:id="rId13"/>
    <p:sldId id="270" r:id="rId14"/>
    <p:sldId id="274" r:id="rId15"/>
    <p:sldId id="275" r:id="rId16"/>
    <p:sldId id="262" r:id="rId17"/>
    <p:sldId id="264" r:id="rId18"/>
    <p:sldId id="265" r:id="rId19"/>
    <p:sldId id="266" r:id="rId20"/>
    <p:sldId id="26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7B4E5-F3C4-3847-B571-EE0C17F02474}" v="232" dt="2022-03-08T20:28:33.640"/>
    <p1510:client id="{2E78CA23-D950-42FE-AD42-BD613BF85D52}" v="963" dt="2022-03-08T20:49:37.7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bin Moosa" userId="adeffa22-96eb-4500-a09b-58a2093ac04e" providerId="ADAL" clId="{2E78CA23-D950-42FE-AD42-BD613BF85D52}"/>
    <pc:docChg chg="undo custSel addSld delSld modSld">
      <pc:chgData name="Zubin Moosa" userId="adeffa22-96eb-4500-a09b-58a2093ac04e" providerId="ADAL" clId="{2E78CA23-D950-42FE-AD42-BD613BF85D52}" dt="2022-03-08T20:49:37.786" v="961" actId="14100"/>
      <pc:docMkLst>
        <pc:docMk/>
      </pc:docMkLst>
      <pc:sldChg chg="modSp mod">
        <pc:chgData name="Zubin Moosa" userId="adeffa22-96eb-4500-a09b-58a2093ac04e" providerId="ADAL" clId="{2E78CA23-D950-42FE-AD42-BD613BF85D52}" dt="2022-03-08T20:31:45.008" v="952" actId="20577"/>
        <pc:sldMkLst>
          <pc:docMk/>
          <pc:sldMk cId="677530089" sldId="256"/>
        </pc:sldMkLst>
        <pc:spChg chg="mod">
          <ac:chgData name="Zubin Moosa" userId="adeffa22-96eb-4500-a09b-58a2093ac04e" providerId="ADAL" clId="{2E78CA23-D950-42FE-AD42-BD613BF85D52}" dt="2022-03-08T20:31:45.008" v="952" actId="20577"/>
          <ac:spMkLst>
            <pc:docMk/>
            <pc:sldMk cId="677530089" sldId="256"/>
            <ac:spMk id="3" creationId="{584D6C35-71C3-4AB1-9819-27C998E1AB95}"/>
          </ac:spMkLst>
        </pc:spChg>
      </pc:sldChg>
      <pc:sldChg chg="addSp delSp modSp mod">
        <pc:chgData name="Zubin Moosa" userId="adeffa22-96eb-4500-a09b-58a2093ac04e" providerId="ADAL" clId="{2E78CA23-D950-42FE-AD42-BD613BF85D52}" dt="2022-03-08T20:32:56.378" v="953" actId="14100"/>
        <pc:sldMkLst>
          <pc:docMk/>
          <pc:sldMk cId="2599990415" sldId="257"/>
        </pc:sldMkLst>
        <pc:spChg chg="mod">
          <ac:chgData name="Zubin Moosa" userId="adeffa22-96eb-4500-a09b-58a2093ac04e" providerId="ADAL" clId="{2E78CA23-D950-42FE-AD42-BD613BF85D52}" dt="2022-03-08T18:42:14.071" v="7" actId="20577"/>
          <ac:spMkLst>
            <pc:docMk/>
            <pc:sldMk cId="2599990415" sldId="257"/>
            <ac:spMk id="2" creationId="{47477F94-1AA6-4ACE-918A-117CD22F6A3A}"/>
          </ac:spMkLst>
        </pc:spChg>
        <pc:spChg chg="del mod">
          <ac:chgData name="Zubin Moosa" userId="adeffa22-96eb-4500-a09b-58a2093ac04e" providerId="ADAL" clId="{2E78CA23-D950-42FE-AD42-BD613BF85D52}" dt="2022-03-08T20:19:35.264" v="863" actId="478"/>
          <ac:spMkLst>
            <pc:docMk/>
            <pc:sldMk cId="2599990415" sldId="257"/>
            <ac:spMk id="5" creationId="{C0CC8800-2BF3-6645-A110-A326D903447A}"/>
          </ac:spMkLst>
        </pc:spChg>
        <pc:spChg chg="del">
          <ac:chgData name="Zubin Moosa" userId="adeffa22-96eb-4500-a09b-58a2093ac04e" providerId="ADAL" clId="{2E78CA23-D950-42FE-AD42-BD613BF85D52}" dt="2022-03-08T20:19:30.588" v="861" actId="478"/>
          <ac:spMkLst>
            <pc:docMk/>
            <pc:sldMk cId="2599990415" sldId="257"/>
            <ac:spMk id="6" creationId="{16C039D4-527E-4F4F-9B0E-DCFD58B9715B}"/>
          </ac:spMkLst>
        </pc:spChg>
        <pc:spChg chg="del">
          <ac:chgData name="Zubin Moosa" userId="adeffa22-96eb-4500-a09b-58a2093ac04e" providerId="ADAL" clId="{2E78CA23-D950-42FE-AD42-BD613BF85D52}" dt="2022-03-08T20:19:30.588" v="861" actId="478"/>
          <ac:spMkLst>
            <pc:docMk/>
            <pc:sldMk cId="2599990415" sldId="257"/>
            <ac:spMk id="7" creationId="{C94BACA4-6D9F-5241-AEF1-5FDD67E18AE0}"/>
          </ac:spMkLst>
        </pc:spChg>
        <pc:spChg chg="del">
          <ac:chgData name="Zubin Moosa" userId="adeffa22-96eb-4500-a09b-58a2093ac04e" providerId="ADAL" clId="{2E78CA23-D950-42FE-AD42-BD613BF85D52}" dt="2022-03-08T20:19:30.588" v="861" actId="478"/>
          <ac:spMkLst>
            <pc:docMk/>
            <pc:sldMk cId="2599990415" sldId="257"/>
            <ac:spMk id="8" creationId="{5F89718E-80EB-EC42-BFF0-753518A5F830}"/>
          </ac:spMkLst>
        </pc:spChg>
        <pc:spChg chg="del">
          <ac:chgData name="Zubin Moosa" userId="adeffa22-96eb-4500-a09b-58a2093ac04e" providerId="ADAL" clId="{2E78CA23-D950-42FE-AD42-BD613BF85D52}" dt="2022-03-08T20:19:43.632" v="869" actId="478"/>
          <ac:spMkLst>
            <pc:docMk/>
            <pc:sldMk cId="2599990415" sldId="257"/>
            <ac:spMk id="9" creationId="{224396D2-B2F6-0346-95CD-5D03E3B69AAF}"/>
          </ac:spMkLst>
        </pc:spChg>
        <pc:spChg chg="del">
          <ac:chgData name="Zubin Moosa" userId="adeffa22-96eb-4500-a09b-58a2093ac04e" providerId="ADAL" clId="{2E78CA23-D950-42FE-AD42-BD613BF85D52}" dt="2022-03-08T20:19:42.396" v="868" actId="478"/>
          <ac:spMkLst>
            <pc:docMk/>
            <pc:sldMk cId="2599990415" sldId="257"/>
            <ac:spMk id="10" creationId="{54D35A69-51BF-BC46-8C38-313D00F391A5}"/>
          </ac:spMkLst>
        </pc:spChg>
        <pc:spChg chg="del">
          <ac:chgData name="Zubin Moosa" userId="adeffa22-96eb-4500-a09b-58a2093ac04e" providerId="ADAL" clId="{2E78CA23-D950-42FE-AD42-BD613BF85D52}" dt="2022-03-08T20:19:30.588" v="861" actId="478"/>
          <ac:spMkLst>
            <pc:docMk/>
            <pc:sldMk cId="2599990415" sldId="257"/>
            <ac:spMk id="11" creationId="{C6764059-424D-9841-AE67-5EEE2AB513CF}"/>
          </ac:spMkLst>
        </pc:spChg>
        <pc:spChg chg="mod">
          <ac:chgData name="Zubin Moosa" userId="adeffa22-96eb-4500-a09b-58a2093ac04e" providerId="ADAL" clId="{2E78CA23-D950-42FE-AD42-BD613BF85D52}" dt="2022-03-08T20:19:26.889" v="860" actId="1076"/>
          <ac:spMkLst>
            <pc:docMk/>
            <pc:sldMk cId="2599990415" sldId="257"/>
            <ac:spMk id="15" creationId="{59295A62-FF19-9B4A-A882-E44449E7F409}"/>
          </ac:spMkLst>
        </pc:spChg>
        <pc:spChg chg="del">
          <ac:chgData name="Zubin Moosa" userId="adeffa22-96eb-4500-a09b-58a2093ac04e" providerId="ADAL" clId="{2E78CA23-D950-42FE-AD42-BD613BF85D52}" dt="2022-03-08T20:19:37.153" v="864" actId="478"/>
          <ac:spMkLst>
            <pc:docMk/>
            <pc:sldMk cId="2599990415" sldId="257"/>
            <ac:spMk id="70" creationId="{22BAF8D2-17D0-814E-B2A0-70FCADC13544}"/>
          </ac:spMkLst>
        </pc:spChg>
        <pc:spChg chg="del mod">
          <ac:chgData name="Zubin Moosa" userId="adeffa22-96eb-4500-a09b-58a2093ac04e" providerId="ADAL" clId="{2E78CA23-D950-42FE-AD42-BD613BF85D52}" dt="2022-03-08T20:19:39.874" v="866" actId="478"/>
          <ac:spMkLst>
            <pc:docMk/>
            <pc:sldMk cId="2599990415" sldId="257"/>
            <ac:spMk id="71" creationId="{6B2FB87A-2B44-0C42-A2E7-7B70FD4F96C0}"/>
          </ac:spMkLst>
        </pc:spChg>
        <pc:spChg chg="del">
          <ac:chgData name="Zubin Moosa" userId="adeffa22-96eb-4500-a09b-58a2093ac04e" providerId="ADAL" clId="{2E78CA23-D950-42FE-AD42-BD613BF85D52}" dt="2022-03-08T20:19:44.442" v="870" actId="478"/>
          <ac:spMkLst>
            <pc:docMk/>
            <pc:sldMk cId="2599990415" sldId="257"/>
            <ac:spMk id="72" creationId="{85FE019B-F5FA-4F46-9372-3D99A61975FF}"/>
          </ac:spMkLst>
        </pc:spChg>
        <pc:spChg chg="del">
          <ac:chgData name="Zubin Moosa" userId="adeffa22-96eb-4500-a09b-58a2093ac04e" providerId="ADAL" clId="{2E78CA23-D950-42FE-AD42-BD613BF85D52}" dt="2022-03-08T20:19:41.025" v="867" actId="478"/>
          <ac:spMkLst>
            <pc:docMk/>
            <pc:sldMk cId="2599990415" sldId="257"/>
            <ac:spMk id="78" creationId="{F7DDEFED-7C82-5B40-9F84-57CD003E4A3E}"/>
          </ac:spMkLst>
        </pc:spChg>
        <pc:spChg chg="del">
          <ac:chgData name="Zubin Moosa" userId="adeffa22-96eb-4500-a09b-58a2093ac04e" providerId="ADAL" clId="{2E78CA23-D950-42FE-AD42-BD613BF85D52}" dt="2022-03-08T19:50:33.631" v="702" actId="478"/>
          <ac:spMkLst>
            <pc:docMk/>
            <pc:sldMk cId="2599990415" sldId="257"/>
            <ac:spMk id="79" creationId="{C7631313-2CB4-482C-8552-91373CC3694E}"/>
          </ac:spMkLst>
        </pc:spChg>
        <pc:spChg chg="add mod">
          <ac:chgData name="Zubin Moosa" userId="adeffa22-96eb-4500-a09b-58a2093ac04e" providerId="ADAL" clId="{2E78CA23-D950-42FE-AD42-BD613BF85D52}" dt="2022-03-08T20:23:45.241" v="938" actId="1076"/>
          <ac:spMkLst>
            <pc:docMk/>
            <pc:sldMk cId="2599990415" sldId="257"/>
            <ac:spMk id="81" creationId="{A65F2206-0D39-4427-8900-12409A6CBD08}"/>
          </ac:spMkLst>
        </pc:spChg>
        <pc:grpChg chg="del">
          <ac:chgData name="Zubin Moosa" userId="adeffa22-96eb-4500-a09b-58a2093ac04e" providerId="ADAL" clId="{2E78CA23-D950-42FE-AD42-BD613BF85D52}" dt="2022-03-08T20:19:30.588" v="861" actId="478"/>
          <ac:grpSpMkLst>
            <pc:docMk/>
            <pc:sldMk cId="2599990415" sldId="257"/>
            <ac:grpSpMk id="12" creationId="{AF3E297E-B015-EA4A-A235-82F86527F8AB}"/>
          </ac:grpSpMkLst>
        </pc:grpChg>
        <pc:grpChg chg="del">
          <ac:chgData name="Zubin Moosa" userId="adeffa22-96eb-4500-a09b-58a2093ac04e" providerId="ADAL" clId="{2E78CA23-D950-42FE-AD42-BD613BF85D52}" dt="2022-03-08T20:19:30.588" v="861" actId="478"/>
          <ac:grpSpMkLst>
            <pc:docMk/>
            <pc:sldMk cId="2599990415" sldId="257"/>
            <ac:grpSpMk id="16" creationId="{97CBE368-8F78-B246-9CC8-72C38B43EA45}"/>
          </ac:grpSpMkLst>
        </pc:grpChg>
        <pc:grpChg chg="del">
          <ac:chgData name="Zubin Moosa" userId="adeffa22-96eb-4500-a09b-58a2093ac04e" providerId="ADAL" clId="{2E78CA23-D950-42FE-AD42-BD613BF85D52}" dt="2022-03-08T20:19:30.588" v="861" actId="478"/>
          <ac:grpSpMkLst>
            <pc:docMk/>
            <pc:sldMk cId="2599990415" sldId="257"/>
            <ac:grpSpMk id="35" creationId="{22399A5D-871C-D448-B66D-4D57C8AF9748}"/>
          </ac:grpSpMkLst>
        </pc:grpChg>
        <pc:grpChg chg="del">
          <ac:chgData name="Zubin Moosa" userId="adeffa22-96eb-4500-a09b-58a2093ac04e" providerId="ADAL" clId="{2E78CA23-D950-42FE-AD42-BD613BF85D52}" dt="2022-03-08T20:19:30.588" v="861" actId="478"/>
          <ac:grpSpMkLst>
            <pc:docMk/>
            <pc:sldMk cId="2599990415" sldId="257"/>
            <ac:grpSpMk id="54" creationId="{170EF37C-1328-A246-856D-AD6FE00D1F9C}"/>
          </ac:grpSpMkLst>
        </pc:grpChg>
        <pc:graphicFrameChg chg="add mod modGraphic">
          <ac:chgData name="Zubin Moosa" userId="adeffa22-96eb-4500-a09b-58a2093ac04e" providerId="ADAL" clId="{2E78CA23-D950-42FE-AD42-BD613BF85D52}" dt="2022-03-08T20:32:56.378" v="953" actId="14100"/>
          <ac:graphicFrameMkLst>
            <pc:docMk/>
            <pc:sldMk cId="2599990415" sldId="257"/>
            <ac:graphicFrameMk id="80" creationId="{304F02B8-310F-4C4D-93FE-5336A34CCC78}"/>
          </ac:graphicFrameMkLst>
        </pc:graphicFrameChg>
        <pc:cxnChg chg="del">
          <ac:chgData name="Zubin Moosa" userId="adeffa22-96eb-4500-a09b-58a2093ac04e" providerId="ADAL" clId="{2E78CA23-D950-42FE-AD42-BD613BF85D52}" dt="2022-03-08T20:19:30.588" v="861" actId="478"/>
          <ac:cxnSpMkLst>
            <pc:docMk/>
            <pc:sldMk cId="2599990415" sldId="257"/>
            <ac:cxnSpMk id="4" creationId="{CB1F6FF6-EA63-F146-A78B-2BA292D25E46}"/>
          </ac:cxnSpMkLst>
        </pc:cxnChg>
        <pc:cxnChg chg="del">
          <ac:chgData name="Zubin Moosa" userId="adeffa22-96eb-4500-a09b-58a2093ac04e" providerId="ADAL" clId="{2E78CA23-D950-42FE-AD42-BD613BF85D52}" dt="2022-03-08T20:19:30.588" v="861" actId="478"/>
          <ac:cxnSpMkLst>
            <pc:docMk/>
            <pc:sldMk cId="2599990415" sldId="257"/>
            <ac:cxnSpMk id="73" creationId="{E22C9D7F-B2B5-854A-B2FE-73783B938E47}"/>
          </ac:cxnSpMkLst>
        </pc:cxnChg>
        <pc:cxnChg chg="del">
          <ac:chgData name="Zubin Moosa" userId="adeffa22-96eb-4500-a09b-58a2093ac04e" providerId="ADAL" clId="{2E78CA23-D950-42FE-AD42-BD613BF85D52}" dt="2022-03-08T20:19:30.588" v="861" actId="478"/>
          <ac:cxnSpMkLst>
            <pc:docMk/>
            <pc:sldMk cId="2599990415" sldId="257"/>
            <ac:cxnSpMk id="74" creationId="{EB5298E8-DE2A-5648-A57A-2825171112C0}"/>
          </ac:cxnSpMkLst>
        </pc:cxnChg>
        <pc:cxnChg chg="del">
          <ac:chgData name="Zubin Moosa" userId="adeffa22-96eb-4500-a09b-58a2093ac04e" providerId="ADAL" clId="{2E78CA23-D950-42FE-AD42-BD613BF85D52}" dt="2022-03-08T20:19:30.588" v="861" actId="478"/>
          <ac:cxnSpMkLst>
            <pc:docMk/>
            <pc:sldMk cId="2599990415" sldId="257"/>
            <ac:cxnSpMk id="75" creationId="{B567F107-1055-FE43-A71A-F84E73332BEB}"/>
          </ac:cxnSpMkLst>
        </pc:cxnChg>
        <pc:cxnChg chg="del">
          <ac:chgData name="Zubin Moosa" userId="adeffa22-96eb-4500-a09b-58a2093ac04e" providerId="ADAL" clId="{2E78CA23-D950-42FE-AD42-BD613BF85D52}" dt="2022-03-08T20:19:30.588" v="861" actId="478"/>
          <ac:cxnSpMkLst>
            <pc:docMk/>
            <pc:sldMk cId="2599990415" sldId="257"/>
            <ac:cxnSpMk id="76" creationId="{BF1FA80C-9476-DD43-A7B9-E46090F3DFE5}"/>
          </ac:cxnSpMkLst>
        </pc:cxnChg>
        <pc:cxnChg chg="del">
          <ac:chgData name="Zubin Moosa" userId="adeffa22-96eb-4500-a09b-58a2093ac04e" providerId="ADAL" clId="{2E78CA23-D950-42FE-AD42-BD613BF85D52}" dt="2022-03-08T20:19:30.588" v="861" actId="478"/>
          <ac:cxnSpMkLst>
            <pc:docMk/>
            <pc:sldMk cId="2599990415" sldId="257"/>
            <ac:cxnSpMk id="77" creationId="{5ADB6ABE-4E7F-2E46-8F48-01C48DEFE6AE}"/>
          </ac:cxnSpMkLst>
        </pc:cxnChg>
      </pc:sldChg>
      <pc:sldChg chg="modSp mod">
        <pc:chgData name="Zubin Moosa" userId="adeffa22-96eb-4500-a09b-58a2093ac04e" providerId="ADAL" clId="{2E78CA23-D950-42FE-AD42-BD613BF85D52}" dt="2022-03-08T18:48:05.126" v="220" actId="2711"/>
        <pc:sldMkLst>
          <pc:docMk/>
          <pc:sldMk cId="2222396361" sldId="258"/>
        </pc:sldMkLst>
        <pc:spChg chg="mod">
          <ac:chgData name="Zubin Moosa" userId="adeffa22-96eb-4500-a09b-58a2093ac04e" providerId="ADAL" clId="{2E78CA23-D950-42FE-AD42-BD613BF85D52}" dt="2022-03-08T18:47:43.861" v="217" actId="20577"/>
          <ac:spMkLst>
            <pc:docMk/>
            <pc:sldMk cId="2222396361" sldId="258"/>
            <ac:spMk id="2" creationId="{47477F94-1AA6-4ACE-918A-117CD22F6A3A}"/>
          </ac:spMkLst>
        </pc:spChg>
        <pc:graphicFrameChg chg="mod modGraphic">
          <ac:chgData name="Zubin Moosa" userId="adeffa22-96eb-4500-a09b-58a2093ac04e" providerId="ADAL" clId="{2E78CA23-D950-42FE-AD42-BD613BF85D52}" dt="2022-03-08T18:48:05.126" v="220" actId="2711"/>
          <ac:graphicFrameMkLst>
            <pc:docMk/>
            <pc:sldMk cId="2222396361" sldId="258"/>
            <ac:graphicFrameMk id="4" creationId="{B5210F75-F328-1B4E-916C-A81FB59289B4}"/>
          </ac:graphicFrameMkLst>
        </pc:graphicFrameChg>
      </pc:sldChg>
      <pc:sldChg chg="addSp delSp modSp mod">
        <pc:chgData name="Zubin Moosa" userId="adeffa22-96eb-4500-a09b-58a2093ac04e" providerId="ADAL" clId="{2E78CA23-D950-42FE-AD42-BD613BF85D52}" dt="2022-03-08T20:42:13.973" v="954" actId="14100"/>
        <pc:sldMkLst>
          <pc:docMk/>
          <pc:sldMk cId="415481428" sldId="260"/>
        </pc:sldMkLst>
        <pc:spChg chg="mod">
          <ac:chgData name="Zubin Moosa" userId="adeffa22-96eb-4500-a09b-58a2093ac04e" providerId="ADAL" clId="{2E78CA23-D950-42FE-AD42-BD613BF85D52}" dt="2022-03-08T19:25:01.009" v="306" actId="14100"/>
          <ac:spMkLst>
            <pc:docMk/>
            <pc:sldMk cId="415481428" sldId="260"/>
            <ac:spMk id="2" creationId="{47477F94-1AA6-4ACE-918A-117CD22F6A3A}"/>
          </ac:spMkLst>
        </pc:spChg>
        <pc:spChg chg="del mod">
          <ac:chgData name="Zubin Moosa" userId="adeffa22-96eb-4500-a09b-58a2093ac04e" providerId="ADAL" clId="{2E78CA23-D950-42FE-AD42-BD613BF85D52}" dt="2022-03-08T19:03:57.864" v="230" actId="478"/>
          <ac:spMkLst>
            <pc:docMk/>
            <pc:sldMk cId="415481428" sldId="260"/>
            <ac:spMk id="9" creationId="{FF17DC27-52A3-BD49-9579-4B188EB36A92}"/>
          </ac:spMkLst>
        </pc:spChg>
        <pc:spChg chg="del">
          <ac:chgData name="Zubin Moosa" userId="adeffa22-96eb-4500-a09b-58a2093ac04e" providerId="ADAL" clId="{2E78CA23-D950-42FE-AD42-BD613BF85D52}" dt="2022-03-08T19:03:58.767" v="231" actId="478"/>
          <ac:spMkLst>
            <pc:docMk/>
            <pc:sldMk cId="415481428" sldId="260"/>
            <ac:spMk id="11" creationId="{A11B63F7-236C-944F-837B-1A4BDE118C21}"/>
          </ac:spMkLst>
        </pc:spChg>
        <pc:spChg chg="del">
          <ac:chgData name="Zubin Moosa" userId="adeffa22-96eb-4500-a09b-58a2093ac04e" providerId="ADAL" clId="{2E78CA23-D950-42FE-AD42-BD613BF85D52}" dt="2022-03-08T19:03:54.105" v="228" actId="478"/>
          <ac:spMkLst>
            <pc:docMk/>
            <pc:sldMk cId="415481428" sldId="260"/>
            <ac:spMk id="12" creationId="{460BA472-C7A4-3642-9B28-4BA9E81292C8}"/>
          </ac:spMkLst>
        </pc:spChg>
        <pc:spChg chg="del">
          <ac:chgData name="Zubin Moosa" userId="adeffa22-96eb-4500-a09b-58a2093ac04e" providerId="ADAL" clId="{2E78CA23-D950-42FE-AD42-BD613BF85D52}" dt="2022-03-08T19:03:54.105" v="228" actId="478"/>
          <ac:spMkLst>
            <pc:docMk/>
            <pc:sldMk cId="415481428" sldId="260"/>
            <ac:spMk id="13" creationId="{E9C77EA9-7CAE-0541-B4EA-E791ACCEA483}"/>
          </ac:spMkLst>
        </pc:spChg>
        <pc:spChg chg="del">
          <ac:chgData name="Zubin Moosa" userId="adeffa22-96eb-4500-a09b-58a2093ac04e" providerId="ADAL" clId="{2E78CA23-D950-42FE-AD42-BD613BF85D52}" dt="2022-03-08T19:03:54.105" v="228" actId="478"/>
          <ac:spMkLst>
            <pc:docMk/>
            <pc:sldMk cId="415481428" sldId="260"/>
            <ac:spMk id="14" creationId="{9C6EC64C-47FF-BD47-A329-6D403A668D70}"/>
          </ac:spMkLst>
        </pc:spChg>
        <pc:spChg chg="add mod">
          <ac:chgData name="Zubin Moosa" userId="adeffa22-96eb-4500-a09b-58a2093ac04e" providerId="ADAL" clId="{2E78CA23-D950-42FE-AD42-BD613BF85D52}" dt="2022-03-08T20:12:47.922" v="755" actId="1076"/>
          <ac:spMkLst>
            <pc:docMk/>
            <pc:sldMk cId="415481428" sldId="260"/>
            <ac:spMk id="18" creationId="{73E4A5AC-13C5-4E5F-B3B1-BC1D39E4F131}"/>
          </ac:spMkLst>
        </pc:spChg>
        <pc:spChg chg="add mod">
          <ac:chgData name="Zubin Moosa" userId="adeffa22-96eb-4500-a09b-58a2093ac04e" providerId="ADAL" clId="{2E78CA23-D950-42FE-AD42-BD613BF85D52}" dt="2022-03-08T20:12:47.922" v="755" actId="1076"/>
          <ac:spMkLst>
            <pc:docMk/>
            <pc:sldMk cId="415481428" sldId="260"/>
            <ac:spMk id="21" creationId="{9EA66091-EDDA-4D0C-A42D-CB18AA8B51B2}"/>
          </ac:spMkLst>
        </pc:spChg>
        <pc:spChg chg="add mod">
          <ac:chgData name="Zubin Moosa" userId="adeffa22-96eb-4500-a09b-58a2093ac04e" providerId="ADAL" clId="{2E78CA23-D950-42FE-AD42-BD613BF85D52}" dt="2022-03-08T20:07:26.331" v="739" actId="1076"/>
          <ac:spMkLst>
            <pc:docMk/>
            <pc:sldMk cId="415481428" sldId="260"/>
            <ac:spMk id="22" creationId="{AC9156DD-C421-4E45-BCFE-403C8B12EEAE}"/>
          </ac:spMkLst>
        </pc:spChg>
        <pc:spChg chg="add mod">
          <ac:chgData name="Zubin Moosa" userId="adeffa22-96eb-4500-a09b-58a2093ac04e" providerId="ADAL" clId="{2E78CA23-D950-42FE-AD42-BD613BF85D52}" dt="2022-03-08T20:42:13.973" v="954" actId="14100"/>
          <ac:spMkLst>
            <pc:docMk/>
            <pc:sldMk cId="415481428" sldId="260"/>
            <ac:spMk id="25" creationId="{100E39D6-37D2-4E68-ACB7-71823DECDC82}"/>
          </ac:spMkLst>
        </pc:spChg>
        <pc:spChg chg="add mod">
          <ac:chgData name="Zubin Moosa" userId="adeffa22-96eb-4500-a09b-58a2093ac04e" providerId="ADAL" clId="{2E78CA23-D950-42FE-AD42-BD613BF85D52}" dt="2022-03-08T20:13:10.063" v="765" actId="20577"/>
          <ac:spMkLst>
            <pc:docMk/>
            <pc:sldMk cId="415481428" sldId="260"/>
            <ac:spMk id="26" creationId="{C537BFBE-5FA2-41A3-AD2D-0E4199224BCC}"/>
          </ac:spMkLst>
        </pc:spChg>
        <pc:spChg chg="add mod">
          <ac:chgData name="Zubin Moosa" userId="adeffa22-96eb-4500-a09b-58a2093ac04e" providerId="ADAL" clId="{2E78CA23-D950-42FE-AD42-BD613BF85D52}" dt="2022-03-08T20:13:19.993" v="769" actId="20577"/>
          <ac:spMkLst>
            <pc:docMk/>
            <pc:sldMk cId="415481428" sldId="260"/>
            <ac:spMk id="27" creationId="{2C99CD53-8B40-41D4-8D21-D5C8F8A8D3DE}"/>
          </ac:spMkLst>
        </pc:spChg>
        <pc:spChg chg="add mod">
          <ac:chgData name="Zubin Moosa" userId="adeffa22-96eb-4500-a09b-58a2093ac04e" providerId="ADAL" clId="{2E78CA23-D950-42FE-AD42-BD613BF85D52}" dt="2022-03-08T20:13:23.891" v="773" actId="20577"/>
          <ac:spMkLst>
            <pc:docMk/>
            <pc:sldMk cId="415481428" sldId="260"/>
            <ac:spMk id="28" creationId="{113A42D2-DA8F-4A0E-9E59-82DB0595AF3E}"/>
          </ac:spMkLst>
        </pc:spChg>
        <pc:spChg chg="add mod">
          <ac:chgData name="Zubin Moosa" userId="adeffa22-96eb-4500-a09b-58a2093ac04e" providerId="ADAL" clId="{2E78CA23-D950-42FE-AD42-BD613BF85D52}" dt="2022-03-08T20:12:51.987" v="757" actId="1076"/>
          <ac:spMkLst>
            <pc:docMk/>
            <pc:sldMk cId="415481428" sldId="260"/>
            <ac:spMk id="29" creationId="{1982BAAD-5BCA-467B-AB49-22FE4DE12C43}"/>
          </ac:spMkLst>
        </pc:spChg>
        <pc:picChg chg="add del mod">
          <ac:chgData name="Zubin Moosa" userId="adeffa22-96eb-4500-a09b-58a2093ac04e" providerId="ADAL" clId="{2E78CA23-D950-42FE-AD42-BD613BF85D52}" dt="2022-03-08T19:07:27.361" v="236" actId="478"/>
          <ac:picMkLst>
            <pc:docMk/>
            <pc:sldMk cId="415481428" sldId="260"/>
            <ac:picMk id="4" creationId="{9232B450-633F-4D69-A266-878F235D11F0}"/>
          </ac:picMkLst>
        </pc:picChg>
        <pc:picChg chg="add del mod">
          <ac:chgData name="Zubin Moosa" userId="adeffa22-96eb-4500-a09b-58a2093ac04e" providerId="ADAL" clId="{2E78CA23-D950-42FE-AD42-BD613BF85D52}" dt="2022-03-08T19:08:32.411" v="239" actId="478"/>
          <ac:picMkLst>
            <pc:docMk/>
            <pc:sldMk cId="415481428" sldId="260"/>
            <ac:picMk id="6" creationId="{873D3477-7083-4837-829F-D8AA2F7FADC7}"/>
          </ac:picMkLst>
        </pc:picChg>
        <pc:picChg chg="del">
          <ac:chgData name="Zubin Moosa" userId="adeffa22-96eb-4500-a09b-58a2093ac04e" providerId="ADAL" clId="{2E78CA23-D950-42FE-AD42-BD613BF85D52}" dt="2022-03-08T19:03:26.191" v="221" actId="478"/>
          <ac:picMkLst>
            <pc:docMk/>
            <pc:sldMk cId="415481428" sldId="260"/>
            <ac:picMk id="7" creationId="{1E37E8C0-82EC-314F-98DA-C2354BED3314}"/>
          </ac:picMkLst>
        </pc:picChg>
        <pc:picChg chg="del mod">
          <ac:chgData name="Zubin Moosa" userId="adeffa22-96eb-4500-a09b-58a2093ac04e" providerId="ADAL" clId="{2E78CA23-D950-42FE-AD42-BD613BF85D52}" dt="2022-03-08T19:03:28.280" v="223" actId="478"/>
          <ac:picMkLst>
            <pc:docMk/>
            <pc:sldMk cId="415481428" sldId="260"/>
            <ac:picMk id="8" creationId="{AFE3302C-CCA3-DA4D-800F-490F8AB2971F}"/>
          </ac:picMkLst>
        </pc:picChg>
        <pc:picChg chg="add mod">
          <ac:chgData name="Zubin Moosa" userId="adeffa22-96eb-4500-a09b-58a2093ac04e" providerId="ADAL" clId="{2E78CA23-D950-42FE-AD42-BD613BF85D52}" dt="2022-03-08T20:07:08.681" v="738" actId="1076"/>
          <ac:picMkLst>
            <pc:docMk/>
            <pc:sldMk cId="415481428" sldId="260"/>
            <ac:picMk id="15" creationId="{D77A91DA-A51D-4437-93E0-7AF8DF4480A4}"/>
          </ac:picMkLst>
        </pc:picChg>
        <pc:picChg chg="add mod">
          <ac:chgData name="Zubin Moosa" userId="adeffa22-96eb-4500-a09b-58a2093ac04e" providerId="ADAL" clId="{2E78CA23-D950-42FE-AD42-BD613BF85D52}" dt="2022-03-08T20:08:07.973" v="744" actId="1076"/>
          <ac:picMkLst>
            <pc:docMk/>
            <pc:sldMk cId="415481428" sldId="260"/>
            <ac:picMk id="17" creationId="{B0D28FD3-DFCC-45EE-B3FC-E7D284CDD6F8}"/>
          </ac:picMkLst>
        </pc:picChg>
        <pc:picChg chg="add del">
          <ac:chgData name="Zubin Moosa" userId="adeffa22-96eb-4500-a09b-58a2093ac04e" providerId="ADAL" clId="{2E78CA23-D950-42FE-AD42-BD613BF85D52}" dt="2022-03-08T19:58:35.538" v="723" actId="22"/>
          <ac:picMkLst>
            <pc:docMk/>
            <pc:sldMk cId="415481428" sldId="260"/>
            <ac:picMk id="20" creationId="{67C54275-BBA0-4AA5-9C10-BA79D6BD1E4D}"/>
          </ac:picMkLst>
        </pc:picChg>
        <pc:picChg chg="add mod">
          <ac:chgData name="Zubin Moosa" userId="adeffa22-96eb-4500-a09b-58a2093ac04e" providerId="ADAL" clId="{2E78CA23-D950-42FE-AD42-BD613BF85D52}" dt="2022-03-08T20:08:09.919" v="745" actId="1076"/>
          <ac:picMkLst>
            <pc:docMk/>
            <pc:sldMk cId="415481428" sldId="260"/>
            <ac:picMk id="24" creationId="{F950A3D8-5EBC-4DE6-9EBF-8D73903471D0}"/>
          </ac:picMkLst>
        </pc:picChg>
      </pc:sldChg>
      <pc:sldChg chg="modSp mod">
        <pc:chgData name="Zubin Moosa" userId="adeffa22-96eb-4500-a09b-58a2093ac04e" providerId="ADAL" clId="{2E78CA23-D950-42FE-AD42-BD613BF85D52}" dt="2022-03-08T20:14:03.222" v="784" actId="14100"/>
        <pc:sldMkLst>
          <pc:docMk/>
          <pc:sldMk cId="3384380865" sldId="261"/>
        </pc:sldMkLst>
        <pc:spChg chg="mod">
          <ac:chgData name="Zubin Moosa" userId="adeffa22-96eb-4500-a09b-58a2093ac04e" providerId="ADAL" clId="{2E78CA23-D950-42FE-AD42-BD613BF85D52}" dt="2022-03-08T20:14:03.222" v="784" actId="14100"/>
          <ac:spMkLst>
            <pc:docMk/>
            <pc:sldMk cId="3384380865" sldId="261"/>
            <ac:spMk id="2" creationId="{47477F94-1AA6-4ACE-918A-117CD22F6A3A}"/>
          </ac:spMkLst>
        </pc:spChg>
      </pc:sldChg>
      <pc:sldChg chg="mod modShow">
        <pc:chgData name="Zubin Moosa" userId="adeffa22-96eb-4500-a09b-58a2093ac04e" providerId="ADAL" clId="{2E78CA23-D950-42FE-AD42-BD613BF85D52}" dt="2022-03-08T20:12:31.048" v="752" actId="729"/>
        <pc:sldMkLst>
          <pc:docMk/>
          <pc:sldMk cId="1015551150" sldId="262"/>
        </pc:sldMkLst>
      </pc:sldChg>
      <pc:sldChg chg="mod modShow">
        <pc:chgData name="Zubin Moosa" userId="adeffa22-96eb-4500-a09b-58a2093ac04e" providerId="ADAL" clId="{2E78CA23-D950-42FE-AD42-BD613BF85D52}" dt="2022-03-08T20:12:31.048" v="752" actId="729"/>
        <pc:sldMkLst>
          <pc:docMk/>
          <pc:sldMk cId="3570969703" sldId="264"/>
        </pc:sldMkLst>
      </pc:sldChg>
      <pc:sldChg chg="mod modShow">
        <pc:chgData name="Zubin Moosa" userId="adeffa22-96eb-4500-a09b-58a2093ac04e" providerId="ADAL" clId="{2E78CA23-D950-42FE-AD42-BD613BF85D52}" dt="2022-03-08T20:12:31.048" v="752" actId="729"/>
        <pc:sldMkLst>
          <pc:docMk/>
          <pc:sldMk cId="1942816315" sldId="265"/>
        </pc:sldMkLst>
      </pc:sldChg>
      <pc:sldChg chg="mod modShow">
        <pc:chgData name="Zubin Moosa" userId="adeffa22-96eb-4500-a09b-58a2093ac04e" providerId="ADAL" clId="{2E78CA23-D950-42FE-AD42-BD613BF85D52}" dt="2022-03-08T20:12:31.048" v="752" actId="729"/>
        <pc:sldMkLst>
          <pc:docMk/>
          <pc:sldMk cId="2572804072" sldId="266"/>
        </pc:sldMkLst>
      </pc:sldChg>
      <pc:sldChg chg="mod modShow">
        <pc:chgData name="Zubin Moosa" userId="adeffa22-96eb-4500-a09b-58a2093ac04e" providerId="ADAL" clId="{2E78CA23-D950-42FE-AD42-BD613BF85D52}" dt="2022-03-08T20:12:31.048" v="752" actId="729"/>
        <pc:sldMkLst>
          <pc:docMk/>
          <pc:sldMk cId="2940783238" sldId="267"/>
        </pc:sldMkLst>
      </pc:sldChg>
      <pc:sldChg chg="addSp delSp modSp add mod">
        <pc:chgData name="Zubin Moosa" userId="adeffa22-96eb-4500-a09b-58a2093ac04e" providerId="ADAL" clId="{2E78CA23-D950-42FE-AD42-BD613BF85D52}" dt="2022-03-08T19:25:21.562" v="312" actId="1076"/>
        <pc:sldMkLst>
          <pc:docMk/>
          <pc:sldMk cId="1387540960" sldId="269"/>
        </pc:sldMkLst>
        <pc:spChg chg="mod">
          <ac:chgData name="Zubin Moosa" userId="adeffa22-96eb-4500-a09b-58a2093ac04e" providerId="ADAL" clId="{2E78CA23-D950-42FE-AD42-BD613BF85D52}" dt="2022-03-08T19:25:21.562" v="312" actId="1076"/>
          <ac:spMkLst>
            <pc:docMk/>
            <pc:sldMk cId="1387540960" sldId="269"/>
            <ac:spMk id="2" creationId="{47477F94-1AA6-4ACE-918A-117CD22F6A3A}"/>
          </ac:spMkLst>
        </pc:spChg>
        <pc:picChg chg="add mod">
          <ac:chgData name="Zubin Moosa" userId="adeffa22-96eb-4500-a09b-58a2093ac04e" providerId="ADAL" clId="{2E78CA23-D950-42FE-AD42-BD613BF85D52}" dt="2022-03-08T19:21:48.116" v="279" actId="1076"/>
          <ac:picMkLst>
            <pc:docMk/>
            <pc:sldMk cId="1387540960" sldId="269"/>
            <ac:picMk id="4" creationId="{4EB0C536-FF16-496A-967B-D26A43CBEBA3}"/>
          </ac:picMkLst>
        </pc:picChg>
        <pc:picChg chg="del">
          <ac:chgData name="Zubin Moosa" userId="adeffa22-96eb-4500-a09b-58a2093ac04e" providerId="ADAL" clId="{2E78CA23-D950-42FE-AD42-BD613BF85D52}" dt="2022-03-08T19:19:28.487" v="274" actId="478"/>
          <ac:picMkLst>
            <pc:docMk/>
            <pc:sldMk cId="1387540960" sldId="269"/>
            <ac:picMk id="15" creationId="{D77A91DA-A51D-4437-93E0-7AF8DF4480A4}"/>
          </ac:picMkLst>
        </pc:picChg>
        <pc:picChg chg="del">
          <ac:chgData name="Zubin Moosa" userId="adeffa22-96eb-4500-a09b-58a2093ac04e" providerId="ADAL" clId="{2E78CA23-D950-42FE-AD42-BD613BF85D52}" dt="2022-03-08T19:19:28.487" v="274" actId="478"/>
          <ac:picMkLst>
            <pc:docMk/>
            <pc:sldMk cId="1387540960" sldId="269"/>
            <ac:picMk id="17" creationId="{B0D28FD3-DFCC-45EE-B3FC-E7D284CDD6F8}"/>
          </ac:picMkLst>
        </pc:picChg>
      </pc:sldChg>
      <pc:sldChg chg="new del">
        <pc:chgData name="Zubin Moosa" userId="adeffa22-96eb-4500-a09b-58a2093ac04e" providerId="ADAL" clId="{2E78CA23-D950-42FE-AD42-BD613BF85D52}" dt="2022-03-08T19:18:40.890" v="246" actId="47"/>
        <pc:sldMkLst>
          <pc:docMk/>
          <pc:sldMk cId="3657847724" sldId="269"/>
        </pc:sldMkLst>
      </pc:sldChg>
      <pc:sldChg chg="addSp delSp modSp add mod">
        <pc:chgData name="Zubin Moosa" userId="adeffa22-96eb-4500-a09b-58a2093ac04e" providerId="ADAL" clId="{2E78CA23-D950-42FE-AD42-BD613BF85D52}" dt="2022-03-08T19:47:39.881" v="701" actId="207"/>
        <pc:sldMkLst>
          <pc:docMk/>
          <pc:sldMk cId="3983729056" sldId="270"/>
        </pc:sldMkLst>
        <pc:spChg chg="mod">
          <ac:chgData name="Zubin Moosa" userId="adeffa22-96eb-4500-a09b-58a2093ac04e" providerId="ADAL" clId="{2E78CA23-D950-42FE-AD42-BD613BF85D52}" dt="2022-03-08T19:25:24.903" v="315" actId="20577"/>
          <ac:spMkLst>
            <pc:docMk/>
            <pc:sldMk cId="3983729056" sldId="270"/>
            <ac:spMk id="2" creationId="{47477F94-1AA6-4ACE-918A-117CD22F6A3A}"/>
          </ac:spMkLst>
        </pc:spChg>
        <pc:spChg chg="add del mod">
          <ac:chgData name="Zubin Moosa" userId="adeffa22-96eb-4500-a09b-58a2093ac04e" providerId="ADAL" clId="{2E78CA23-D950-42FE-AD42-BD613BF85D52}" dt="2022-03-08T19:25:59.156" v="321"/>
          <ac:spMkLst>
            <pc:docMk/>
            <pc:sldMk cId="3983729056" sldId="270"/>
            <ac:spMk id="6" creationId="{79140403-8FA4-469F-AAC5-39B123E6F734}"/>
          </ac:spMkLst>
        </pc:spChg>
        <pc:spChg chg="add mod">
          <ac:chgData name="Zubin Moosa" userId="adeffa22-96eb-4500-a09b-58a2093ac04e" providerId="ADAL" clId="{2E78CA23-D950-42FE-AD42-BD613BF85D52}" dt="2022-03-08T19:47:39.881" v="701" actId="207"/>
          <ac:spMkLst>
            <pc:docMk/>
            <pc:sldMk cId="3983729056" sldId="270"/>
            <ac:spMk id="9" creationId="{137D6E99-CB8F-47C3-B2C4-F359A769EA8E}"/>
          </ac:spMkLst>
        </pc:spChg>
        <pc:spChg chg="add mod">
          <ac:chgData name="Zubin Moosa" userId="adeffa22-96eb-4500-a09b-58a2093ac04e" providerId="ADAL" clId="{2E78CA23-D950-42FE-AD42-BD613BF85D52}" dt="2022-03-08T19:32:31.608" v="487" actId="1582"/>
          <ac:spMkLst>
            <pc:docMk/>
            <pc:sldMk cId="3983729056" sldId="270"/>
            <ac:spMk id="10" creationId="{F9AD385C-F3C7-4299-953F-EF11A572295F}"/>
          </ac:spMkLst>
        </pc:spChg>
        <pc:spChg chg="add del mod">
          <ac:chgData name="Zubin Moosa" userId="adeffa22-96eb-4500-a09b-58a2093ac04e" providerId="ADAL" clId="{2E78CA23-D950-42FE-AD42-BD613BF85D52}" dt="2022-03-08T19:33:10.312" v="492" actId="478"/>
          <ac:spMkLst>
            <pc:docMk/>
            <pc:sldMk cId="3983729056" sldId="270"/>
            <ac:spMk id="11" creationId="{E3DB9CE2-1FA4-4A13-A721-68399EDC0FB9}"/>
          </ac:spMkLst>
        </pc:spChg>
        <pc:spChg chg="add del mod">
          <ac:chgData name="Zubin Moosa" userId="adeffa22-96eb-4500-a09b-58a2093ac04e" providerId="ADAL" clId="{2E78CA23-D950-42FE-AD42-BD613BF85D52}" dt="2022-03-08T19:39:36.680" v="503" actId="478"/>
          <ac:spMkLst>
            <pc:docMk/>
            <pc:sldMk cId="3983729056" sldId="270"/>
            <ac:spMk id="15" creationId="{037B01C3-D40D-4A40-A548-217F7F40C714}"/>
          </ac:spMkLst>
        </pc:spChg>
        <pc:spChg chg="add del mod">
          <ac:chgData name="Zubin Moosa" userId="adeffa22-96eb-4500-a09b-58a2093ac04e" providerId="ADAL" clId="{2E78CA23-D950-42FE-AD42-BD613BF85D52}" dt="2022-03-08T19:46:22.864" v="513" actId="478"/>
          <ac:spMkLst>
            <pc:docMk/>
            <pc:sldMk cId="3983729056" sldId="270"/>
            <ac:spMk id="16" creationId="{9EE6600D-CE8C-4A23-9B36-CC77AD516EBE}"/>
          </ac:spMkLst>
        </pc:spChg>
        <pc:picChg chg="del">
          <ac:chgData name="Zubin Moosa" userId="adeffa22-96eb-4500-a09b-58a2093ac04e" providerId="ADAL" clId="{2E78CA23-D950-42FE-AD42-BD613BF85D52}" dt="2022-03-08T19:24:16.780" v="293" actId="478"/>
          <ac:picMkLst>
            <pc:docMk/>
            <pc:sldMk cId="3983729056" sldId="270"/>
            <ac:picMk id="4" creationId="{4EB0C536-FF16-496A-967B-D26A43CBEBA3}"/>
          </ac:picMkLst>
        </pc:picChg>
        <pc:picChg chg="add del mod">
          <ac:chgData name="Zubin Moosa" userId="adeffa22-96eb-4500-a09b-58a2093ac04e" providerId="ADAL" clId="{2E78CA23-D950-42FE-AD42-BD613BF85D52}" dt="2022-03-08T19:46:07.359" v="508" actId="478"/>
          <ac:picMkLst>
            <pc:docMk/>
            <pc:sldMk cId="3983729056" sldId="270"/>
            <ac:picMk id="5" creationId="{E9A3713A-D39D-4C41-9D4C-5A6EE7C8A6E4}"/>
          </ac:picMkLst>
        </pc:picChg>
        <pc:picChg chg="add mod">
          <ac:chgData name="Zubin Moosa" userId="adeffa22-96eb-4500-a09b-58a2093ac04e" providerId="ADAL" clId="{2E78CA23-D950-42FE-AD42-BD613BF85D52}" dt="2022-03-08T19:46:25.553" v="514" actId="1076"/>
          <ac:picMkLst>
            <pc:docMk/>
            <pc:sldMk cId="3983729056" sldId="270"/>
            <ac:picMk id="8" creationId="{9264215E-BEBA-4A2C-A79F-C5A38FB4E7FE}"/>
          </ac:picMkLst>
        </pc:picChg>
        <pc:picChg chg="add mod ord">
          <ac:chgData name="Zubin Moosa" userId="adeffa22-96eb-4500-a09b-58a2093ac04e" providerId="ADAL" clId="{2E78CA23-D950-42FE-AD42-BD613BF85D52}" dt="2022-03-08T19:46:16.235" v="512" actId="1076"/>
          <ac:picMkLst>
            <pc:docMk/>
            <pc:sldMk cId="3983729056" sldId="270"/>
            <ac:picMk id="18" creationId="{445B8A26-D4D4-4FC9-88A8-559516C930F9}"/>
          </ac:picMkLst>
        </pc:picChg>
        <pc:cxnChg chg="add mod">
          <ac:chgData name="Zubin Moosa" userId="adeffa22-96eb-4500-a09b-58a2093ac04e" providerId="ADAL" clId="{2E78CA23-D950-42FE-AD42-BD613BF85D52}" dt="2022-03-08T19:47:23.212" v="667" actId="20577"/>
          <ac:cxnSpMkLst>
            <pc:docMk/>
            <pc:sldMk cId="3983729056" sldId="270"/>
            <ac:cxnSpMk id="13" creationId="{6FB92199-E06A-4381-AE75-1FBD1222C171}"/>
          </ac:cxnSpMkLst>
        </pc:cxnChg>
      </pc:sldChg>
      <pc:sldChg chg="delSp mod">
        <pc:chgData name="Zubin Moosa" userId="adeffa22-96eb-4500-a09b-58a2093ac04e" providerId="ADAL" clId="{2E78CA23-D950-42FE-AD42-BD613BF85D52}" dt="2022-03-08T20:15:31.681" v="785" actId="478"/>
        <pc:sldMkLst>
          <pc:docMk/>
          <pc:sldMk cId="306398600" sldId="272"/>
        </pc:sldMkLst>
        <pc:picChg chg="del">
          <ac:chgData name="Zubin Moosa" userId="adeffa22-96eb-4500-a09b-58a2093ac04e" providerId="ADAL" clId="{2E78CA23-D950-42FE-AD42-BD613BF85D52}" dt="2022-03-08T20:15:31.681" v="785" actId="478"/>
          <ac:picMkLst>
            <pc:docMk/>
            <pc:sldMk cId="306398600" sldId="272"/>
            <ac:picMk id="4" creationId="{4EB0C536-FF16-496A-967B-D26A43CBEBA3}"/>
          </ac:picMkLst>
        </pc:picChg>
      </pc:sldChg>
      <pc:sldChg chg="modSp mod">
        <pc:chgData name="Zubin Moosa" userId="adeffa22-96eb-4500-a09b-58a2093ac04e" providerId="ADAL" clId="{2E78CA23-D950-42FE-AD42-BD613BF85D52}" dt="2022-03-08T20:10:52.924" v="751" actId="313"/>
        <pc:sldMkLst>
          <pc:docMk/>
          <pc:sldMk cId="7306443" sldId="273"/>
        </pc:sldMkLst>
        <pc:spChg chg="mod">
          <ac:chgData name="Zubin Moosa" userId="adeffa22-96eb-4500-a09b-58a2093ac04e" providerId="ADAL" clId="{2E78CA23-D950-42FE-AD42-BD613BF85D52}" dt="2022-03-08T20:10:52.924" v="751" actId="313"/>
          <ac:spMkLst>
            <pc:docMk/>
            <pc:sldMk cId="7306443" sldId="273"/>
            <ac:spMk id="9" creationId="{137D6E99-CB8F-47C3-B2C4-F359A769EA8E}"/>
          </ac:spMkLst>
        </pc:spChg>
        <pc:cxnChg chg="mod">
          <ac:chgData name="Zubin Moosa" userId="adeffa22-96eb-4500-a09b-58a2093ac04e" providerId="ADAL" clId="{2E78CA23-D950-42FE-AD42-BD613BF85D52}" dt="2022-03-08T20:10:52.573" v="749" actId="20577"/>
          <ac:cxnSpMkLst>
            <pc:docMk/>
            <pc:sldMk cId="7306443" sldId="273"/>
            <ac:cxnSpMk id="13" creationId="{6FB92199-E06A-4381-AE75-1FBD1222C171}"/>
          </ac:cxnSpMkLst>
        </pc:cxnChg>
      </pc:sldChg>
      <pc:sldChg chg="addSp delSp modSp add mod">
        <pc:chgData name="Zubin Moosa" userId="adeffa22-96eb-4500-a09b-58a2093ac04e" providerId="ADAL" clId="{2E78CA23-D950-42FE-AD42-BD613BF85D52}" dt="2022-03-08T20:49:37.786" v="961" actId="14100"/>
        <pc:sldMkLst>
          <pc:docMk/>
          <pc:sldMk cId="600731710" sldId="274"/>
        </pc:sldMkLst>
        <pc:spChg chg="mod">
          <ac:chgData name="Zubin Moosa" userId="adeffa22-96eb-4500-a09b-58a2093ac04e" providerId="ADAL" clId="{2E78CA23-D950-42FE-AD42-BD613BF85D52}" dt="2022-03-08T20:49:24.060" v="958" actId="1076"/>
          <ac:spMkLst>
            <pc:docMk/>
            <pc:sldMk cId="600731710" sldId="274"/>
            <ac:spMk id="2" creationId="{47477F94-1AA6-4ACE-918A-117CD22F6A3A}"/>
          </ac:spMkLst>
        </pc:spChg>
        <pc:spChg chg="add mod">
          <ac:chgData name="Zubin Moosa" userId="adeffa22-96eb-4500-a09b-58a2093ac04e" providerId="ADAL" clId="{2E78CA23-D950-42FE-AD42-BD613BF85D52}" dt="2022-03-08T20:49:24.060" v="958" actId="1076"/>
          <ac:spMkLst>
            <pc:docMk/>
            <pc:sldMk cId="600731710" sldId="274"/>
            <ac:spMk id="3" creationId="{2CC99A2C-C9F1-4DDE-BBD6-5A223B1322F7}"/>
          </ac:spMkLst>
        </pc:spChg>
        <pc:spChg chg="del mod">
          <ac:chgData name="Zubin Moosa" userId="adeffa22-96eb-4500-a09b-58a2093ac04e" providerId="ADAL" clId="{2E78CA23-D950-42FE-AD42-BD613BF85D52}" dt="2022-03-08T20:19:59.336" v="873" actId="478"/>
          <ac:spMkLst>
            <pc:docMk/>
            <pc:sldMk cId="600731710" sldId="274"/>
            <ac:spMk id="5" creationId="{C0CC8800-2BF3-6645-A110-A326D903447A}"/>
          </ac:spMkLst>
        </pc:spChg>
        <pc:spChg chg="del">
          <ac:chgData name="Zubin Moosa" userId="adeffa22-96eb-4500-a09b-58a2093ac04e" providerId="ADAL" clId="{2E78CA23-D950-42FE-AD42-BD613BF85D52}" dt="2022-03-08T20:19:57.977" v="871" actId="478"/>
          <ac:spMkLst>
            <pc:docMk/>
            <pc:sldMk cId="600731710" sldId="274"/>
            <ac:spMk id="6" creationId="{16C039D4-527E-4F4F-9B0E-DCFD58B9715B}"/>
          </ac:spMkLst>
        </pc:spChg>
        <pc:spChg chg="del">
          <ac:chgData name="Zubin Moosa" userId="adeffa22-96eb-4500-a09b-58a2093ac04e" providerId="ADAL" clId="{2E78CA23-D950-42FE-AD42-BD613BF85D52}" dt="2022-03-08T20:19:57.977" v="871" actId="478"/>
          <ac:spMkLst>
            <pc:docMk/>
            <pc:sldMk cId="600731710" sldId="274"/>
            <ac:spMk id="7" creationId="{C94BACA4-6D9F-5241-AEF1-5FDD67E18AE0}"/>
          </ac:spMkLst>
        </pc:spChg>
        <pc:spChg chg="del">
          <ac:chgData name="Zubin Moosa" userId="adeffa22-96eb-4500-a09b-58a2093ac04e" providerId="ADAL" clId="{2E78CA23-D950-42FE-AD42-BD613BF85D52}" dt="2022-03-08T20:19:57.977" v="871" actId="478"/>
          <ac:spMkLst>
            <pc:docMk/>
            <pc:sldMk cId="600731710" sldId="274"/>
            <ac:spMk id="8" creationId="{5F89718E-80EB-EC42-BFF0-753518A5F830}"/>
          </ac:spMkLst>
        </pc:spChg>
        <pc:spChg chg="del">
          <ac:chgData name="Zubin Moosa" userId="adeffa22-96eb-4500-a09b-58a2093ac04e" providerId="ADAL" clId="{2E78CA23-D950-42FE-AD42-BD613BF85D52}" dt="2022-03-08T20:20:19.726" v="895" actId="478"/>
          <ac:spMkLst>
            <pc:docMk/>
            <pc:sldMk cId="600731710" sldId="274"/>
            <ac:spMk id="9" creationId="{224396D2-B2F6-0346-95CD-5D03E3B69AAF}"/>
          </ac:spMkLst>
        </pc:spChg>
        <pc:spChg chg="del mod">
          <ac:chgData name="Zubin Moosa" userId="adeffa22-96eb-4500-a09b-58a2093ac04e" providerId="ADAL" clId="{2E78CA23-D950-42FE-AD42-BD613BF85D52}" dt="2022-03-08T20:20:27.640" v="901" actId="478"/>
          <ac:spMkLst>
            <pc:docMk/>
            <pc:sldMk cId="600731710" sldId="274"/>
            <ac:spMk id="10" creationId="{54D35A69-51BF-BC46-8C38-313D00F391A5}"/>
          </ac:spMkLst>
        </pc:spChg>
        <pc:spChg chg="del">
          <ac:chgData name="Zubin Moosa" userId="adeffa22-96eb-4500-a09b-58a2093ac04e" providerId="ADAL" clId="{2E78CA23-D950-42FE-AD42-BD613BF85D52}" dt="2022-03-08T20:19:57.977" v="871" actId="478"/>
          <ac:spMkLst>
            <pc:docMk/>
            <pc:sldMk cId="600731710" sldId="274"/>
            <ac:spMk id="11" creationId="{C6764059-424D-9841-AE67-5EEE2AB513CF}"/>
          </ac:spMkLst>
        </pc:spChg>
        <pc:spChg chg="add del mod ord">
          <ac:chgData name="Zubin Moosa" userId="adeffa22-96eb-4500-a09b-58a2093ac04e" providerId="ADAL" clId="{2E78CA23-D950-42FE-AD42-BD613BF85D52}" dt="2022-03-08T20:49:24.060" v="958" actId="1076"/>
          <ac:spMkLst>
            <pc:docMk/>
            <pc:sldMk cId="600731710" sldId="274"/>
            <ac:spMk id="15" creationId="{59295A62-FF19-9B4A-A882-E44449E7F409}"/>
          </ac:spMkLst>
        </pc:spChg>
        <pc:spChg chg="del">
          <ac:chgData name="Zubin Moosa" userId="adeffa22-96eb-4500-a09b-58a2093ac04e" providerId="ADAL" clId="{2E78CA23-D950-42FE-AD42-BD613BF85D52}" dt="2022-03-08T20:20:02.102" v="874" actId="478"/>
          <ac:spMkLst>
            <pc:docMk/>
            <pc:sldMk cId="600731710" sldId="274"/>
            <ac:spMk id="70" creationId="{22BAF8D2-17D0-814E-B2A0-70FCADC13544}"/>
          </ac:spMkLst>
        </pc:spChg>
        <pc:spChg chg="del mod">
          <ac:chgData name="Zubin Moosa" userId="adeffa22-96eb-4500-a09b-58a2093ac04e" providerId="ADAL" clId="{2E78CA23-D950-42FE-AD42-BD613BF85D52}" dt="2022-03-08T20:20:34.075" v="906" actId="478"/>
          <ac:spMkLst>
            <pc:docMk/>
            <pc:sldMk cId="600731710" sldId="274"/>
            <ac:spMk id="71" creationId="{6B2FB87A-2B44-0C42-A2E7-7B70FD4F96C0}"/>
          </ac:spMkLst>
        </pc:spChg>
        <pc:spChg chg="del">
          <ac:chgData name="Zubin Moosa" userId="adeffa22-96eb-4500-a09b-58a2093ac04e" providerId="ADAL" clId="{2E78CA23-D950-42FE-AD42-BD613BF85D52}" dt="2022-03-08T20:20:24.085" v="899" actId="478"/>
          <ac:spMkLst>
            <pc:docMk/>
            <pc:sldMk cId="600731710" sldId="274"/>
            <ac:spMk id="72" creationId="{85FE019B-F5FA-4F46-9372-3D99A61975FF}"/>
          </ac:spMkLst>
        </pc:spChg>
        <pc:spChg chg="del">
          <ac:chgData name="Zubin Moosa" userId="adeffa22-96eb-4500-a09b-58a2093ac04e" providerId="ADAL" clId="{2E78CA23-D950-42FE-AD42-BD613BF85D52}" dt="2022-03-08T20:20:28.970" v="902" actId="478"/>
          <ac:spMkLst>
            <pc:docMk/>
            <pc:sldMk cId="600731710" sldId="274"/>
            <ac:spMk id="78" creationId="{F7DDEFED-7C82-5B40-9F84-57CD003E4A3E}"/>
          </ac:spMkLst>
        </pc:spChg>
        <pc:grpChg chg="del">
          <ac:chgData name="Zubin Moosa" userId="adeffa22-96eb-4500-a09b-58a2093ac04e" providerId="ADAL" clId="{2E78CA23-D950-42FE-AD42-BD613BF85D52}" dt="2022-03-08T20:19:57.977" v="871" actId="478"/>
          <ac:grpSpMkLst>
            <pc:docMk/>
            <pc:sldMk cId="600731710" sldId="274"/>
            <ac:grpSpMk id="12" creationId="{AF3E297E-B015-EA4A-A235-82F86527F8AB}"/>
          </ac:grpSpMkLst>
        </pc:grpChg>
        <pc:grpChg chg="del">
          <ac:chgData name="Zubin Moosa" userId="adeffa22-96eb-4500-a09b-58a2093ac04e" providerId="ADAL" clId="{2E78CA23-D950-42FE-AD42-BD613BF85D52}" dt="2022-03-08T20:19:57.977" v="871" actId="478"/>
          <ac:grpSpMkLst>
            <pc:docMk/>
            <pc:sldMk cId="600731710" sldId="274"/>
            <ac:grpSpMk id="16" creationId="{97CBE368-8F78-B246-9CC8-72C38B43EA45}"/>
          </ac:grpSpMkLst>
        </pc:grpChg>
        <pc:grpChg chg="del">
          <ac:chgData name="Zubin Moosa" userId="adeffa22-96eb-4500-a09b-58a2093ac04e" providerId="ADAL" clId="{2E78CA23-D950-42FE-AD42-BD613BF85D52}" dt="2022-03-08T20:19:57.977" v="871" actId="478"/>
          <ac:grpSpMkLst>
            <pc:docMk/>
            <pc:sldMk cId="600731710" sldId="274"/>
            <ac:grpSpMk id="35" creationId="{22399A5D-871C-D448-B66D-4D57C8AF9748}"/>
          </ac:grpSpMkLst>
        </pc:grpChg>
        <pc:grpChg chg="del">
          <ac:chgData name="Zubin Moosa" userId="adeffa22-96eb-4500-a09b-58a2093ac04e" providerId="ADAL" clId="{2E78CA23-D950-42FE-AD42-BD613BF85D52}" dt="2022-03-08T20:19:57.977" v="871" actId="478"/>
          <ac:grpSpMkLst>
            <pc:docMk/>
            <pc:sldMk cId="600731710" sldId="274"/>
            <ac:grpSpMk id="54" creationId="{170EF37C-1328-A246-856D-AD6FE00D1F9C}"/>
          </ac:grpSpMkLst>
        </pc:grpChg>
        <pc:graphicFrameChg chg="add del mod">
          <ac:chgData name="Zubin Moosa" userId="adeffa22-96eb-4500-a09b-58a2093ac04e" providerId="ADAL" clId="{2E78CA23-D950-42FE-AD42-BD613BF85D52}" dt="2022-03-08T20:21:37.460" v="928"/>
          <ac:graphicFrameMkLst>
            <pc:docMk/>
            <pc:sldMk cId="600731710" sldId="274"/>
            <ac:graphicFrameMk id="79" creationId="{C4CAA1CB-98E6-40D6-9751-1C8C94EFE534}"/>
          </ac:graphicFrameMkLst>
        </pc:graphicFrameChg>
        <pc:graphicFrameChg chg="add mod modGraphic">
          <ac:chgData name="Zubin Moosa" userId="adeffa22-96eb-4500-a09b-58a2093ac04e" providerId="ADAL" clId="{2E78CA23-D950-42FE-AD42-BD613BF85D52}" dt="2022-03-08T20:49:37.786" v="961" actId="14100"/>
          <ac:graphicFrameMkLst>
            <pc:docMk/>
            <pc:sldMk cId="600731710" sldId="274"/>
            <ac:graphicFrameMk id="80" creationId="{998AEBA8-BFFD-4C2A-9489-9061004D5C5B}"/>
          </ac:graphicFrameMkLst>
        </pc:graphicFrameChg>
        <pc:cxnChg chg="del">
          <ac:chgData name="Zubin Moosa" userId="adeffa22-96eb-4500-a09b-58a2093ac04e" providerId="ADAL" clId="{2E78CA23-D950-42FE-AD42-BD613BF85D52}" dt="2022-03-08T20:19:57.977" v="871" actId="478"/>
          <ac:cxnSpMkLst>
            <pc:docMk/>
            <pc:sldMk cId="600731710" sldId="274"/>
            <ac:cxnSpMk id="4" creationId="{CB1F6FF6-EA63-F146-A78B-2BA292D25E46}"/>
          </ac:cxnSpMkLst>
        </pc:cxnChg>
        <pc:cxnChg chg="del">
          <ac:chgData name="Zubin Moosa" userId="adeffa22-96eb-4500-a09b-58a2093ac04e" providerId="ADAL" clId="{2E78CA23-D950-42FE-AD42-BD613BF85D52}" dt="2022-03-08T20:19:57.977" v="871" actId="478"/>
          <ac:cxnSpMkLst>
            <pc:docMk/>
            <pc:sldMk cId="600731710" sldId="274"/>
            <ac:cxnSpMk id="73" creationId="{E22C9D7F-B2B5-854A-B2FE-73783B938E47}"/>
          </ac:cxnSpMkLst>
        </pc:cxnChg>
        <pc:cxnChg chg="del">
          <ac:chgData name="Zubin Moosa" userId="adeffa22-96eb-4500-a09b-58a2093ac04e" providerId="ADAL" clId="{2E78CA23-D950-42FE-AD42-BD613BF85D52}" dt="2022-03-08T20:19:57.977" v="871" actId="478"/>
          <ac:cxnSpMkLst>
            <pc:docMk/>
            <pc:sldMk cId="600731710" sldId="274"/>
            <ac:cxnSpMk id="74" creationId="{EB5298E8-DE2A-5648-A57A-2825171112C0}"/>
          </ac:cxnSpMkLst>
        </pc:cxnChg>
        <pc:cxnChg chg="del">
          <ac:chgData name="Zubin Moosa" userId="adeffa22-96eb-4500-a09b-58a2093ac04e" providerId="ADAL" clId="{2E78CA23-D950-42FE-AD42-BD613BF85D52}" dt="2022-03-08T20:19:57.977" v="871" actId="478"/>
          <ac:cxnSpMkLst>
            <pc:docMk/>
            <pc:sldMk cId="600731710" sldId="274"/>
            <ac:cxnSpMk id="75" creationId="{B567F107-1055-FE43-A71A-F84E73332BEB}"/>
          </ac:cxnSpMkLst>
        </pc:cxnChg>
        <pc:cxnChg chg="del">
          <ac:chgData name="Zubin Moosa" userId="adeffa22-96eb-4500-a09b-58a2093ac04e" providerId="ADAL" clId="{2E78CA23-D950-42FE-AD42-BD613BF85D52}" dt="2022-03-08T20:19:57.977" v="871" actId="478"/>
          <ac:cxnSpMkLst>
            <pc:docMk/>
            <pc:sldMk cId="600731710" sldId="274"/>
            <ac:cxnSpMk id="76" creationId="{BF1FA80C-9476-DD43-A7B9-E46090F3DFE5}"/>
          </ac:cxnSpMkLst>
        </pc:cxnChg>
        <pc:cxnChg chg="del">
          <ac:chgData name="Zubin Moosa" userId="adeffa22-96eb-4500-a09b-58a2093ac04e" providerId="ADAL" clId="{2E78CA23-D950-42FE-AD42-BD613BF85D52}" dt="2022-03-08T20:19:57.977" v="871" actId="478"/>
          <ac:cxnSpMkLst>
            <pc:docMk/>
            <pc:sldMk cId="600731710" sldId="274"/>
            <ac:cxnSpMk id="77" creationId="{5ADB6ABE-4E7F-2E46-8F48-01C48DEFE6AE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03_66193CDF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Percent(%) of Data*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Percent(%) of Data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ABB-5D4F-A4D2-A3754529C95A}"/>
              </c:ext>
            </c:extLst>
          </c:dPt>
          <c:dPt>
            <c:idx val="1"/>
            <c:bubble3D val="0"/>
            <c:spPr>
              <a:solidFill>
                <a:srgbClr val="FFB92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ABB-5D4F-A4D2-A3754529C95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D81-47B2-BF28-4730F4640DA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D81-47B2-BF28-4730F4640DA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038685A-DF4E-074B-A64F-C887936F8D5F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ABB-5D4F-A4D2-A3754529C95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43D9953-ACEB-8A4E-AF3C-83D304938C8B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ABB-5D4F-A4D2-A3754529C9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Training</c:v>
                </c:pt>
                <c:pt idx="1">
                  <c:v>Testing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BB-5D4F-A4D2-A3754529C9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9D4916-77BD-6642-B6DF-C3A014B5B313}" type="doc">
      <dgm:prSet loTypeId="urn:microsoft.com/office/officeart/2005/8/layout/hProcess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E465B4-943B-F54B-8B04-209EA41998E6}">
      <dgm:prSet phldrT="[Text]"/>
      <dgm:spPr/>
      <dgm:t>
        <a:bodyPr/>
        <a:lstStyle/>
        <a:p>
          <a:r>
            <a:rPr lang="en-US">
              <a:latin typeface="Century Gothic" panose="020B0502020202020204" pitchFamily="34" charset="0"/>
              <a:cs typeface="Helvetica" panose="020B0604020202020204" pitchFamily="34" charset="0"/>
            </a:rPr>
            <a:t>Before</a:t>
          </a:r>
        </a:p>
      </dgm:t>
    </dgm:pt>
    <dgm:pt modelId="{0631355D-BA44-D24F-85C2-7E3BE9DD7942}" type="parTrans" cxnId="{CC7491E8-D843-0A4B-B816-25FFB780133A}">
      <dgm:prSet/>
      <dgm:spPr/>
      <dgm:t>
        <a:bodyPr/>
        <a:lstStyle/>
        <a:p>
          <a:endParaRPr lang="en-US"/>
        </a:p>
      </dgm:t>
    </dgm:pt>
    <dgm:pt modelId="{2887A21C-804E-5D4B-B0E3-3C4921767923}" type="sibTrans" cxnId="{CC7491E8-D843-0A4B-B816-25FFB780133A}">
      <dgm:prSet/>
      <dgm:spPr/>
      <dgm:t>
        <a:bodyPr/>
        <a:lstStyle/>
        <a:p>
          <a:endParaRPr lang="en-US"/>
        </a:p>
      </dgm:t>
    </dgm:pt>
    <dgm:pt modelId="{B3EC7EC9-AF0B-7D4D-A0E0-30F8C2D12934}">
      <dgm:prSet phldrT="[Text]"/>
      <dgm:spPr/>
      <dgm:t>
        <a:bodyPr/>
        <a:lstStyle/>
        <a:p>
          <a:r>
            <a:rPr lang="en-US">
              <a:latin typeface="Helvetica" panose="020B0604020202020204" pitchFamily="34" charset="0"/>
              <a:cs typeface="Helvetica" panose="020B0604020202020204" pitchFamily="34" charset="0"/>
            </a:rPr>
            <a:t>After</a:t>
          </a:r>
        </a:p>
      </dgm:t>
    </dgm:pt>
    <dgm:pt modelId="{B0949D50-6959-584F-95FA-DC7CDCE7A53B}" type="parTrans" cxnId="{A7FCD293-0079-194D-9292-59FEAF2E95DF}">
      <dgm:prSet/>
      <dgm:spPr/>
      <dgm:t>
        <a:bodyPr/>
        <a:lstStyle/>
        <a:p>
          <a:endParaRPr lang="en-US"/>
        </a:p>
      </dgm:t>
    </dgm:pt>
    <dgm:pt modelId="{5BB5AFA7-D2C6-1046-9C5B-BA751A42B440}" type="sibTrans" cxnId="{A7FCD293-0079-194D-9292-59FEAF2E95DF}">
      <dgm:prSet/>
      <dgm:spPr/>
      <dgm:t>
        <a:bodyPr/>
        <a:lstStyle/>
        <a:p>
          <a:endParaRPr lang="en-US"/>
        </a:p>
      </dgm:t>
    </dgm:pt>
    <dgm:pt modelId="{20C27A98-197D-CC46-8A86-9E84AC884C24}">
      <dgm:prSet phldrT="[Text]" custT="1"/>
      <dgm:spPr/>
      <dgm:t>
        <a:bodyPr/>
        <a:lstStyle/>
        <a:p>
          <a:r>
            <a:rPr lang="en-CA" sz="2500" b="0">
              <a:solidFill>
                <a:schemeClr val="bg1"/>
              </a:solidFill>
              <a:latin typeface="Century Gothic" panose="020B0502020202020204" pitchFamily="34" charset="0"/>
              <a:cs typeface="Helvetica" panose="020B0604020202020204" pitchFamily="34" charset="0"/>
            </a:rPr>
            <a:t>Heavy Credit</a:t>
          </a:r>
          <a:endParaRPr lang="en-US" sz="2500">
            <a:solidFill>
              <a:schemeClr val="bg1"/>
            </a:solidFill>
            <a:latin typeface="Century Gothic" panose="020B0502020202020204" pitchFamily="34" charset="0"/>
            <a:cs typeface="Helvetica" panose="020B0604020202020204" pitchFamily="34" charset="0"/>
          </a:endParaRPr>
        </a:p>
      </dgm:t>
    </dgm:pt>
    <dgm:pt modelId="{70E39E51-BE5E-3441-B156-BEA9A28C1E89}" type="parTrans" cxnId="{9150F914-0912-FF44-807C-282418813B9D}">
      <dgm:prSet/>
      <dgm:spPr/>
      <dgm:t>
        <a:bodyPr/>
        <a:lstStyle/>
        <a:p>
          <a:endParaRPr lang="en-US"/>
        </a:p>
      </dgm:t>
    </dgm:pt>
    <dgm:pt modelId="{2AB21AAE-26B6-C34C-91F4-C52496E8E73B}" type="sibTrans" cxnId="{9150F914-0912-FF44-807C-282418813B9D}">
      <dgm:prSet/>
      <dgm:spPr/>
      <dgm:t>
        <a:bodyPr/>
        <a:lstStyle/>
        <a:p>
          <a:endParaRPr lang="en-US"/>
        </a:p>
      </dgm:t>
    </dgm:pt>
    <dgm:pt modelId="{A2144C9C-604A-2041-80AF-5DB398CB4F5A}">
      <dgm:prSet phldrT="[Text]" custT="1"/>
      <dgm:spPr/>
      <dgm:t>
        <a:bodyPr/>
        <a:lstStyle/>
        <a:p>
          <a:r>
            <a:rPr lang="en-CA" sz="2500" b="0">
              <a:solidFill>
                <a:schemeClr val="bg1"/>
              </a:solidFill>
              <a:latin typeface="Century Gothic" panose="020B0502020202020204" pitchFamily="34" charset="0"/>
              <a:cs typeface="Helvetica" panose="020B0604020202020204" pitchFamily="34" charset="0"/>
            </a:rPr>
            <a:t>The Achiever</a:t>
          </a:r>
        </a:p>
        <a:p>
          <a:r>
            <a:rPr lang="en-CA" sz="2500" b="0">
              <a:solidFill>
                <a:schemeClr val="bg1"/>
              </a:solidFill>
              <a:latin typeface="Century Gothic" panose="020B0502020202020204" pitchFamily="34" charset="0"/>
              <a:cs typeface="Helvetica" panose="020B0604020202020204" pitchFamily="34" charset="0"/>
            </a:rPr>
            <a:t>The Maximizer</a:t>
          </a:r>
          <a:endParaRPr lang="en-US" sz="2500">
            <a:solidFill>
              <a:schemeClr val="bg1"/>
            </a:solidFill>
            <a:latin typeface="Century Gothic" panose="020B0502020202020204" pitchFamily="34" charset="0"/>
            <a:cs typeface="Helvetica" panose="020B0604020202020204" pitchFamily="34" charset="0"/>
          </a:endParaRPr>
        </a:p>
      </dgm:t>
    </dgm:pt>
    <dgm:pt modelId="{04BF05B4-6FA6-594C-A014-9DAADCBDEAB0}" type="parTrans" cxnId="{07CDA4E6-F923-46A4-8F90-8C184A80B7F9}">
      <dgm:prSet/>
      <dgm:spPr/>
      <dgm:t>
        <a:bodyPr/>
        <a:lstStyle/>
        <a:p>
          <a:endParaRPr lang="en-US"/>
        </a:p>
      </dgm:t>
    </dgm:pt>
    <dgm:pt modelId="{5FC8DEB3-4075-A747-8088-1FCDDC05CA95}" type="sibTrans" cxnId="{07CDA4E6-F923-46A4-8F90-8C184A80B7F9}">
      <dgm:prSet/>
      <dgm:spPr/>
      <dgm:t>
        <a:bodyPr/>
        <a:lstStyle/>
        <a:p>
          <a:endParaRPr lang="en-US"/>
        </a:p>
      </dgm:t>
    </dgm:pt>
    <dgm:pt modelId="{4362DA7A-D8E0-46B5-97AE-C13B5487BEFB}">
      <dgm:prSet phldrT="[Text]" custT="1"/>
      <dgm:spPr/>
      <dgm:t>
        <a:bodyPr/>
        <a:lstStyle/>
        <a:p>
          <a:r>
            <a:rPr lang="en-US" sz="2500">
              <a:solidFill>
                <a:srgbClr val="FFB92A"/>
              </a:solidFill>
              <a:latin typeface="Century Gothic" panose="020B0502020202020204" pitchFamily="34" charset="0"/>
              <a:cs typeface="Helvetica" panose="020B0604020202020204" pitchFamily="34" charset="0"/>
            </a:rPr>
            <a:t>Heavy Debit</a:t>
          </a:r>
        </a:p>
      </dgm:t>
    </dgm:pt>
    <dgm:pt modelId="{22BB5BBE-6CF6-4FFB-93AB-2C22F748C130}" type="parTrans" cxnId="{A9535B05-79A6-4F68-BFD1-F4ACF962C0ED}">
      <dgm:prSet/>
      <dgm:spPr/>
      <dgm:t>
        <a:bodyPr/>
        <a:lstStyle/>
        <a:p>
          <a:endParaRPr lang="en-US"/>
        </a:p>
      </dgm:t>
    </dgm:pt>
    <dgm:pt modelId="{9BFF5F0B-47A2-41A3-86E1-882BA9890C83}" type="sibTrans" cxnId="{A9535B05-79A6-4F68-BFD1-F4ACF962C0ED}">
      <dgm:prSet/>
      <dgm:spPr/>
      <dgm:t>
        <a:bodyPr/>
        <a:lstStyle/>
        <a:p>
          <a:endParaRPr lang="en-US"/>
        </a:p>
      </dgm:t>
    </dgm:pt>
    <dgm:pt modelId="{6DE42E2C-47CF-4265-86C6-CE642B868779}">
      <dgm:prSet phldrT="[Text]" custT="1"/>
      <dgm:spPr/>
      <dgm:t>
        <a:bodyPr/>
        <a:lstStyle/>
        <a:p>
          <a:r>
            <a:rPr lang="en-US" sz="2500">
              <a:latin typeface="Century Gothic" panose="020B0502020202020204" pitchFamily="34" charset="0"/>
              <a:cs typeface="Helvetica" panose="020B0604020202020204" pitchFamily="34" charset="0"/>
            </a:rPr>
            <a:t>Heavy Cash</a:t>
          </a:r>
        </a:p>
      </dgm:t>
    </dgm:pt>
    <dgm:pt modelId="{89FC9D43-3731-481D-AEB6-917A1DDD742D}" type="parTrans" cxnId="{BA7AA77B-BF58-410B-AEC4-5BE3E18A6E86}">
      <dgm:prSet/>
      <dgm:spPr/>
      <dgm:t>
        <a:bodyPr/>
        <a:lstStyle/>
        <a:p>
          <a:endParaRPr lang="en-US"/>
        </a:p>
      </dgm:t>
    </dgm:pt>
    <dgm:pt modelId="{CA219DA4-6305-403E-8A04-3E77C2BC9A68}" type="sibTrans" cxnId="{BA7AA77B-BF58-410B-AEC4-5BE3E18A6E86}">
      <dgm:prSet/>
      <dgm:spPr/>
      <dgm:t>
        <a:bodyPr/>
        <a:lstStyle/>
        <a:p>
          <a:endParaRPr lang="en-US"/>
        </a:p>
      </dgm:t>
    </dgm:pt>
    <dgm:pt modelId="{A780D88B-4E4A-4067-897D-FD4F4A04A2F0}">
      <dgm:prSet phldrT="[Text]" custT="1"/>
      <dgm:spPr/>
      <dgm:t>
        <a:bodyPr/>
        <a:lstStyle/>
        <a:p>
          <a:r>
            <a:rPr lang="en-CA" sz="2500" b="0">
              <a:solidFill>
                <a:schemeClr val="bg1"/>
              </a:solidFill>
              <a:latin typeface="Century Gothic" panose="020B0502020202020204" pitchFamily="34" charset="0"/>
              <a:cs typeface="Helvetica" panose="020B0604020202020204" pitchFamily="34" charset="0"/>
            </a:rPr>
            <a:t>The Collector</a:t>
          </a:r>
        </a:p>
        <a:p>
          <a:r>
            <a:rPr lang="en-CA" sz="2500" b="0">
              <a:solidFill>
                <a:srgbClr val="FFB92A"/>
              </a:solidFill>
              <a:latin typeface="Century Gothic" panose="020B0502020202020204" pitchFamily="34" charset="0"/>
              <a:cs typeface="Helvetica" panose="020B0604020202020204" pitchFamily="34" charset="0"/>
            </a:rPr>
            <a:t>The On-the-Goer</a:t>
          </a:r>
        </a:p>
        <a:p>
          <a:r>
            <a:rPr lang="en-CA" sz="2500" b="0">
              <a:solidFill>
                <a:srgbClr val="FFB92A"/>
              </a:solidFill>
              <a:latin typeface="Century Gothic" panose="020B0502020202020204" pitchFamily="34" charset="0"/>
              <a:cs typeface="Helvetica" panose="020B0604020202020204" pitchFamily="34" charset="0"/>
            </a:rPr>
            <a:t>The Safekeeper</a:t>
          </a:r>
        </a:p>
        <a:p>
          <a:r>
            <a:rPr lang="en-CA" sz="2500" b="0">
              <a:latin typeface="Century Gothic" panose="020B0502020202020204" pitchFamily="34" charset="0"/>
              <a:cs typeface="Helvetica" panose="020B0604020202020204" pitchFamily="34" charset="0"/>
            </a:rPr>
            <a:t>The Budgeter</a:t>
          </a:r>
        </a:p>
        <a:p>
          <a:r>
            <a:rPr lang="en-CA" sz="2500" b="0">
              <a:latin typeface="Century Gothic" panose="020B0502020202020204" pitchFamily="34" charset="0"/>
              <a:cs typeface="Helvetica" panose="020B0604020202020204" pitchFamily="34" charset="0"/>
            </a:rPr>
            <a:t>The Traditionalist</a:t>
          </a:r>
        </a:p>
        <a:p>
          <a:endParaRPr lang="en-US" sz="2500">
            <a:latin typeface="Century Gothic" panose="020B0502020202020204" pitchFamily="34" charset="0"/>
            <a:cs typeface="Helvetica" panose="020B0604020202020204" pitchFamily="34" charset="0"/>
          </a:endParaRPr>
        </a:p>
      </dgm:t>
    </dgm:pt>
    <dgm:pt modelId="{56864DB1-C8EF-4E33-B21F-020DC3EAABB9}" type="parTrans" cxnId="{290B6545-92FC-439E-B463-0D833D88396D}">
      <dgm:prSet/>
      <dgm:spPr/>
      <dgm:t>
        <a:bodyPr/>
        <a:lstStyle/>
        <a:p>
          <a:endParaRPr lang="en-US"/>
        </a:p>
      </dgm:t>
    </dgm:pt>
    <dgm:pt modelId="{1C7C4BC6-33F9-48DE-8F57-80353B4D141A}" type="sibTrans" cxnId="{290B6545-92FC-439E-B463-0D833D88396D}">
      <dgm:prSet/>
      <dgm:spPr/>
      <dgm:t>
        <a:bodyPr/>
        <a:lstStyle/>
        <a:p>
          <a:endParaRPr lang="en-US"/>
        </a:p>
      </dgm:t>
    </dgm:pt>
    <dgm:pt modelId="{90577890-FC0A-4840-A401-7EDAD7D63CAB}" type="pres">
      <dgm:prSet presAssocID="{149D4916-77BD-6642-B6DF-C3A014B5B313}" presName="Name0" presStyleCnt="0">
        <dgm:presLayoutVars>
          <dgm:dir/>
          <dgm:animLvl val="lvl"/>
          <dgm:resizeHandles val="exact"/>
        </dgm:presLayoutVars>
      </dgm:prSet>
      <dgm:spPr/>
    </dgm:pt>
    <dgm:pt modelId="{BFD01B9B-12D8-0F42-9E02-1BB91CC34554}" type="pres">
      <dgm:prSet presAssocID="{34E465B4-943B-F54B-8B04-209EA41998E6}" presName="compositeNode" presStyleCnt="0">
        <dgm:presLayoutVars>
          <dgm:bulletEnabled val="1"/>
        </dgm:presLayoutVars>
      </dgm:prSet>
      <dgm:spPr/>
    </dgm:pt>
    <dgm:pt modelId="{21ABD221-4EE3-004F-9C05-EAB79FE250B4}" type="pres">
      <dgm:prSet presAssocID="{34E465B4-943B-F54B-8B04-209EA41998E6}" presName="bgRect" presStyleLbl="node1" presStyleIdx="0" presStyleCnt="2"/>
      <dgm:spPr/>
    </dgm:pt>
    <dgm:pt modelId="{E649BE48-193D-CB4E-9CFE-E1FBBD504583}" type="pres">
      <dgm:prSet presAssocID="{34E465B4-943B-F54B-8B04-209EA41998E6}" presName="parentNode" presStyleLbl="node1" presStyleIdx="0" presStyleCnt="2">
        <dgm:presLayoutVars>
          <dgm:chMax val="0"/>
          <dgm:bulletEnabled val="1"/>
        </dgm:presLayoutVars>
      </dgm:prSet>
      <dgm:spPr/>
    </dgm:pt>
    <dgm:pt modelId="{635220C4-6428-E749-B74A-E7EEBA15C75C}" type="pres">
      <dgm:prSet presAssocID="{34E465B4-943B-F54B-8B04-209EA41998E6}" presName="childNode" presStyleLbl="node1" presStyleIdx="0" presStyleCnt="2">
        <dgm:presLayoutVars>
          <dgm:bulletEnabled val="1"/>
        </dgm:presLayoutVars>
      </dgm:prSet>
      <dgm:spPr/>
    </dgm:pt>
    <dgm:pt modelId="{AF6795A6-B082-C34D-95A5-CA328731C0C5}" type="pres">
      <dgm:prSet presAssocID="{2887A21C-804E-5D4B-B0E3-3C4921767923}" presName="hSp" presStyleCnt="0"/>
      <dgm:spPr/>
    </dgm:pt>
    <dgm:pt modelId="{D4252AB2-226A-E24D-A44F-1920A324D72E}" type="pres">
      <dgm:prSet presAssocID="{2887A21C-804E-5D4B-B0E3-3C4921767923}" presName="vProcSp" presStyleCnt="0"/>
      <dgm:spPr/>
    </dgm:pt>
    <dgm:pt modelId="{1602DC84-1907-6B4B-BEDE-D3E45BD98682}" type="pres">
      <dgm:prSet presAssocID="{2887A21C-804E-5D4B-B0E3-3C4921767923}" presName="vSp1" presStyleCnt="0"/>
      <dgm:spPr/>
    </dgm:pt>
    <dgm:pt modelId="{B3449EB8-0B8D-E540-9382-3D4012078855}" type="pres">
      <dgm:prSet presAssocID="{2887A21C-804E-5D4B-B0E3-3C4921767923}" presName="simulatedConn" presStyleLbl="solidFgAcc1" presStyleIdx="0" presStyleCnt="1" custLinFactY="-149707" custLinFactNeighborX="6067" custLinFactNeighborY="-200000"/>
      <dgm:spPr/>
    </dgm:pt>
    <dgm:pt modelId="{79DFE659-9116-AD46-A45A-4F42E9612EC9}" type="pres">
      <dgm:prSet presAssocID="{2887A21C-804E-5D4B-B0E3-3C4921767923}" presName="vSp2" presStyleCnt="0"/>
      <dgm:spPr/>
    </dgm:pt>
    <dgm:pt modelId="{CDC033B7-6310-184D-8D21-C2307293400F}" type="pres">
      <dgm:prSet presAssocID="{2887A21C-804E-5D4B-B0E3-3C4921767923}" presName="sibTrans" presStyleCnt="0"/>
      <dgm:spPr/>
    </dgm:pt>
    <dgm:pt modelId="{C11E239B-92CE-284D-9DE9-3E0B64D95046}" type="pres">
      <dgm:prSet presAssocID="{B3EC7EC9-AF0B-7D4D-A0E0-30F8C2D12934}" presName="compositeNode" presStyleCnt="0">
        <dgm:presLayoutVars>
          <dgm:bulletEnabled val="1"/>
        </dgm:presLayoutVars>
      </dgm:prSet>
      <dgm:spPr/>
    </dgm:pt>
    <dgm:pt modelId="{17C073D6-3891-5445-AE85-C517867D7C29}" type="pres">
      <dgm:prSet presAssocID="{B3EC7EC9-AF0B-7D4D-A0E0-30F8C2D12934}" presName="bgRect" presStyleLbl="node1" presStyleIdx="1" presStyleCnt="2"/>
      <dgm:spPr/>
    </dgm:pt>
    <dgm:pt modelId="{A83B113A-6865-C143-AF09-68F53737C457}" type="pres">
      <dgm:prSet presAssocID="{B3EC7EC9-AF0B-7D4D-A0E0-30F8C2D12934}" presName="parentNode" presStyleLbl="node1" presStyleIdx="1" presStyleCnt="2">
        <dgm:presLayoutVars>
          <dgm:chMax val="0"/>
          <dgm:bulletEnabled val="1"/>
        </dgm:presLayoutVars>
      </dgm:prSet>
      <dgm:spPr/>
    </dgm:pt>
    <dgm:pt modelId="{1B159876-B88A-654F-B0D2-2447DDF2DA07}" type="pres">
      <dgm:prSet presAssocID="{B3EC7EC9-AF0B-7D4D-A0E0-30F8C2D12934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A9535B05-79A6-4F68-BFD1-F4ACF962C0ED}" srcId="{B3EC7EC9-AF0B-7D4D-A0E0-30F8C2D12934}" destId="{4362DA7A-D8E0-46B5-97AE-C13B5487BEFB}" srcOrd="1" destOrd="0" parTransId="{22BB5BBE-6CF6-4FFB-93AB-2C22F748C130}" sibTransId="{9BFF5F0B-47A2-41A3-86E1-882BA9890C83}"/>
    <dgm:cxn modelId="{E6ECE410-E021-BE46-B9A1-D4B4C443CF25}" type="presOf" srcId="{B3EC7EC9-AF0B-7D4D-A0E0-30F8C2D12934}" destId="{A83B113A-6865-C143-AF09-68F53737C457}" srcOrd="1" destOrd="0" presId="urn:microsoft.com/office/officeart/2005/8/layout/hProcess7"/>
    <dgm:cxn modelId="{9150F914-0912-FF44-807C-282418813B9D}" srcId="{B3EC7EC9-AF0B-7D4D-A0E0-30F8C2D12934}" destId="{20C27A98-197D-CC46-8A86-9E84AC884C24}" srcOrd="0" destOrd="0" parTransId="{70E39E51-BE5E-3441-B156-BEA9A28C1E89}" sibTransId="{2AB21AAE-26B6-C34C-91F4-C52496E8E73B}"/>
    <dgm:cxn modelId="{0099F52E-DA05-EF4A-A8C5-3F712B761F4D}" type="presOf" srcId="{34E465B4-943B-F54B-8B04-209EA41998E6}" destId="{E649BE48-193D-CB4E-9CFE-E1FBBD504583}" srcOrd="1" destOrd="0" presId="urn:microsoft.com/office/officeart/2005/8/layout/hProcess7"/>
    <dgm:cxn modelId="{290B6545-92FC-439E-B463-0D833D88396D}" srcId="{34E465B4-943B-F54B-8B04-209EA41998E6}" destId="{A780D88B-4E4A-4067-897D-FD4F4A04A2F0}" srcOrd="1" destOrd="0" parTransId="{56864DB1-C8EF-4E33-B21F-020DC3EAABB9}" sibTransId="{1C7C4BC6-33F9-48DE-8F57-80353B4D141A}"/>
    <dgm:cxn modelId="{B45B9B4C-8F3C-49F4-98A1-EBC54EC42738}" type="presOf" srcId="{4362DA7A-D8E0-46B5-97AE-C13B5487BEFB}" destId="{1B159876-B88A-654F-B0D2-2447DDF2DA07}" srcOrd="0" destOrd="1" presId="urn:microsoft.com/office/officeart/2005/8/layout/hProcess7"/>
    <dgm:cxn modelId="{6F996572-ACEA-E348-8CD0-C29094428CCD}" type="presOf" srcId="{20C27A98-197D-CC46-8A86-9E84AC884C24}" destId="{1B159876-B88A-654F-B0D2-2447DDF2DA07}" srcOrd="0" destOrd="0" presId="urn:microsoft.com/office/officeart/2005/8/layout/hProcess7"/>
    <dgm:cxn modelId="{EA226176-36C9-4E14-9FAF-145D0E3802F6}" type="presOf" srcId="{A2144C9C-604A-2041-80AF-5DB398CB4F5A}" destId="{635220C4-6428-E749-B74A-E7EEBA15C75C}" srcOrd="0" destOrd="0" presId="urn:microsoft.com/office/officeart/2005/8/layout/hProcess7"/>
    <dgm:cxn modelId="{BA7AA77B-BF58-410B-AEC4-5BE3E18A6E86}" srcId="{B3EC7EC9-AF0B-7D4D-A0E0-30F8C2D12934}" destId="{6DE42E2C-47CF-4265-86C6-CE642B868779}" srcOrd="2" destOrd="0" parTransId="{89FC9D43-3731-481D-AEB6-917A1DDD742D}" sibTransId="{CA219DA4-6305-403E-8A04-3E77C2BC9A68}"/>
    <dgm:cxn modelId="{A7FCD293-0079-194D-9292-59FEAF2E95DF}" srcId="{149D4916-77BD-6642-B6DF-C3A014B5B313}" destId="{B3EC7EC9-AF0B-7D4D-A0E0-30F8C2D12934}" srcOrd="1" destOrd="0" parTransId="{B0949D50-6959-584F-95FA-DC7CDCE7A53B}" sibTransId="{5BB5AFA7-D2C6-1046-9C5B-BA751A42B440}"/>
    <dgm:cxn modelId="{20E882B1-E8CA-BE4E-829E-0DD09C33EAFD}" type="presOf" srcId="{B3EC7EC9-AF0B-7D4D-A0E0-30F8C2D12934}" destId="{17C073D6-3891-5445-AE85-C517867D7C29}" srcOrd="0" destOrd="0" presId="urn:microsoft.com/office/officeart/2005/8/layout/hProcess7"/>
    <dgm:cxn modelId="{F3080FBB-589A-5B4C-9531-CFE78C9BAAC8}" type="presOf" srcId="{149D4916-77BD-6642-B6DF-C3A014B5B313}" destId="{90577890-FC0A-4840-A401-7EDAD7D63CAB}" srcOrd="0" destOrd="0" presId="urn:microsoft.com/office/officeart/2005/8/layout/hProcess7"/>
    <dgm:cxn modelId="{E4ADE9CD-47FE-4CAD-963E-A66D3B605A1D}" type="presOf" srcId="{A780D88B-4E4A-4067-897D-FD4F4A04A2F0}" destId="{635220C4-6428-E749-B74A-E7EEBA15C75C}" srcOrd="0" destOrd="1" presId="urn:microsoft.com/office/officeart/2005/8/layout/hProcess7"/>
    <dgm:cxn modelId="{B2A99BD5-26E2-4478-9D97-5A87B4268447}" type="presOf" srcId="{6DE42E2C-47CF-4265-86C6-CE642B868779}" destId="{1B159876-B88A-654F-B0D2-2447DDF2DA07}" srcOrd="0" destOrd="2" presId="urn:microsoft.com/office/officeart/2005/8/layout/hProcess7"/>
    <dgm:cxn modelId="{07CDA4E6-F923-46A4-8F90-8C184A80B7F9}" srcId="{34E465B4-943B-F54B-8B04-209EA41998E6}" destId="{A2144C9C-604A-2041-80AF-5DB398CB4F5A}" srcOrd="0" destOrd="0" parTransId="{04BF05B4-6FA6-594C-A014-9DAADCBDEAB0}" sibTransId="{5FC8DEB3-4075-A747-8088-1FCDDC05CA95}"/>
    <dgm:cxn modelId="{CC7491E8-D843-0A4B-B816-25FFB780133A}" srcId="{149D4916-77BD-6642-B6DF-C3A014B5B313}" destId="{34E465B4-943B-F54B-8B04-209EA41998E6}" srcOrd="0" destOrd="0" parTransId="{0631355D-BA44-D24F-85C2-7E3BE9DD7942}" sibTransId="{2887A21C-804E-5D4B-B0E3-3C4921767923}"/>
    <dgm:cxn modelId="{755622F7-3687-7245-BE37-05DE5D56549C}" type="presOf" srcId="{34E465B4-943B-F54B-8B04-209EA41998E6}" destId="{21ABD221-4EE3-004F-9C05-EAB79FE250B4}" srcOrd="0" destOrd="0" presId="urn:microsoft.com/office/officeart/2005/8/layout/hProcess7"/>
    <dgm:cxn modelId="{61BE4747-973D-F142-8A31-ACD5E3F99151}" type="presParOf" srcId="{90577890-FC0A-4840-A401-7EDAD7D63CAB}" destId="{BFD01B9B-12D8-0F42-9E02-1BB91CC34554}" srcOrd="0" destOrd="0" presId="urn:microsoft.com/office/officeart/2005/8/layout/hProcess7"/>
    <dgm:cxn modelId="{EC1691CE-8383-5F4D-B517-7473CE1CCC6D}" type="presParOf" srcId="{BFD01B9B-12D8-0F42-9E02-1BB91CC34554}" destId="{21ABD221-4EE3-004F-9C05-EAB79FE250B4}" srcOrd="0" destOrd="0" presId="urn:microsoft.com/office/officeart/2005/8/layout/hProcess7"/>
    <dgm:cxn modelId="{F9014BD5-8125-6E42-873B-7A675BC5A23F}" type="presParOf" srcId="{BFD01B9B-12D8-0F42-9E02-1BB91CC34554}" destId="{E649BE48-193D-CB4E-9CFE-E1FBBD504583}" srcOrd="1" destOrd="0" presId="urn:microsoft.com/office/officeart/2005/8/layout/hProcess7"/>
    <dgm:cxn modelId="{4D3BD5B9-3AF5-AD4A-8E25-423D97261D5E}" type="presParOf" srcId="{BFD01B9B-12D8-0F42-9E02-1BB91CC34554}" destId="{635220C4-6428-E749-B74A-E7EEBA15C75C}" srcOrd="2" destOrd="0" presId="urn:microsoft.com/office/officeart/2005/8/layout/hProcess7"/>
    <dgm:cxn modelId="{A2A5A2B0-2270-AF49-A99A-75B51C32CDCD}" type="presParOf" srcId="{90577890-FC0A-4840-A401-7EDAD7D63CAB}" destId="{AF6795A6-B082-C34D-95A5-CA328731C0C5}" srcOrd="1" destOrd="0" presId="urn:microsoft.com/office/officeart/2005/8/layout/hProcess7"/>
    <dgm:cxn modelId="{04FBB4C9-7D82-4949-9843-F00F463FFFC7}" type="presParOf" srcId="{90577890-FC0A-4840-A401-7EDAD7D63CAB}" destId="{D4252AB2-226A-E24D-A44F-1920A324D72E}" srcOrd="2" destOrd="0" presId="urn:microsoft.com/office/officeart/2005/8/layout/hProcess7"/>
    <dgm:cxn modelId="{F2007D1E-43D8-F64E-842B-3B92EB99AC16}" type="presParOf" srcId="{D4252AB2-226A-E24D-A44F-1920A324D72E}" destId="{1602DC84-1907-6B4B-BEDE-D3E45BD98682}" srcOrd="0" destOrd="0" presId="urn:microsoft.com/office/officeart/2005/8/layout/hProcess7"/>
    <dgm:cxn modelId="{AA01FFC1-EEF6-2E48-B1ED-25FA1EF9ACE8}" type="presParOf" srcId="{D4252AB2-226A-E24D-A44F-1920A324D72E}" destId="{B3449EB8-0B8D-E540-9382-3D4012078855}" srcOrd="1" destOrd="0" presId="urn:microsoft.com/office/officeart/2005/8/layout/hProcess7"/>
    <dgm:cxn modelId="{166A9DAF-1501-5840-87B4-0C1CFA34C86A}" type="presParOf" srcId="{D4252AB2-226A-E24D-A44F-1920A324D72E}" destId="{79DFE659-9116-AD46-A45A-4F42E9612EC9}" srcOrd="2" destOrd="0" presId="urn:microsoft.com/office/officeart/2005/8/layout/hProcess7"/>
    <dgm:cxn modelId="{48E9D870-8538-9E41-A633-68A55A123716}" type="presParOf" srcId="{90577890-FC0A-4840-A401-7EDAD7D63CAB}" destId="{CDC033B7-6310-184D-8D21-C2307293400F}" srcOrd="3" destOrd="0" presId="urn:microsoft.com/office/officeart/2005/8/layout/hProcess7"/>
    <dgm:cxn modelId="{5E169BBA-868C-3647-BD34-B2EDED658AF4}" type="presParOf" srcId="{90577890-FC0A-4840-A401-7EDAD7D63CAB}" destId="{C11E239B-92CE-284D-9DE9-3E0B64D95046}" srcOrd="4" destOrd="0" presId="urn:microsoft.com/office/officeart/2005/8/layout/hProcess7"/>
    <dgm:cxn modelId="{4E156B21-A3DA-E942-A6FA-017BB36F2631}" type="presParOf" srcId="{C11E239B-92CE-284D-9DE9-3E0B64D95046}" destId="{17C073D6-3891-5445-AE85-C517867D7C29}" srcOrd="0" destOrd="0" presId="urn:microsoft.com/office/officeart/2005/8/layout/hProcess7"/>
    <dgm:cxn modelId="{99DBD99E-F1F2-D54F-80F2-C9DC20ECC7C7}" type="presParOf" srcId="{C11E239B-92CE-284D-9DE9-3E0B64D95046}" destId="{A83B113A-6865-C143-AF09-68F53737C457}" srcOrd="1" destOrd="0" presId="urn:microsoft.com/office/officeart/2005/8/layout/hProcess7"/>
    <dgm:cxn modelId="{EC4517BB-244C-3A4D-B15B-A51FCD6C2A93}" type="presParOf" srcId="{C11E239B-92CE-284D-9DE9-3E0B64D95046}" destId="{1B159876-B88A-654F-B0D2-2447DDF2DA07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2661D1-FA31-6B4D-9917-B6C7227C999F}" type="doc">
      <dgm:prSet loTypeId="urn:microsoft.com/office/officeart/2005/8/layout/funne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238637-D362-AE4B-BC32-995F7105D9A4}">
      <dgm:prSet phldrT="[Text]"/>
      <dgm:spPr>
        <a:solidFill>
          <a:srgbClr val="FFB92A"/>
        </a:solidFill>
      </dgm:spPr>
      <dgm:t>
        <a:bodyPr/>
        <a:lstStyle/>
        <a:p>
          <a:r>
            <a:rPr lang="en-US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104 Variables*</a:t>
          </a:r>
        </a:p>
      </dgm:t>
    </dgm:pt>
    <dgm:pt modelId="{A1D5B442-B4BF-6E4F-B9EF-45A8A522B23E}" type="parTrans" cxnId="{A08B2D24-5172-EC49-8F0D-C7195FD80E85}">
      <dgm:prSet/>
      <dgm:spPr/>
      <dgm:t>
        <a:bodyPr/>
        <a:lstStyle/>
        <a:p>
          <a:endParaRPr lang="en-US"/>
        </a:p>
      </dgm:t>
    </dgm:pt>
    <dgm:pt modelId="{263C3024-4BEB-7144-9573-237B89CEA0F6}" type="sibTrans" cxnId="{A08B2D24-5172-EC49-8F0D-C7195FD80E85}">
      <dgm:prSet/>
      <dgm:spPr/>
      <dgm:t>
        <a:bodyPr/>
        <a:lstStyle/>
        <a:p>
          <a:endParaRPr lang="en-US"/>
        </a:p>
      </dgm:t>
    </dgm:pt>
    <dgm:pt modelId="{44884095-FBC3-4244-B678-448B111B5252}">
      <dgm:prSet phldrT="[Text]"/>
      <dgm:spPr/>
      <dgm:t>
        <a:bodyPr/>
        <a:lstStyle/>
        <a:p>
          <a:r>
            <a:rPr lang="en-US">
              <a:latin typeface="Helvetica" panose="020B0604020202020204" pitchFamily="34" charset="0"/>
              <a:cs typeface="Helvetica" panose="020B0604020202020204" pitchFamily="34" charset="0"/>
            </a:rPr>
            <a:t>44 Variables*</a:t>
          </a:r>
        </a:p>
      </dgm:t>
    </dgm:pt>
    <dgm:pt modelId="{4580E90A-ACE7-2F47-849E-F4814783983B}" type="parTrans" cxnId="{EDA6B36E-C661-404B-9D74-1DA0E666A69E}">
      <dgm:prSet/>
      <dgm:spPr/>
      <dgm:t>
        <a:bodyPr/>
        <a:lstStyle/>
        <a:p>
          <a:endParaRPr lang="en-US"/>
        </a:p>
      </dgm:t>
    </dgm:pt>
    <dgm:pt modelId="{368D0BA5-1ADA-AC47-B3EC-4BF0CC9E3622}" type="sibTrans" cxnId="{EDA6B36E-C661-404B-9D74-1DA0E666A69E}">
      <dgm:prSet/>
      <dgm:spPr/>
      <dgm:t>
        <a:bodyPr/>
        <a:lstStyle/>
        <a:p>
          <a:endParaRPr lang="en-US"/>
        </a:p>
      </dgm:t>
    </dgm:pt>
    <dgm:pt modelId="{13A02D73-0041-0440-9EBA-112A6E137888}" type="pres">
      <dgm:prSet presAssocID="{8A2661D1-FA31-6B4D-9917-B6C7227C999F}" presName="Name0" presStyleCnt="0">
        <dgm:presLayoutVars>
          <dgm:chMax val="4"/>
          <dgm:resizeHandles val="exact"/>
        </dgm:presLayoutVars>
      </dgm:prSet>
      <dgm:spPr/>
    </dgm:pt>
    <dgm:pt modelId="{4F841D4D-210D-4A44-B184-BEA8EF0524BD}" type="pres">
      <dgm:prSet presAssocID="{8A2661D1-FA31-6B4D-9917-B6C7227C999F}" presName="ellipse" presStyleLbl="trBgShp" presStyleIdx="0" presStyleCnt="1" custLinFactNeighborX="434" custLinFactNeighborY="-3519"/>
      <dgm:spPr/>
    </dgm:pt>
    <dgm:pt modelId="{122197C3-69AF-844E-BF5A-69FB4C97CA79}" type="pres">
      <dgm:prSet presAssocID="{8A2661D1-FA31-6B4D-9917-B6C7227C999F}" presName="arrow1" presStyleLbl="fgShp" presStyleIdx="0" presStyleCnt="1"/>
      <dgm:spPr/>
    </dgm:pt>
    <dgm:pt modelId="{311378B4-1579-9649-987E-B3D9E2FCCC50}" type="pres">
      <dgm:prSet presAssocID="{8A2661D1-FA31-6B4D-9917-B6C7227C999F}" presName="rectangle" presStyleLbl="revTx" presStyleIdx="0" presStyleCnt="1">
        <dgm:presLayoutVars>
          <dgm:bulletEnabled val="1"/>
        </dgm:presLayoutVars>
      </dgm:prSet>
      <dgm:spPr/>
    </dgm:pt>
    <dgm:pt modelId="{C83CF3B6-0706-C347-9BE3-F40153461134}" type="pres">
      <dgm:prSet presAssocID="{44884095-FBC3-4244-B678-448B111B5252}" presName="item1" presStyleLbl="node1" presStyleIdx="0" presStyleCnt="1" custLinFactNeighborX="14800" custLinFactNeighborY="-2542">
        <dgm:presLayoutVars>
          <dgm:bulletEnabled val="1"/>
        </dgm:presLayoutVars>
      </dgm:prSet>
      <dgm:spPr/>
    </dgm:pt>
    <dgm:pt modelId="{3CD4DDAD-EA57-384C-B31D-B2C194D65FB7}" type="pres">
      <dgm:prSet presAssocID="{8A2661D1-FA31-6B4D-9917-B6C7227C999F}" presName="funnel" presStyleLbl="trAlignAcc1" presStyleIdx="0" presStyleCnt="1"/>
      <dgm:spPr/>
    </dgm:pt>
  </dgm:ptLst>
  <dgm:cxnLst>
    <dgm:cxn modelId="{A08B2D24-5172-EC49-8F0D-C7195FD80E85}" srcId="{8A2661D1-FA31-6B4D-9917-B6C7227C999F}" destId="{16238637-D362-AE4B-BC32-995F7105D9A4}" srcOrd="0" destOrd="0" parTransId="{A1D5B442-B4BF-6E4F-B9EF-45A8A522B23E}" sibTransId="{263C3024-4BEB-7144-9573-237B89CEA0F6}"/>
    <dgm:cxn modelId="{7C499936-AE5F-F84D-8B2C-5D796F770233}" type="presOf" srcId="{8A2661D1-FA31-6B4D-9917-B6C7227C999F}" destId="{13A02D73-0041-0440-9EBA-112A6E137888}" srcOrd="0" destOrd="0" presId="urn:microsoft.com/office/officeart/2005/8/layout/funnel1"/>
    <dgm:cxn modelId="{EDA6B36E-C661-404B-9D74-1DA0E666A69E}" srcId="{8A2661D1-FA31-6B4D-9917-B6C7227C999F}" destId="{44884095-FBC3-4244-B678-448B111B5252}" srcOrd="1" destOrd="0" parTransId="{4580E90A-ACE7-2F47-849E-F4814783983B}" sibTransId="{368D0BA5-1ADA-AC47-B3EC-4BF0CC9E3622}"/>
    <dgm:cxn modelId="{16AA21B3-1DF3-C84E-B052-2F6138EA7597}" type="presOf" srcId="{16238637-D362-AE4B-BC32-995F7105D9A4}" destId="{C83CF3B6-0706-C347-9BE3-F40153461134}" srcOrd="0" destOrd="0" presId="urn:microsoft.com/office/officeart/2005/8/layout/funnel1"/>
    <dgm:cxn modelId="{15AA2DCF-3E19-2140-9AE3-399BDCBB2E78}" type="presOf" srcId="{44884095-FBC3-4244-B678-448B111B5252}" destId="{311378B4-1579-9649-987E-B3D9E2FCCC50}" srcOrd="0" destOrd="0" presId="urn:microsoft.com/office/officeart/2005/8/layout/funnel1"/>
    <dgm:cxn modelId="{191CF321-48D1-FD4B-A87A-3ADFEC994E82}" type="presParOf" srcId="{13A02D73-0041-0440-9EBA-112A6E137888}" destId="{4F841D4D-210D-4A44-B184-BEA8EF0524BD}" srcOrd="0" destOrd="0" presId="urn:microsoft.com/office/officeart/2005/8/layout/funnel1"/>
    <dgm:cxn modelId="{3BA4A126-A86B-0D4B-9D1E-971BEEDDCFAA}" type="presParOf" srcId="{13A02D73-0041-0440-9EBA-112A6E137888}" destId="{122197C3-69AF-844E-BF5A-69FB4C97CA79}" srcOrd="1" destOrd="0" presId="urn:microsoft.com/office/officeart/2005/8/layout/funnel1"/>
    <dgm:cxn modelId="{0308A232-216A-E449-91D4-731A4B298E5B}" type="presParOf" srcId="{13A02D73-0041-0440-9EBA-112A6E137888}" destId="{311378B4-1579-9649-987E-B3D9E2FCCC50}" srcOrd="2" destOrd="0" presId="urn:microsoft.com/office/officeart/2005/8/layout/funnel1"/>
    <dgm:cxn modelId="{AE0B24B0-6859-2740-BED1-57E65FC4D202}" type="presParOf" srcId="{13A02D73-0041-0440-9EBA-112A6E137888}" destId="{C83CF3B6-0706-C347-9BE3-F40153461134}" srcOrd="3" destOrd="0" presId="urn:microsoft.com/office/officeart/2005/8/layout/funnel1"/>
    <dgm:cxn modelId="{3A455AD5-B482-2A43-A3F7-E1F23DCBD644}" type="presParOf" srcId="{13A02D73-0041-0440-9EBA-112A6E137888}" destId="{3CD4DDAD-EA57-384C-B31D-B2C194D65FB7}" srcOrd="4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2661D1-FA31-6B4D-9917-B6C7227C999F}" type="doc">
      <dgm:prSet loTypeId="urn:microsoft.com/office/officeart/2005/8/layout/funne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238637-D362-AE4B-BC32-995F7105D9A4}">
      <dgm:prSet phldrT="[Text]"/>
      <dgm:spPr>
        <a:solidFill>
          <a:srgbClr val="FFB92A"/>
        </a:solidFill>
      </dgm:spPr>
      <dgm:t>
        <a:bodyPr/>
        <a:lstStyle/>
        <a:p>
          <a:r>
            <a:rPr lang="en-US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73 Variables*</a:t>
          </a:r>
        </a:p>
      </dgm:t>
    </dgm:pt>
    <dgm:pt modelId="{A1D5B442-B4BF-6E4F-B9EF-45A8A522B23E}" type="parTrans" cxnId="{A08B2D24-5172-EC49-8F0D-C7195FD80E85}">
      <dgm:prSet/>
      <dgm:spPr/>
      <dgm:t>
        <a:bodyPr/>
        <a:lstStyle/>
        <a:p>
          <a:endParaRPr lang="en-US"/>
        </a:p>
      </dgm:t>
    </dgm:pt>
    <dgm:pt modelId="{263C3024-4BEB-7144-9573-237B89CEA0F6}" type="sibTrans" cxnId="{A08B2D24-5172-EC49-8F0D-C7195FD80E85}">
      <dgm:prSet/>
      <dgm:spPr/>
      <dgm:t>
        <a:bodyPr/>
        <a:lstStyle/>
        <a:p>
          <a:endParaRPr lang="en-US"/>
        </a:p>
      </dgm:t>
    </dgm:pt>
    <dgm:pt modelId="{44884095-FBC3-4244-B678-448B111B5252}">
      <dgm:prSet phldrT="[Text]"/>
      <dgm:spPr/>
      <dgm:t>
        <a:bodyPr/>
        <a:lstStyle/>
        <a:p>
          <a:r>
            <a:rPr lang="en-US">
              <a:latin typeface="Helvetica" panose="020B0604020202020204" pitchFamily="34" charset="0"/>
              <a:cs typeface="Helvetica" panose="020B0604020202020204" pitchFamily="34" charset="0"/>
            </a:rPr>
            <a:t>53 Variables*</a:t>
          </a:r>
        </a:p>
      </dgm:t>
    </dgm:pt>
    <dgm:pt modelId="{4580E90A-ACE7-2F47-849E-F4814783983B}" type="parTrans" cxnId="{EDA6B36E-C661-404B-9D74-1DA0E666A69E}">
      <dgm:prSet/>
      <dgm:spPr/>
      <dgm:t>
        <a:bodyPr/>
        <a:lstStyle/>
        <a:p>
          <a:endParaRPr lang="en-US"/>
        </a:p>
      </dgm:t>
    </dgm:pt>
    <dgm:pt modelId="{368D0BA5-1ADA-AC47-B3EC-4BF0CC9E3622}" type="sibTrans" cxnId="{EDA6B36E-C661-404B-9D74-1DA0E666A69E}">
      <dgm:prSet/>
      <dgm:spPr/>
      <dgm:t>
        <a:bodyPr/>
        <a:lstStyle/>
        <a:p>
          <a:endParaRPr lang="en-US"/>
        </a:p>
      </dgm:t>
    </dgm:pt>
    <dgm:pt modelId="{13A02D73-0041-0440-9EBA-112A6E137888}" type="pres">
      <dgm:prSet presAssocID="{8A2661D1-FA31-6B4D-9917-B6C7227C999F}" presName="Name0" presStyleCnt="0">
        <dgm:presLayoutVars>
          <dgm:chMax val="4"/>
          <dgm:resizeHandles val="exact"/>
        </dgm:presLayoutVars>
      </dgm:prSet>
      <dgm:spPr/>
    </dgm:pt>
    <dgm:pt modelId="{4F841D4D-210D-4A44-B184-BEA8EF0524BD}" type="pres">
      <dgm:prSet presAssocID="{8A2661D1-FA31-6B4D-9917-B6C7227C999F}" presName="ellipse" presStyleLbl="trBgShp" presStyleIdx="0" presStyleCnt="1"/>
      <dgm:spPr/>
    </dgm:pt>
    <dgm:pt modelId="{122197C3-69AF-844E-BF5A-69FB4C97CA79}" type="pres">
      <dgm:prSet presAssocID="{8A2661D1-FA31-6B4D-9917-B6C7227C999F}" presName="arrow1" presStyleLbl="fgShp" presStyleIdx="0" presStyleCnt="1"/>
      <dgm:spPr>
        <a:solidFill>
          <a:srgbClr val="FFB92A"/>
        </a:solidFill>
      </dgm:spPr>
    </dgm:pt>
    <dgm:pt modelId="{311378B4-1579-9649-987E-B3D9E2FCCC50}" type="pres">
      <dgm:prSet presAssocID="{8A2661D1-FA31-6B4D-9917-B6C7227C999F}" presName="rectangle" presStyleLbl="revTx" presStyleIdx="0" presStyleCnt="1">
        <dgm:presLayoutVars>
          <dgm:bulletEnabled val="1"/>
        </dgm:presLayoutVars>
      </dgm:prSet>
      <dgm:spPr/>
    </dgm:pt>
    <dgm:pt modelId="{C83CF3B6-0706-C347-9BE3-F40153461134}" type="pres">
      <dgm:prSet presAssocID="{44884095-FBC3-4244-B678-448B111B5252}" presName="item1" presStyleLbl="node1" presStyleIdx="0" presStyleCnt="1" custLinFactNeighborX="10764" custLinFactNeighborY="-4037">
        <dgm:presLayoutVars>
          <dgm:bulletEnabled val="1"/>
        </dgm:presLayoutVars>
      </dgm:prSet>
      <dgm:spPr/>
    </dgm:pt>
    <dgm:pt modelId="{3CD4DDAD-EA57-384C-B31D-B2C194D65FB7}" type="pres">
      <dgm:prSet presAssocID="{8A2661D1-FA31-6B4D-9917-B6C7227C999F}" presName="funnel" presStyleLbl="trAlignAcc1" presStyleIdx="0" presStyleCnt="1"/>
      <dgm:spPr/>
    </dgm:pt>
  </dgm:ptLst>
  <dgm:cxnLst>
    <dgm:cxn modelId="{A08B2D24-5172-EC49-8F0D-C7195FD80E85}" srcId="{8A2661D1-FA31-6B4D-9917-B6C7227C999F}" destId="{16238637-D362-AE4B-BC32-995F7105D9A4}" srcOrd="0" destOrd="0" parTransId="{A1D5B442-B4BF-6E4F-B9EF-45A8A522B23E}" sibTransId="{263C3024-4BEB-7144-9573-237B89CEA0F6}"/>
    <dgm:cxn modelId="{7C499936-AE5F-F84D-8B2C-5D796F770233}" type="presOf" srcId="{8A2661D1-FA31-6B4D-9917-B6C7227C999F}" destId="{13A02D73-0041-0440-9EBA-112A6E137888}" srcOrd="0" destOrd="0" presId="urn:microsoft.com/office/officeart/2005/8/layout/funnel1"/>
    <dgm:cxn modelId="{EDA6B36E-C661-404B-9D74-1DA0E666A69E}" srcId="{8A2661D1-FA31-6B4D-9917-B6C7227C999F}" destId="{44884095-FBC3-4244-B678-448B111B5252}" srcOrd="1" destOrd="0" parTransId="{4580E90A-ACE7-2F47-849E-F4814783983B}" sibTransId="{368D0BA5-1ADA-AC47-B3EC-4BF0CC9E3622}"/>
    <dgm:cxn modelId="{16AA21B3-1DF3-C84E-B052-2F6138EA7597}" type="presOf" srcId="{16238637-D362-AE4B-BC32-995F7105D9A4}" destId="{C83CF3B6-0706-C347-9BE3-F40153461134}" srcOrd="0" destOrd="0" presId="urn:microsoft.com/office/officeart/2005/8/layout/funnel1"/>
    <dgm:cxn modelId="{15AA2DCF-3E19-2140-9AE3-399BDCBB2E78}" type="presOf" srcId="{44884095-FBC3-4244-B678-448B111B5252}" destId="{311378B4-1579-9649-987E-B3D9E2FCCC50}" srcOrd="0" destOrd="0" presId="urn:microsoft.com/office/officeart/2005/8/layout/funnel1"/>
    <dgm:cxn modelId="{191CF321-48D1-FD4B-A87A-3ADFEC994E82}" type="presParOf" srcId="{13A02D73-0041-0440-9EBA-112A6E137888}" destId="{4F841D4D-210D-4A44-B184-BEA8EF0524BD}" srcOrd="0" destOrd="0" presId="urn:microsoft.com/office/officeart/2005/8/layout/funnel1"/>
    <dgm:cxn modelId="{3BA4A126-A86B-0D4B-9D1E-971BEEDDCFAA}" type="presParOf" srcId="{13A02D73-0041-0440-9EBA-112A6E137888}" destId="{122197C3-69AF-844E-BF5A-69FB4C97CA79}" srcOrd="1" destOrd="0" presId="urn:microsoft.com/office/officeart/2005/8/layout/funnel1"/>
    <dgm:cxn modelId="{0308A232-216A-E449-91D4-731A4B298E5B}" type="presParOf" srcId="{13A02D73-0041-0440-9EBA-112A6E137888}" destId="{311378B4-1579-9649-987E-B3D9E2FCCC50}" srcOrd="2" destOrd="0" presId="urn:microsoft.com/office/officeart/2005/8/layout/funnel1"/>
    <dgm:cxn modelId="{AE0B24B0-6859-2740-BED1-57E65FC4D202}" type="presParOf" srcId="{13A02D73-0041-0440-9EBA-112A6E137888}" destId="{C83CF3B6-0706-C347-9BE3-F40153461134}" srcOrd="3" destOrd="0" presId="urn:microsoft.com/office/officeart/2005/8/layout/funnel1"/>
    <dgm:cxn modelId="{3A455AD5-B482-2A43-A3F7-E1F23DCBD644}" type="presParOf" srcId="{13A02D73-0041-0440-9EBA-112A6E137888}" destId="{3CD4DDAD-EA57-384C-B31D-B2C194D65FB7}" srcOrd="4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02A18E-6AFB-CC40-B585-FE638A45CC75}" type="doc">
      <dgm:prSet loTypeId="urn:microsoft.com/office/officeart/2005/8/layout/equation2" loCatId="" qsTypeId="urn:microsoft.com/office/officeart/2005/8/quickstyle/simple1" qsCatId="simple" csTypeId="urn:microsoft.com/office/officeart/2005/8/colors/accent1_2" csCatId="accent1" phldr="1"/>
      <dgm:spPr/>
    </dgm:pt>
    <dgm:pt modelId="{80DC8F9C-D2F7-5444-BE98-9AFE4A2EFBC5}">
      <dgm:prSet phldrT="[Text]"/>
      <dgm:spPr>
        <a:solidFill>
          <a:srgbClr val="FFB92A"/>
        </a:solidFill>
      </dgm:spPr>
      <dgm:t>
        <a:bodyPr/>
        <a:lstStyle/>
        <a:p>
          <a:r>
            <a:rPr lang="en-US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Hist</a:t>
          </a:r>
        </a:p>
        <a:p>
          <a:r>
            <a:rPr lang="en-US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Gradient</a:t>
          </a:r>
        </a:p>
        <a:p>
          <a:r>
            <a:rPr lang="en-US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Boost</a:t>
          </a:r>
        </a:p>
      </dgm:t>
    </dgm:pt>
    <dgm:pt modelId="{E2F7482F-CB4F-3748-ACCF-8F46305FD5C5}" type="parTrans" cxnId="{79EE57E4-4096-E04C-B45D-1E19DEBFFC18}">
      <dgm:prSet/>
      <dgm:spPr/>
      <dgm:t>
        <a:bodyPr/>
        <a:lstStyle/>
        <a:p>
          <a:endParaRPr lang="en-US"/>
        </a:p>
      </dgm:t>
    </dgm:pt>
    <dgm:pt modelId="{A02BBA8F-AD44-A34F-952D-293C021C9BA7}" type="sibTrans" cxnId="{79EE57E4-4096-E04C-B45D-1E19DEBFFC18}">
      <dgm:prSet/>
      <dgm:spPr/>
      <dgm:t>
        <a:bodyPr/>
        <a:lstStyle/>
        <a:p>
          <a:endParaRPr lang="en-US"/>
        </a:p>
      </dgm:t>
    </dgm:pt>
    <dgm:pt modelId="{7DFF1B35-E302-8A4E-B1BB-25188DCCF65C}">
      <dgm:prSet phldrT="[Text]"/>
      <dgm:spPr>
        <a:solidFill>
          <a:srgbClr val="FFB92A"/>
        </a:solidFill>
      </dgm:spPr>
      <dgm:t>
        <a:bodyPr/>
        <a:lstStyle/>
        <a:p>
          <a:r>
            <a:rPr lang="en-US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XG</a:t>
          </a:r>
        </a:p>
        <a:p>
          <a:r>
            <a:rPr lang="en-US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Boost</a:t>
          </a:r>
        </a:p>
      </dgm:t>
    </dgm:pt>
    <dgm:pt modelId="{5EE29601-7F01-6C4B-B59D-E2757A1E4B16}" type="parTrans" cxnId="{427FF3E4-B45C-6544-A11C-6743C63FB81C}">
      <dgm:prSet/>
      <dgm:spPr/>
      <dgm:t>
        <a:bodyPr/>
        <a:lstStyle/>
        <a:p>
          <a:endParaRPr lang="en-US"/>
        </a:p>
      </dgm:t>
    </dgm:pt>
    <dgm:pt modelId="{BEDC7594-D500-5944-A15A-649DECD71047}" type="sibTrans" cxnId="{427FF3E4-B45C-6544-A11C-6743C63FB81C}">
      <dgm:prSet/>
      <dgm:spPr/>
      <dgm:t>
        <a:bodyPr/>
        <a:lstStyle/>
        <a:p>
          <a:endParaRPr lang="en-US"/>
        </a:p>
      </dgm:t>
    </dgm:pt>
    <dgm:pt modelId="{AB51666F-5D54-9E41-9D3A-1304B415B2D2}">
      <dgm:prSet phldrT="[Text]"/>
      <dgm:spPr>
        <a:solidFill>
          <a:srgbClr val="FFB92A"/>
        </a:solidFill>
      </dgm:spPr>
      <dgm:t>
        <a:bodyPr/>
        <a:lstStyle/>
        <a:p>
          <a:r>
            <a:rPr lang="en-US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Stacked Model</a:t>
          </a:r>
        </a:p>
      </dgm:t>
    </dgm:pt>
    <dgm:pt modelId="{175855F9-97C0-8D4F-8879-625234C7B3D6}" type="parTrans" cxnId="{AEBA4ECE-E148-9F48-89E1-5E1B4815AD70}">
      <dgm:prSet/>
      <dgm:spPr/>
      <dgm:t>
        <a:bodyPr/>
        <a:lstStyle/>
        <a:p>
          <a:endParaRPr lang="en-US"/>
        </a:p>
      </dgm:t>
    </dgm:pt>
    <dgm:pt modelId="{D9E8AF8E-EDB0-9B4C-9375-9FF8CEB9629A}" type="sibTrans" cxnId="{AEBA4ECE-E148-9F48-89E1-5E1B4815AD70}">
      <dgm:prSet/>
      <dgm:spPr/>
      <dgm:t>
        <a:bodyPr/>
        <a:lstStyle/>
        <a:p>
          <a:endParaRPr lang="en-US"/>
        </a:p>
      </dgm:t>
    </dgm:pt>
    <dgm:pt modelId="{5FA6CDBE-AE9B-D54B-B0BD-76A68F55959C}" type="pres">
      <dgm:prSet presAssocID="{4B02A18E-6AFB-CC40-B585-FE638A45CC75}" presName="Name0" presStyleCnt="0">
        <dgm:presLayoutVars>
          <dgm:dir/>
          <dgm:resizeHandles val="exact"/>
        </dgm:presLayoutVars>
      </dgm:prSet>
      <dgm:spPr/>
    </dgm:pt>
    <dgm:pt modelId="{64B727F7-10E7-734E-81B5-6E53711C48B3}" type="pres">
      <dgm:prSet presAssocID="{4B02A18E-6AFB-CC40-B585-FE638A45CC75}" presName="vNodes" presStyleCnt="0"/>
      <dgm:spPr/>
    </dgm:pt>
    <dgm:pt modelId="{21ED2D1C-A10B-664B-8E7E-FC073881A5DB}" type="pres">
      <dgm:prSet presAssocID="{80DC8F9C-D2F7-5444-BE98-9AFE4A2EFBC5}" presName="node" presStyleLbl="node1" presStyleIdx="0" presStyleCnt="3">
        <dgm:presLayoutVars>
          <dgm:bulletEnabled val="1"/>
        </dgm:presLayoutVars>
      </dgm:prSet>
      <dgm:spPr/>
    </dgm:pt>
    <dgm:pt modelId="{EE69BF29-425F-884B-922A-F291ECFDCEED}" type="pres">
      <dgm:prSet presAssocID="{A02BBA8F-AD44-A34F-952D-293C021C9BA7}" presName="spacerT" presStyleCnt="0"/>
      <dgm:spPr/>
    </dgm:pt>
    <dgm:pt modelId="{CE38E719-DB40-CB4F-871D-B3B1960C79EC}" type="pres">
      <dgm:prSet presAssocID="{A02BBA8F-AD44-A34F-952D-293C021C9BA7}" presName="sibTrans" presStyleLbl="sibTrans2D1" presStyleIdx="0" presStyleCnt="2"/>
      <dgm:spPr/>
    </dgm:pt>
    <dgm:pt modelId="{DF4F7273-3014-7849-A1EE-0FDD07DDD77A}" type="pres">
      <dgm:prSet presAssocID="{A02BBA8F-AD44-A34F-952D-293C021C9BA7}" presName="spacerB" presStyleCnt="0"/>
      <dgm:spPr/>
    </dgm:pt>
    <dgm:pt modelId="{CA904165-42B2-6544-A07D-B1EA9D4003EC}" type="pres">
      <dgm:prSet presAssocID="{7DFF1B35-E302-8A4E-B1BB-25188DCCF65C}" presName="node" presStyleLbl="node1" presStyleIdx="1" presStyleCnt="3">
        <dgm:presLayoutVars>
          <dgm:bulletEnabled val="1"/>
        </dgm:presLayoutVars>
      </dgm:prSet>
      <dgm:spPr/>
    </dgm:pt>
    <dgm:pt modelId="{ACC766CB-70CC-ED44-8024-CECB034036EA}" type="pres">
      <dgm:prSet presAssocID="{4B02A18E-6AFB-CC40-B585-FE638A45CC75}" presName="sibTransLast" presStyleLbl="sibTrans2D1" presStyleIdx="1" presStyleCnt="2"/>
      <dgm:spPr/>
    </dgm:pt>
    <dgm:pt modelId="{3F434C71-01F5-4241-B5EC-604311527DBE}" type="pres">
      <dgm:prSet presAssocID="{4B02A18E-6AFB-CC40-B585-FE638A45CC75}" presName="connectorText" presStyleLbl="sibTrans2D1" presStyleIdx="1" presStyleCnt="2"/>
      <dgm:spPr/>
    </dgm:pt>
    <dgm:pt modelId="{7CE29E8A-F5CD-1A44-93FB-A45783CEDDC6}" type="pres">
      <dgm:prSet presAssocID="{4B02A18E-6AFB-CC40-B585-FE638A45CC75}" presName="lastNode" presStyleLbl="node1" presStyleIdx="2" presStyleCnt="3" custScaleX="108718">
        <dgm:presLayoutVars>
          <dgm:bulletEnabled val="1"/>
        </dgm:presLayoutVars>
      </dgm:prSet>
      <dgm:spPr/>
    </dgm:pt>
  </dgm:ptLst>
  <dgm:cxnLst>
    <dgm:cxn modelId="{CFF24165-3982-4C40-8B88-BCFBA81E92A6}" type="presOf" srcId="{4B02A18E-6AFB-CC40-B585-FE638A45CC75}" destId="{5FA6CDBE-AE9B-D54B-B0BD-76A68F55959C}" srcOrd="0" destOrd="0" presId="urn:microsoft.com/office/officeart/2005/8/layout/equation2"/>
    <dgm:cxn modelId="{E01D0C48-3FF4-6C47-BE2B-FA144A6FEFEC}" type="presOf" srcId="{7DFF1B35-E302-8A4E-B1BB-25188DCCF65C}" destId="{CA904165-42B2-6544-A07D-B1EA9D4003EC}" srcOrd="0" destOrd="0" presId="urn:microsoft.com/office/officeart/2005/8/layout/equation2"/>
    <dgm:cxn modelId="{F24C1674-B020-2B47-B344-7585940A76AE}" type="presOf" srcId="{BEDC7594-D500-5944-A15A-649DECD71047}" destId="{3F434C71-01F5-4241-B5EC-604311527DBE}" srcOrd="1" destOrd="0" presId="urn:microsoft.com/office/officeart/2005/8/layout/equation2"/>
    <dgm:cxn modelId="{83BBA680-6161-6144-B1B3-2F57A015EEF7}" type="presOf" srcId="{AB51666F-5D54-9E41-9D3A-1304B415B2D2}" destId="{7CE29E8A-F5CD-1A44-93FB-A45783CEDDC6}" srcOrd="0" destOrd="0" presId="urn:microsoft.com/office/officeart/2005/8/layout/equation2"/>
    <dgm:cxn modelId="{53940494-66AF-E342-825B-BF575B4ABE2D}" type="presOf" srcId="{A02BBA8F-AD44-A34F-952D-293C021C9BA7}" destId="{CE38E719-DB40-CB4F-871D-B3B1960C79EC}" srcOrd="0" destOrd="0" presId="urn:microsoft.com/office/officeart/2005/8/layout/equation2"/>
    <dgm:cxn modelId="{83D008AB-BD70-D84E-A223-FB5B99929E5F}" type="presOf" srcId="{80DC8F9C-D2F7-5444-BE98-9AFE4A2EFBC5}" destId="{21ED2D1C-A10B-664B-8E7E-FC073881A5DB}" srcOrd="0" destOrd="0" presId="urn:microsoft.com/office/officeart/2005/8/layout/equation2"/>
    <dgm:cxn modelId="{BB4A98BD-7DA5-8245-9E39-489FF2718EC4}" type="presOf" srcId="{BEDC7594-D500-5944-A15A-649DECD71047}" destId="{ACC766CB-70CC-ED44-8024-CECB034036EA}" srcOrd="0" destOrd="0" presId="urn:microsoft.com/office/officeart/2005/8/layout/equation2"/>
    <dgm:cxn modelId="{AEBA4ECE-E148-9F48-89E1-5E1B4815AD70}" srcId="{4B02A18E-6AFB-CC40-B585-FE638A45CC75}" destId="{AB51666F-5D54-9E41-9D3A-1304B415B2D2}" srcOrd="2" destOrd="0" parTransId="{175855F9-97C0-8D4F-8879-625234C7B3D6}" sibTransId="{D9E8AF8E-EDB0-9B4C-9375-9FF8CEB9629A}"/>
    <dgm:cxn modelId="{79EE57E4-4096-E04C-B45D-1E19DEBFFC18}" srcId="{4B02A18E-6AFB-CC40-B585-FE638A45CC75}" destId="{80DC8F9C-D2F7-5444-BE98-9AFE4A2EFBC5}" srcOrd="0" destOrd="0" parTransId="{E2F7482F-CB4F-3748-ACCF-8F46305FD5C5}" sibTransId="{A02BBA8F-AD44-A34F-952D-293C021C9BA7}"/>
    <dgm:cxn modelId="{427FF3E4-B45C-6544-A11C-6743C63FB81C}" srcId="{4B02A18E-6AFB-CC40-B585-FE638A45CC75}" destId="{7DFF1B35-E302-8A4E-B1BB-25188DCCF65C}" srcOrd="1" destOrd="0" parTransId="{5EE29601-7F01-6C4B-B59D-E2757A1E4B16}" sibTransId="{BEDC7594-D500-5944-A15A-649DECD71047}"/>
    <dgm:cxn modelId="{3802A514-0CD3-994B-B846-79F762074967}" type="presParOf" srcId="{5FA6CDBE-AE9B-D54B-B0BD-76A68F55959C}" destId="{64B727F7-10E7-734E-81B5-6E53711C48B3}" srcOrd="0" destOrd="0" presId="urn:microsoft.com/office/officeart/2005/8/layout/equation2"/>
    <dgm:cxn modelId="{9AA0E9D6-D5DF-5E43-9457-0D6A2742FF5D}" type="presParOf" srcId="{64B727F7-10E7-734E-81B5-6E53711C48B3}" destId="{21ED2D1C-A10B-664B-8E7E-FC073881A5DB}" srcOrd="0" destOrd="0" presId="urn:microsoft.com/office/officeart/2005/8/layout/equation2"/>
    <dgm:cxn modelId="{6AABAEB7-D9AC-254F-BD7E-4ED1B13CC2B2}" type="presParOf" srcId="{64B727F7-10E7-734E-81B5-6E53711C48B3}" destId="{EE69BF29-425F-884B-922A-F291ECFDCEED}" srcOrd="1" destOrd="0" presId="urn:microsoft.com/office/officeart/2005/8/layout/equation2"/>
    <dgm:cxn modelId="{2127785C-D5BC-4948-A646-9AFADFF80248}" type="presParOf" srcId="{64B727F7-10E7-734E-81B5-6E53711C48B3}" destId="{CE38E719-DB40-CB4F-871D-B3B1960C79EC}" srcOrd="2" destOrd="0" presId="urn:microsoft.com/office/officeart/2005/8/layout/equation2"/>
    <dgm:cxn modelId="{E63C9D3A-F0D5-DD4E-8A4A-7138E5632412}" type="presParOf" srcId="{64B727F7-10E7-734E-81B5-6E53711C48B3}" destId="{DF4F7273-3014-7849-A1EE-0FDD07DDD77A}" srcOrd="3" destOrd="0" presId="urn:microsoft.com/office/officeart/2005/8/layout/equation2"/>
    <dgm:cxn modelId="{1B578833-552B-8E48-97D6-1D3A3A954F3B}" type="presParOf" srcId="{64B727F7-10E7-734E-81B5-6E53711C48B3}" destId="{CA904165-42B2-6544-A07D-B1EA9D4003EC}" srcOrd="4" destOrd="0" presId="urn:microsoft.com/office/officeart/2005/8/layout/equation2"/>
    <dgm:cxn modelId="{49C752A0-52A3-2343-82C7-9B05B8C61175}" type="presParOf" srcId="{5FA6CDBE-AE9B-D54B-B0BD-76A68F55959C}" destId="{ACC766CB-70CC-ED44-8024-CECB034036EA}" srcOrd="1" destOrd="0" presId="urn:microsoft.com/office/officeart/2005/8/layout/equation2"/>
    <dgm:cxn modelId="{375E7851-EFF8-D845-B4CE-5CDA29270281}" type="presParOf" srcId="{ACC766CB-70CC-ED44-8024-CECB034036EA}" destId="{3F434C71-01F5-4241-B5EC-604311527DBE}" srcOrd="0" destOrd="0" presId="urn:microsoft.com/office/officeart/2005/8/layout/equation2"/>
    <dgm:cxn modelId="{FE3CA7D0-BF9C-7648-91CF-CF92BB0DC8AB}" type="presParOf" srcId="{5FA6CDBE-AE9B-D54B-B0BD-76A68F55959C}" destId="{7CE29E8A-F5CD-1A44-93FB-A45783CEDDC6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BD221-4EE3-004F-9C05-EAB79FE250B4}">
      <dsp:nvSpPr>
        <dsp:cNvPr id="0" name=""/>
        <dsp:cNvSpPr/>
      </dsp:nvSpPr>
      <dsp:spPr>
        <a:xfrm>
          <a:off x="1567" y="313796"/>
          <a:ext cx="3992562" cy="479107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4305" rIns="200025" bIns="0" numCol="1" spcCol="1270" anchor="t" anchorCtr="0">
          <a:noAutofit/>
        </a:bodyPr>
        <a:lstStyle/>
        <a:p>
          <a:pPr marL="0" lvl="0" indent="0" algn="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latin typeface="Century Gothic" panose="020B0502020202020204" pitchFamily="34" charset="0"/>
              <a:cs typeface="Helvetica" panose="020B0604020202020204" pitchFamily="34" charset="0"/>
            </a:rPr>
            <a:t>Before</a:t>
          </a:r>
        </a:p>
      </dsp:txBody>
      <dsp:txXfrm rot="16200000">
        <a:off x="-1563516" y="1878880"/>
        <a:ext cx="3928681" cy="798512"/>
      </dsp:txXfrm>
    </dsp:sp>
    <dsp:sp modelId="{635220C4-6428-E749-B74A-E7EEBA15C75C}">
      <dsp:nvSpPr>
        <dsp:cNvPr id="0" name=""/>
        <dsp:cNvSpPr/>
      </dsp:nvSpPr>
      <dsp:spPr>
        <a:xfrm>
          <a:off x="800080" y="313796"/>
          <a:ext cx="2974459" cy="4791074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725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0" kern="1200">
              <a:solidFill>
                <a:schemeClr val="bg1"/>
              </a:solidFill>
              <a:latin typeface="Century Gothic" panose="020B0502020202020204" pitchFamily="34" charset="0"/>
              <a:cs typeface="Helvetica" panose="020B0604020202020204" pitchFamily="34" charset="0"/>
            </a:rPr>
            <a:t>The Achiever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0" kern="1200">
              <a:solidFill>
                <a:schemeClr val="bg1"/>
              </a:solidFill>
              <a:latin typeface="Century Gothic" panose="020B0502020202020204" pitchFamily="34" charset="0"/>
              <a:cs typeface="Helvetica" panose="020B0604020202020204" pitchFamily="34" charset="0"/>
            </a:rPr>
            <a:t>The Maximizer</a:t>
          </a:r>
          <a:endParaRPr lang="en-US" sz="2500" kern="1200">
            <a:solidFill>
              <a:schemeClr val="bg1"/>
            </a:solidFill>
            <a:latin typeface="Century Gothic" panose="020B0502020202020204" pitchFamily="34" charset="0"/>
            <a:cs typeface="Helvetica" panose="020B0604020202020204" pitchFamily="34" charset="0"/>
          </a:endParaRP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0" kern="1200">
              <a:solidFill>
                <a:schemeClr val="bg1"/>
              </a:solidFill>
              <a:latin typeface="Century Gothic" panose="020B0502020202020204" pitchFamily="34" charset="0"/>
              <a:cs typeface="Helvetica" panose="020B0604020202020204" pitchFamily="34" charset="0"/>
            </a:rPr>
            <a:t>The Collector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0" kern="1200">
              <a:solidFill>
                <a:srgbClr val="FFB92A"/>
              </a:solidFill>
              <a:latin typeface="Century Gothic" panose="020B0502020202020204" pitchFamily="34" charset="0"/>
              <a:cs typeface="Helvetica" panose="020B0604020202020204" pitchFamily="34" charset="0"/>
            </a:rPr>
            <a:t>The On-the-Goer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0" kern="1200">
              <a:solidFill>
                <a:srgbClr val="FFB92A"/>
              </a:solidFill>
              <a:latin typeface="Century Gothic" panose="020B0502020202020204" pitchFamily="34" charset="0"/>
              <a:cs typeface="Helvetica" panose="020B0604020202020204" pitchFamily="34" charset="0"/>
            </a:rPr>
            <a:t>The Safekeeper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0" kern="1200">
              <a:latin typeface="Century Gothic" panose="020B0502020202020204" pitchFamily="34" charset="0"/>
              <a:cs typeface="Helvetica" panose="020B0604020202020204" pitchFamily="34" charset="0"/>
            </a:rPr>
            <a:t>The Budgeter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0" kern="1200">
              <a:latin typeface="Century Gothic" panose="020B0502020202020204" pitchFamily="34" charset="0"/>
              <a:cs typeface="Helvetica" panose="020B0604020202020204" pitchFamily="34" charset="0"/>
            </a:rPr>
            <a:t>The Traditionalist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>
            <a:latin typeface="Century Gothic" panose="020B0502020202020204" pitchFamily="34" charset="0"/>
            <a:cs typeface="Helvetica" panose="020B0604020202020204" pitchFamily="34" charset="0"/>
          </a:endParaRPr>
        </a:p>
      </dsp:txBody>
      <dsp:txXfrm>
        <a:off x="800080" y="313796"/>
        <a:ext cx="2974459" cy="4791074"/>
      </dsp:txXfrm>
    </dsp:sp>
    <dsp:sp modelId="{17C073D6-3891-5445-AE85-C517867D7C29}">
      <dsp:nvSpPr>
        <dsp:cNvPr id="0" name=""/>
        <dsp:cNvSpPr/>
      </dsp:nvSpPr>
      <dsp:spPr>
        <a:xfrm>
          <a:off x="4133869" y="313796"/>
          <a:ext cx="3992562" cy="479107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4305" rIns="200025" bIns="0" numCol="1" spcCol="1270" anchor="t" anchorCtr="0">
          <a:noAutofit/>
        </a:bodyPr>
        <a:lstStyle/>
        <a:p>
          <a:pPr marL="0" lvl="0" indent="0" algn="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latin typeface="Helvetica" panose="020B0604020202020204" pitchFamily="34" charset="0"/>
              <a:cs typeface="Helvetica" panose="020B0604020202020204" pitchFamily="34" charset="0"/>
            </a:rPr>
            <a:t>After</a:t>
          </a:r>
        </a:p>
      </dsp:txBody>
      <dsp:txXfrm rot="16200000">
        <a:off x="2568785" y="1878880"/>
        <a:ext cx="3928681" cy="798512"/>
      </dsp:txXfrm>
    </dsp:sp>
    <dsp:sp modelId="{B3449EB8-0B8D-E540-9382-3D4012078855}">
      <dsp:nvSpPr>
        <dsp:cNvPr id="0" name=""/>
        <dsp:cNvSpPr/>
      </dsp:nvSpPr>
      <dsp:spPr>
        <a:xfrm rot="5400000">
          <a:off x="3838185" y="2409890"/>
          <a:ext cx="703962" cy="59888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159876-B88A-654F-B0D2-2447DDF2DA07}">
      <dsp:nvSpPr>
        <dsp:cNvPr id="0" name=""/>
        <dsp:cNvSpPr/>
      </dsp:nvSpPr>
      <dsp:spPr>
        <a:xfrm>
          <a:off x="4932382" y="313796"/>
          <a:ext cx="2974459" cy="4791074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725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0" kern="1200">
              <a:solidFill>
                <a:schemeClr val="bg1"/>
              </a:solidFill>
              <a:latin typeface="Century Gothic" panose="020B0502020202020204" pitchFamily="34" charset="0"/>
              <a:cs typeface="Helvetica" panose="020B0604020202020204" pitchFamily="34" charset="0"/>
            </a:rPr>
            <a:t>Heavy Credit</a:t>
          </a:r>
          <a:endParaRPr lang="en-US" sz="2500" kern="1200">
            <a:solidFill>
              <a:schemeClr val="bg1"/>
            </a:solidFill>
            <a:latin typeface="Century Gothic" panose="020B0502020202020204" pitchFamily="34" charset="0"/>
            <a:cs typeface="Helvetica" panose="020B0604020202020204" pitchFamily="34" charset="0"/>
          </a:endParaRP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rgbClr val="FFB92A"/>
              </a:solidFill>
              <a:latin typeface="Century Gothic" panose="020B0502020202020204" pitchFamily="34" charset="0"/>
              <a:cs typeface="Helvetica" panose="020B0604020202020204" pitchFamily="34" charset="0"/>
            </a:rPr>
            <a:t>Heavy Debit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entury Gothic" panose="020B0502020202020204" pitchFamily="34" charset="0"/>
              <a:cs typeface="Helvetica" panose="020B0604020202020204" pitchFamily="34" charset="0"/>
            </a:rPr>
            <a:t>Heavy Cash</a:t>
          </a:r>
        </a:p>
      </dsp:txBody>
      <dsp:txXfrm>
        <a:off x="4932382" y="313796"/>
        <a:ext cx="2974459" cy="4791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41D4D-210D-4A44-B184-BEA8EF0524BD}">
      <dsp:nvSpPr>
        <dsp:cNvPr id="0" name=""/>
        <dsp:cNvSpPr/>
      </dsp:nvSpPr>
      <dsp:spPr>
        <a:xfrm>
          <a:off x="1891787" y="166742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197C3-69AF-844E-BF5A-69FB4C97CA79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378B4-1579-9649-987E-B3D9E2FCCC50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Helvetica" panose="020B0604020202020204" pitchFamily="34" charset="0"/>
              <a:cs typeface="Helvetica" panose="020B0604020202020204" pitchFamily="34" charset="0"/>
            </a:rPr>
            <a:t>44 Variables*</a:t>
          </a:r>
        </a:p>
      </dsp:txBody>
      <dsp:txXfrm>
        <a:off x="2031999" y="4368800"/>
        <a:ext cx="4064000" cy="1016000"/>
      </dsp:txXfrm>
    </dsp:sp>
    <dsp:sp modelId="{C83CF3B6-0706-C347-9BE3-F40153461134}">
      <dsp:nvSpPr>
        <dsp:cNvPr id="0" name=""/>
        <dsp:cNvSpPr/>
      </dsp:nvSpPr>
      <dsp:spPr>
        <a:xfrm>
          <a:off x="2890858" y="244537"/>
          <a:ext cx="2370666" cy="2370666"/>
        </a:xfrm>
        <a:prstGeom prst="ellipse">
          <a:avLst/>
        </a:prstGeom>
        <a:solidFill>
          <a:srgbClr val="FFB92A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104 Variables*</a:t>
          </a:r>
        </a:p>
      </dsp:txBody>
      <dsp:txXfrm>
        <a:off x="3238034" y="591713"/>
        <a:ext cx="1676314" cy="1676314"/>
      </dsp:txXfrm>
    </dsp:sp>
    <dsp:sp modelId="{3CD4DDAD-EA57-384C-B31D-B2C194D65FB7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41D4D-210D-4A44-B184-BEA8EF0524BD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197C3-69AF-844E-BF5A-69FB4C97CA79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rgbClr val="FFB92A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378B4-1579-9649-987E-B3D9E2FCCC50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Helvetica" panose="020B0604020202020204" pitchFamily="34" charset="0"/>
              <a:cs typeface="Helvetica" panose="020B0604020202020204" pitchFamily="34" charset="0"/>
            </a:rPr>
            <a:t>53 Variables*</a:t>
          </a:r>
        </a:p>
      </dsp:txBody>
      <dsp:txXfrm>
        <a:off x="2031999" y="4368800"/>
        <a:ext cx="4064000" cy="1016000"/>
      </dsp:txXfrm>
    </dsp:sp>
    <dsp:sp modelId="{C83CF3B6-0706-C347-9BE3-F40153461134}">
      <dsp:nvSpPr>
        <dsp:cNvPr id="0" name=""/>
        <dsp:cNvSpPr/>
      </dsp:nvSpPr>
      <dsp:spPr>
        <a:xfrm>
          <a:off x="2795178" y="209096"/>
          <a:ext cx="2370666" cy="2370666"/>
        </a:xfrm>
        <a:prstGeom prst="ellipse">
          <a:avLst/>
        </a:prstGeom>
        <a:solidFill>
          <a:srgbClr val="FFB92A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73 Variables*</a:t>
          </a:r>
        </a:p>
      </dsp:txBody>
      <dsp:txXfrm>
        <a:off x="3142354" y="556272"/>
        <a:ext cx="1676314" cy="1676314"/>
      </dsp:txXfrm>
    </dsp:sp>
    <dsp:sp modelId="{3CD4DDAD-EA57-384C-B31D-B2C194D65FB7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D2D1C-A10B-664B-8E7E-FC073881A5DB}">
      <dsp:nvSpPr>
        <dsp:cNvPr id="0" name=""/>
        <dsp:cNvSpPr/>
      </dsp:nvSpPr>
      <dsp:spPr>
        <a:xfrm>
          <a:off x="337851" y="1963"/>
          <a:ext cx="1974453" cy="1974453"/>
        </a:xfrm>
        <a:prstGeom prst="ellipse">
          <a:avLst/>
        </a:prstGeom>
        <a:solidFill>
          <a:srgbClr val="FFB92A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Hist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Gradient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Boost</a:t>
          </a:r>
        </a:p>
      </dsp:txBody>
      <dsp:txXfrm>
        <a:off x="627003" y="291115"/>
        <a:ext cx="1396149" cy="1396149"/>
      </dsp:txXfrm>
    </dsp:sp>
    <dsp:sp modelId="{CE38E719-DB40-CB4F-871D-B3B1960C79EC}">
      <dsp:nvSpPr>
        <dsp:cNvPr id="0" name=""/>
        <dsp:cNvSpPr/>
      </dsp:nvSpPr>
      <dsp:spPr>
        <a:xfrm>
          <a:off x="752486" y="2136742"/>
          <a:ext cx="1145182" cy="114518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04280" y="2574660"/>
        <a:ext cx="841594" cy="269346"/>
      </dsp:txXfrm>
    </dsp:sp>
    <dsp:sp modelId="{CA904165-42B2-6544-A07D-B1EA9D4003EC}">
      <dsp:nvSpPr>
        <dsp:cNvPr id="0" name=""/>
        <dsp:cNvSpPr/>
      </dsp:nvSpPr>
      <dsp:spPr>
        <a:xfrm>
          <a:off x="337851" y="3442250"/>
          <a:ext cx="1974453" cy="1974453"/>
        </a:xfrm>
        <a:prstGeom prst="ellipse">
          <a:avLst/>
        </a:prstGeom>
        <a:solidFill>
          <a:srgbClr val="FFB92A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XG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Boost</a:t>
          </a:r>
        </a:p>
      </dsp:txBody>
      <dsp:txXfrm>
        <a:off x="627003" y="3731402"/>
        <a:ext cx="1396149" cy="1396149"/>
      </dsp:txXfrm>
    </dsp:sp>
    <dsp:sp modelId="{ACC766CB-70CC-ED44-8024-CECB034036EA}">
      <dsp:nvSpPr>
        <dsp:cNvPr id="0" name=""/>
        <dsp:cNvSpPr/>
      </dsp:nvSpPr>
      <dsp:spPr>
        <a:xfrm>
          <a:off x="2608472" y="2342085"/>
          <a:ext cx="627876" cy="7344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608472" y="2488984"/>
        <a:ext cx="439513" cy="440698"/>
      </dsp:txXfrm>
    </dsp:sp>
    <dsp:sp modelId="{7CE29E8A-F5CD-1A44-93FB-A45783CEDDC6}">
      <dsp:nvSpPr>
        <dsp:cNvPr id="0" name=""/>
        <dsp:cNvSpPr/>
      </dsp:nvSpPr>
      <dsp:spPr>
        <a:xfrm>
          <a:off x="3496976" y="734880"/>
          <a:ext cx="4293171" cy="3948906"/>
        </a:xfrm>
        <a:prstGeom prst="ellipse">
          <a:avLst/>
        </a:prstGeom>
        <a:solidFill>
          <a:srgbClr val="FFB92A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Stacked Model</a:t>
          </a:r>
        </a:p>
      </dsp:txBody>
      <dsp:txXfrm>
        <a:off x="4125696" y="1313184"/>
        <a:ext cx="3035731" cy="2792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284BB-E506-644B-AB9B-C3C2963D34D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C8C87-59FA-014F-9960-AA05B3EC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en-CA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applies level-wise tree growth where </a:t>
            </a:r>
            <a:r>
              <a:rPr lang="en-CA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LightGBM</a:t>
            </a:r>
            <a:r>
              <a:rPr lang="en-CA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applies leaf-wise tree growth. Level-wise approach grows horizontal whereas leaf-wise grows vertical.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C8C87-59FA-014F-9960-AA05B3ECE9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46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Histogram-based gradient boosting is a technique for training faster decision trees used in the gradient boosting ensemble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C8C87-59FA-014F-9960-AA05B3ECE9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39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Histogram-based gradient boosting is a technique for training faster decision trees used in the gradient boosting ensemble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C8C87-59FA-014F-9960-AA05B3ECE9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01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Histogram-based gradient boosting is a technique for training faster decision trees used in the gradient boosting ensemble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C8C87-59FA-014F-9960-AA05B3ECE9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62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Histogram-based gradient boosting is a technique for training faster decision trees used in the gradient boosting ensemble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C8C87-59FA-014F-9960-AA05B3ECE9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67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Histogram-based gradient boosting is a technique for training faster decision trees used in the gradient boosting ensemble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C8C87-59FA-014F-9960-AA05B3ECE9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4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Histogram-based gradient boosting is a technique for training faster decision trees used in the gradient boosting ensemble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C8C87-59FA-014F-9960-AA05B3ECE9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2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969D-BD1D-4B66-B054-751F5F761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758952"/>
            <a:ext cx="5390437" cy="4041648"/>
          </a:xfrm>
        </p:spPr>
        <p:txBody>
          <a:bodyPr>
            <a:normAutofit/>
          </a:bodyPr>
          <a:lstStyle/>
          <a:p>
            <a:r>
              <a:rPr lang="en-US" b="1">
                <a:latin typeface="Helvetica" panose="020B0604020202020204" pitchFamily="34" charset="0"/>
                <a:cs typeface="Helvetica" panose="020B0604020202020204" pitchFamily="34" charset="0"/>
              </a:rPr>
              <a:t>Customer Segments </a:t>
            </a:r>
            <a:r>
              <a:rPr lang="en-US" sz="2200" b="1" i="1">
                <a:latin typeface="Helvetica" panose="020B0604020202020204" pitchFamily="34" charset="0"/>
                <a:cs typeface="Helvetica" panose="020B0604020202020204" pitchFamily="34" charset="0"/>
              </a:rPr>
              <a:t>Preliminary Modeling Result and Discussion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D6C35-71C3-4AB1-9819-27C998E1A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4" y="4800600"/>
            <a:ext cx="5390438" cy="16916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03/08/22</a:t>
            </a:r>
          </a:p>
          <a:p>
            <a:r>
              <a:rPr lang="en-US" sz="1600" i="1">
                <a:solidFill>
                  <a:schemeClr val="tx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by: Zubin Moosa, Xingkai Wu, Alison Guo, Sena Peng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6FA78C0-2EF7-42CE-BD28-F44B024C2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51" y="1565169"/>
            <a:ext cx="3718563" cy="371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30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45B8A26-D4D4-4FC9-88A8-559516C93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077" y="1780400"/>
            <a:ext cx="7899806" cy="965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477F94-1AA6-4ACE-918A-117CD22F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90" y="338190"/>
            <a:ext cx="10345035" cy="633419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Helvetica" panose="020B0604020202020204" pitchFamily="34" charset="0"/>
                <a:cs typeface="Helvetica" panose="020B0604020202020204" pitchFamily="34" charset="0"/>
              </a:rPr>
              <a:t>Model 1B SHAP Values </a:t>
            </a:r>
            <a:r>
              <a:rPr lang="en-US" sz="2200" b="1">
                <a:latin typeface="Helvetica" panose="020B0604020202020204" pitchFamily="34" charset="0"/>
                <a:cs typeface="Helvetica" panose="020B0604020202020204" pitchFamily="34" charset="0"/>
              </a:rPr>
              <a:t>(with User Payment Preference)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4215E-BEBA-4A2C-A79F-C5A38FB4E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7661" y="2806352"/>
            <a:ext cx="1435174" cy="9144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7D6E99-CB8F-47C3-B2C4-F359A769EA8E}"/>
              </a:ext>
            </a:extLst>
          </p:cNvPr>
          <p:cNvSpPr txBox="1"/>
          <p:nvPr/>
        </p:nvSpPr>
        <p:spPr>
          <a:xfrm>
            <a:off x="1250077" y="3997927"/>
            <a:ext cx="8201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Payment preferences are powerful indicators to properly segment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“Prefer Credit”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>
                <a:solidFill>
                  <a:srgbClr val="92D050"/>
                </a:solidFill>
                <a:sym typeface="Wingdings" panose="05000000000000000000" pitchFamily="2" charset="2"/>
              </a:rPr>
              <a:t>Credit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Wingdings" panose="05000000000000000000" pitchFamily="2" charset="2"/>
              </a:rPr>
              <a:t>“Prefer Debit”  </a:t>
            </a:r>
            <a:r>
              <a:rPr lang="en-US">
                <a:solidFill>
                  <a:srgbClr val="92D050"/>
                </a:solidFill>
                <a:sym typeface="Wingdings" panose="05000000000000000000" pitchFamily="2" charset="2"/>
              </a:rPr>
              <a:t>Debit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Wingdings" panose="05000000000000000000" pitchFamily="2" charset="2"/>
              </a:rPr>
              <a:t>“Prefer Cash”  </a:t>
            </a:r>
            <a:r>
              <a:rPr lang="en-US">
                <a:solidFill>
                  <a:srgbClr val="92D050"/>
                </a:solidFill>
                <a:sym typeface="Wingdings" panose="05000000000000000000" pitchFamily="2" charset="2"/>
              </a:rPr>
              <a:t>Cash Class</a:t>
            </a:r>
            <a:endParaRPr lang="en-US">
              <a:solidFill>
                <a:srgbClr val="92D05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AD385C-F3C7-4299-953F-EF11A572295F}"/>
              </a:ext>
            </a:extLst>
          </p:cNvPr>
          <p:cNvSpPr/>
          <p:nvPr/>
        </p:nvSpPr>
        <p:spPr>
          <a:xfrm>
            <a:off x="1295783" y="1801230"/>
            <a:ext cx="2926999" cy="923590"/>
          </a:xfrm>
          <a:prstGeom prst="rect">
            <a:avLst/>
          </a:prstGeom>
          <a:noFill/>
          <a:ln w="38100">
            <a:solidFill>
              <a:srgbClr val="FFB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FB92199-E06A-4381-AE75-1FBD1222C171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rot="10800000" flipV="1">
            <a:off x="1250077" y="2263024"/>
            <a:ext cx="45706" cy="2335067"/>
          </a:xfrm>
          <a:prstGeom prst="bentConnector3">
            <a:avLst>
              <a:gd name="adj1" fmla="val 600153"/>
            </a:avLst>
          </a:prstGeom>
          <a:ln w="28575">
            <a:solidFill>
              <a:srgbClr val="FFB9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729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325;p15">
            <a:extLst>
              <a:ext uri="{FF2B5EF4-FFF2-40B4-BE49-F238E27FC236}">
                <a16:creationId xmlns:a16="http://schemas.microsoft.com/office/drawing/2014/main" id="{59295A62-FF19-9B4A-A882-E44449E7F409}"/>
              </a:ext>
            </a:extLst>
          </p:cNvPr>
          <p:cNvSpPr txBox="1"/>
          <p:nvPr/>
        </p:nvSpPr>
        <p:spPr>
          <a:xfrm>
            <a:off x="910739" y="1159745"/>
            <a:ext cx="10303744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>
              <a:buSzPts val="1400"/>
            </a:pPr>
            <a:r>
              <a:rPr lang="en-GB" b="1">
                <a:solidFill>
                  <a:srgbClr val="FFB92A"/>
                </a:solidFill>
                <a:latin typeface="Century Gothic"/>
                <a:ea typeface="Nunito"/>
                <a:cs typeface="Nunito"/>
                <a:sym typeface="Nunito"/>
              </a:rPr>
              <a:t>Utilizes </a:t>
            </a:r>
            <a:r>
              <a:rPr lang="en-GB" b="1" u="sng">
                <a:solidFill>
                  <a:srgbClr val="FFB92A"/>
                </a:solidFill>
                <a:latin typeface="Century Gothic"/>
                <a:ea typeface="Nunito"/>
                <a:cs typeface="Nunito"/>
                <a:sym typeface="Nunito"/>
              </a:rPr>
              <a:t>only debit transaction data </a:t>
            </a:r>
            <a:r>
              <a:rPr lang="en-GB" b="1">
                <a:solidFill>
                  <a:srgbClr val="FFB92A"/>
                </a:solidFill>
                <a:latin typeface="Century Gothic"/>
                <a:ea typeface="Nunito"/>
                <a:cs typeface="Nunito"/>
                <a:sym typeface="Nunito"/>
              </a:rPr>
              <a:t>to predict whether user is Heavy Cash/Credit/Debit</a:t>
            </a:r>
            <a:endParaRPr lang="en-GB" b="1" u="sng">
              <a:solidFill>
                <a:srgbClr val="FFB92A"/>
              </a:solidFill>
              <a:latin typeface="Century Gothic"/>
              <a:ea typeface="Nunito"/>
              <a:cs typeface="Nunito"/>
              <a:sym typeface="Nunito"/>
            </a:endParaRPr>
          </a:p>
          <a:p>
            <a:pPr marL="139700">
              <a:buSzPts val="1400"/>
            </a:pPr>
            <a:r>
              <a:rPr lang="en-GB" b="1">
                <a:solidFill>
                  <a:srgbClr val="FFB92A"/>
                </a:solidFill>
                <a:latin typeface="Century Gothic"/>
                <a:ea typeface="Nunito"/>
                <a:cs typeface="Nunito"/>
                <a:sym typeface="Nunito"/>
              </a:rPr>
              <a:t> </a:t>
            </a:r>
          </a:p>
          <a:p>
            <a:pPr marL="457200" indent="-317500">
              <a:buSzPts val="1400"/>
              <a:buFont typeface="Nunito"/>
              <a:buChar char="●"/>
            </a:pPr>
            <a:r>
              <a:rPr lang="en-GB" b="1">
                <a:solidFill>
                  <a:srgbClr val="FFB92A"/>
                </a:solidFill>
                <a:latin typeface="Century Gothic"/>
                <a:ea typeface="Nunito"/>
                <a:cs typeface="Nunito"/>
                <a:sym typeface="Nunito"/>
              </a:rPr>
              <a:t>Sample size</a:t>
            </a:r>
            <a:r>
              <a:rPr lang="en-GB">
                <a:solidFill>
                  <a:srgbClr val="FFB92A"/>
                </a:solidFill>
                <a:latin typeface="Century Gothic"/>
                <a:ea typeface="Nunito"/>
                <a:cs typeface="Nunito"/>
                <a:sym typeface="Nunito"/>
              </a:rPr>
              <a:t>: 7328</a:t>
            </a:r>
            <a:endParaRPr lang="en-CA">
              <a:solidFill>
                <a:srgbClr val="FFB92A"/>
              </a:solidFill>
              <a:latin typeface="Century Gothic"/>
              <a:ea typeface="Nunito"/>
              <a:cs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 b="1">
                <a:solidFill>
                  <a:srgbClr val="FFB92A"/>
                </a:solidFill>
                <a:latin typeface="Century Gothic"/>
                <a:ea typeface="Nunito"/>
                <a:cs typeface="Nunito"/>
                <a:sym typeface="Nunito"/>
              </a:rPr>
              <a:t>Tool</a:t>
            </a:r>
            <a:r>
              <a:rPr lang="en-GB">
                <a:solidFill>
                  <a:srgbClr val="FFB92A"/>
                </a:solidFill>
                <a:latin typeface="Century Gothic"/>
                <a:ea typeface="Nunito"/>
                <a:cs typeface="Nunito"/>
                <a:sym typeface="Nunito"/>
              </a:rPr>
              <a:t>: Python</a:t>
            </a:r>
            <a:endParaRPr lang="en-GB">
              <a:solidFill>
                <a:srgbClr val="FFB92A"/>
              </a:solidFill>
              <a:latin typeface="Century Gothic"/>
              <a:ea typeface="Nunito"/>
              <a:cs typeface="Nunito"/>
            </a:endParaRPr>
          </a:p>
          <a:p>
            <a:pPr marL="457200" indent="-317500">
              <a:buSzPts val="1400"/>
              <a:buFont typeface="Nunito"/>
              <a:buChar char="●"/>
            </a:pPr>
            <a:r>
              <a:rPr lang="en-GB" b="1">
                <a:solidFill>
                  <a:srgbClr val="FFB92A"/>
                </a:solidFill>
                <a:latin typeface="Century Gothic"/>
                <a:ea typeface="Nunito"/>
                <a:cs typeface="Nunito"/>
                <a:sym typeface="Nunito"/>
              </a:rPr>
              <a:t>Method: </a:t>
            </a:r>
            <a:r>
              <a:rPr lang="en-GB" err="1">
                <a:solidFill>
                  <a:srgbClr val="FFB92A"/>
                </a:solidFill>
                <a:latin typeface="Century Gothic"/>
                <a:ea typeface="Nunito"/>
                <a:cs typeface="Nunito"/>
                <a:sym typeface="Nunito"/>
              </a:rPr>
              <a:t>XGBoost</a:t>
            </a:r>
            <a:endParaRPr lang="en-GB">
              <a:solidFill>
                <a:srgbClr val="FFB92A"/>
              </a:solidFill>
              <a:latin typeface="Century Gothic"/>
              <a:ea typeface="Nunito"/>
              <a:cs typeface="Nunito"/>
              <a:sym typeface="Nunito"/>
            </a:endParaRPr>
          </a:p>
          <a:p>
            <a:pPr marL="139700">
              <a:buSzPts val="1400"/>
            </a:pPr>
            <a:endParaRPr lang="en-GB">
              <a:solidFill>
                <a:srgbClr val="FFB92A"/>
              </a:solidFill>
              <a:latin typeface="Century Gothic"/>
              <a:ea typeface="Nunito"/>
              <a:cs typeface="Nunit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77F94-1AA6-4ACE-918A-117CD22F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638" y="381525"/>
            <a:ext cx="9692640" cy="633419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Helvetica" panose="020B0604020202020204" pitchFamily="34" charset="0"/>
                <a:cs typeface="Helvetica" panose="020B0604020202020204" pitchFamily="34" charset="0"/>
              </a:rPr>
              <a:t>Model #2 – 2021 prediction </a:t>
            </a:r>
            <a:r>
              <a:rPr lang="en-US" b="1" i="1">
                <a:latin typeface="Helvetica" panose="020B0604020202020204" pitchFamily="34" charset="0"/>
                <a:cs typeface="Helvetica" panose="020B0604020202020204" pitchFamily="34" charset="0"/>
              </a:rPr>
              <a:t>In Progress</a:t>
            </a:r>
            <a:endParaRPr lang="en-US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C99A2C-C9F1-4DDE-BBD6-5A223B1322F7}"/>
              </a:ext>
            </a:extLst>
          </p:cNvPr>
          <p:cNvSpPr txBox="1"/>
          <p:nvPr/>
        </p:nvSpPr>
        <p:spPr>
          <a:xfrm>
            <a:off x="1224244" y="3218462"/>
            <a:ext cx="677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Variables</a:t>
            </a:r>
          </a:p>
          <a:p>
            <a:endParaRPr lang="en-US"/>
          </a:p>
        </p:txBody>
      </p: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998AEBA8-BFFD-4C2A-9489-9061004D5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982017"/>
              </p:ext>
            </p:extLst>
          </p:nvPr>
        </p:nvGraphicFramePr>
        <p:xfrm>
          <a:off x="1224243" y="3739413"/>
          <a:ext cx="3100763" cy="1373848"/>
        </p:xfrm>
        <a:graphic>
          <a:graphicData uri="http://schemas.openxmlformats.org/drawingml/2006/table">
            <a:tbl>
              <a:tblPr firstRow="1" firstCol="1" bandRow="1"/>
              <a:tblGrid>
                <a:gridCol w="3100763">
                  <a:extLst>
                    <a:ext uri="{9D8B030D-6E8A-4147-A177-3AD203B41FA5}">
                      <a16:colId xmlns:a16="http://schemas.microsoft.com/office/drawing/2014/main" val="3102673155"/>
                    </a:ext>
                  </a:extLst>
                </a:gridCol>
              </a:tblGrid>
              <a:tr h="2334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User_Debit_Tap_Availability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790429"/>
                  </a:ext>
                </a:extLst>
              </a:tr>
              <a:tr h="2054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User_Region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29992"/>
                  </a:ext>
                </a:extLst>
              </a:tr>
              <a:tr h="2054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User_Banking_Package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923467"/>
                  </a:ext>
                </a:extLst>
              </a:tr>
              <a:tr h="2054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User_Main_Bank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509034"/>
                  </a:ext>
                </a:extLst>
              </a:tr>
              <a:tr h="2054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User_Main_Debit_Card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229184"/>
                  </a:ext>
                </a:extLst>
              </a:tr>
              <a:tr h="2259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784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73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7F94-1AA6-4ACE-918A-117CD22F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77" y="365760"/>
            <a:ext cx="10384735" cy="633419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Helvetica" panose="020B0604020202020204" pitchFamily="34" charset="0"/>
                <a:cs typeface="Helvetica" panose="020B0604020202020204" pitchFamily="34" charset="0"/>
              </a:rPr>
              <a:t>Model 2: </a:t>
            </a:r>
            <a:r>
              <a:rPr lang="en-US" b="1" err="1">
                <a:latin typeface="Helvetica" panose="020B0604020202020204" pitchFamily="34" charset="0"/>
                <a:cs typeface="Helvetica" panose="020B0604020202020204" pitchFamily="34" charset="0"/>
              </a:rPr>
              <a:t>XGBoost</a:t>
            </a:r>
            <a:r>
              <a:rPr lang="en-US" b="1">
                <a:latin typeface="Helvetica" panose="020B0604020202020204" pitchFamily="34" charset="0"/>
                <a:cs typeface="Helvetica" panose="020B0604020202020204" pitchFamily="34" charset="0"/>
              </a:rPr>
              <a:t> Result </a:t>
            </a:r>
            <a:endParaRPr lang="en-US" sz="22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DEADF-8686-474E-A313-5CB1D82CC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806" y="1266374"/>
            <a:ext cx="5842300" cy="14336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8E53F9-A7DC-B045-BA29-767385760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805" y="3087292"/>
            <a:ext cx="5842299" cy="143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84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7F94-1AA6-4ACE-918A-117CD22F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33419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Helvetica" panose="020B0604020202020204" pitchFamily="34" charset="0"/>
                <a:cs typeface="Helvetica" panose="020B0604020202020204" pitchFamily="34" charset="0"/>
              </a:rPr>
              <a:t>Variable Reduction(RFECV)</a:t>
            </a:r>
            <a:endParaRPr lang="en-US" sz="22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EBDF479-A320-3C40-8AD3-878D85F0F8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6503433"/>
              </p:ext>
            </p:extLst>
          </p:nvPr>
        </p:nvGraphicFramePr>
        <p:xfrm>
          <a:off x="2032000" y="107357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7B22D28-D080-6C4F-A81B-A455CF6016EA}"/>
              </a:ext>
            </a:extLst>
          </p:cNvPr>
          <p:cNvSpPr txBox="1"/>
          <p:nvPr/>
        </p:nvSpPr>
        <p:spPr>
          <a:xfrm>
            <a:off x="1261872" y="4859079"/>
            <a:ext cx="334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* Including 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1015551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B43205-3386-3544-AC5A-6FD43AAFE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095" y="3651545"/>
            <a:ext cx="7594600" cy="19850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477F94-1AA6-4ACE-918A-117CD22F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10040537" cy="633419"/>
          </a:xfrm>
        </p:spPr>
        <p:txBody>
          <a:bodyPr>
            <a:normAutofit fontScale="90000"/>
          </a:bodyPr>
          <a:lstStyle/>
          <a:p>
            <a:r>
              <a:rPr lang="en-US" b="1" err="1">
                <a:latin typeface="Helvetica" panose="020B0604020202020204" pitchFamily="34" charset="0"/>
                <a:cs typeface="Helvetica" panose="020B0604020202020204" pitchFamily="34" charset="0"/>
              </a:rPr>
              <a:t>HistGradientBoosting</a:t>
            </a:r>
            <a:r>
              <a:rPr lang="en-US" b="1">
                <a:latin typeface="Helvetica" panose="020B0604020202020204" pitchFamily="34" charset="0"/>
                <a:cs typeface="Helvetica" panose="020B0604020202020204" pitchFamily="34" charset="0"/>
              </a:rPr>
              <a:t> Result</a:t>
            </a:r>
            <a:r>
              <a:rPr lang="en-US" sz="2200" b="1">
                <a:latin typeface="Helvetica" panose="020B0604020202020204" pitchFamily="34" charset="0"/>
                <a:cs typeface="Helvetica" panose="020B0604020202020204" pitchFamily="34" charset="0"/>
              </a:rPr>
              <a:t>(w/o transaction data)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17DC27-52A3-BD49-9579-4B188EB36A92}"/>
              </a:ext>
            </a:extLst>
          </p:cNvPr>
          <p:cNvSpPr/>
          <p:nvPr/>
        </p:nvSpPr>
        <p:spPr>
          <a:xfrm>
            <a:off x="2274185" y="4603897"/>
            <a:ext cx="839972" cy="1913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1B63F7-236C-944F-837B-1A4BDE118C21}"/>
              </a:ext>
            </a:extLst>
          </p:cNvPr>
          <p:cNvSpPr/>
          <p:nvPr/>
        </p:nvSpPr>
        <p:spPr>
          <a:xfrm>
            <a:off x="2253954" y="4412511"/>
            <a:ext cx="1680092" cy="1913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0BA472-C7A4-3642-9B28-4BA9E81292C8}"/>
              </a:ext>
            </a:extLst>
          </p:cNvPr>
          <p:cNvSpPr/>
          <p:nvPr/>
        </p:nvSpPr>
        <p:spPr>
          <a:xfrm>
            <a:off x="2253954" y="4798168"/>
            <a:ext cx="839972" cy="1913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C77EA9-7CAE-0541-B4EA-E791ACCEA483}"/>
              </a:ext>
            </a:extLst>
          </p:cNvPr>
          <p:cNvSpPr/>
          <p:nvPr/>
        </p:nvSpPr>
        <p:spPr>
          <a:xfrm>
            <a:off x="3974508" y="4603897"/>
            <a:ext cx="1596951" cy="1913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6EC64C-47FF-BD47-A329-6D403A668D70}"/>
              </a:ext>
            </a:extLst>
          </p:cNvPr>
          <p:cNvSpPr/>
          <p:nvPr/>
        </p:nvSpPr>
        <p:spPr>
          <a:xfrm>
            <a:off x="5612955" y="5213651"/>
            <a:ext cx="1756145" cy="1913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23ED66-AD11-1C4A-B0DB-26B67CD80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095" y="1108518"/>
            <a:ext cx="7594600" cy="19685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F6E7D03-A29F-1042-B73F-EEC1F3D9E587}"/>
              </a:ext>
            </a:extLst>
          </p:cNvPr>
          <p:cNvSpPr/>
          <p:nvPr/>
        </p:nvSpPr>
        <p:spPr>
          <a:xfrm>
            <a:off x="4772983" y="4790660"/>
            <a:ext cx="839972" cy="1913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69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87CB35-AEC8-9242-B2F5-254F4536C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4" y="3760756"/>
            <a:ext cx="7594599" cy="19850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477F94-1AA6-4ACE-918A-117CD22F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33419"/>
          </a:xfrm>
        </p:spPr>
        <p:txBody>
          <a:bodyPr>
            <a:normAutofit fontScale="90000"/>
          </a:bodyPr>
          <a:lstStyle/>
          <a:p>
            <a:r>
              <a:rPr lang="en-US" b="1" err="1">
                <a:latin typeface="Helvetica" panose="020B0604020202020204" pitchFamily="34" charset="0"/>
                <a:cs typeface="Helvetica" panose="020B0604020202020204" pitchFamily="34" charset="0"/>
              </a:rPr>
              <a:t>XGBoost</a:t>
            </a:r>
            <a:r>
              <a:rPr lang="en-US" b="1">
                <a:latin typeface="Helvetica" panose="020B0604020202020204" pitchFamily="34" charset="0"/>
                <a:cs typeface="Helvetica" panose="020B0604020202020204" pitchFamily="34" charset="0"/>
              </a:rPr>
              <a:t> Result</a:t>
            </a:r>
            <a:r>
              <a:rPr lang="en-US" sz="2200" b="1">
                <a:latin typeface="Helvetica" panose="020B0604020202020204" pitchFamily="34" charset="0"/>
                <a:cs typeface="Helvetica" panose="020B0604020202020204" pitchFamily="34" charset="0"/>
              </a:rPr>
              <a:t>(w/o transaction data)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17DC27-52A3-BD49-9579-4B188EB36A92}"/>
              </a:ext>
            </a:extLst>
          </p:cNvPr>
          <p:cNvSpPr/>
          <p:nvPr/>
        </p:nvSpPr>
        <p:spPr>
          <a:xfrm>
            <a:off x="2222203" y="4518836"/>
            <a:ext cx="1658531" cy="1913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1B63F7-236C-944F-837B-1A4BDE118C21}"/>
              </a:ext>
            </a:extLst>
          </p:cNvPr>
          <p:cNvSpPr/>
          <p:nvPr/>
        </p:nvSpPr>
        <p:spPr>
          <a:xfrm>
            <a:off x="2263164" y="4923567"/>
            <a:ext cx="1680092" cy="1913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0BA472-C7A4-3642-9B28-4BA9E81292C8}"/>
              </a:ext>
            </a:extLst>
          </p:cNvPr>
          <p:cNvSpPr/>
          <p:nvPr/>
        </p:nvSpPr>
        <p:spPr>
          <a:xfrm>
            <a:off x="2263164" y="5315378"/>
            <a:ext cx="839972" cy="1913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C77EA9-7CAE-0541-B4EA-E791ACCEA483}"/>
              </a:ext>
            </a:extLst>
          </p:cNvPr>
          <p:cNvSpPr/>
          <p:nvPr/>
        </p:nvSpPr>
        <p:spPr>
          <a:xfrm>
            <a:off x="6453224" y="5307420"/>
            <a:ext cx="839972" cy="1913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6EC64C-47FF-BD47-A329-6D403A668D70}"/>
              </a:ext>
            </a:extLst>
          </p:cNvPr>
          <p:cNvSpPr/>
          <p:nvPr/>
        </p:nvSpPr>
        <p:spPr>
          <a:xfrm>
            <a:off x="5557982" y="5119562"/>
            <a:ext cx="839972" cy="1913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D45ABD-1698-0748-9F80-0455227B7BC4}"/>
              </a:ext>
            </a:extLst>
          </p:cNvPr>
          <p:cNvSpPr/>
          <p:nvPr/>
        </p:nvSpPr>
        <p:spPr>
          <a:xfrm>
            <a:off x="4718010" y="4912241"/>
            <a:ext cx="839972" cy="1913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55FE5D-B947-E747-B778-1FBA66FF9D7B}"/>
              </a:ext>
            </a:extLst>
          </p:cNvPr>
          <p:cNvSpPr/>
          <p:nvPr/>
        </p:nvSpPr>
        <p:spPr>
          <a:xfrm>
            <a:off x="3908205" y="5116034"/>
            <a:ext cx="839972" cy="1913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E354DA-D838-4243-BBE1-8B9E82E00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5" y="1050650"/>
            <a:ext cx="75946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16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7F94-1AA6-4ACE-918A-117CD22F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33419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Helvetica" panose="020B0604020202020204" pitchFamily="34" charset="0"/>
                <a:cs typeface="Helvetica" panose="020B0604020202020204" pitchFamily="34" charset="0"/>
              </a:rPr>
              <a:t>Variable Reduction(RFECV)</a:t>
            </a:r>
            <a:endParaRPr lang="en-US" sz="22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EBDF479-A320-3C40-8AD3-878D85F0F8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3092790"/>
              </p:ext>
            </p:extLst>
          </p:nvPr>
        </p:nvGraphicFramePr>
        <p:xfrm>
          <a:off x="2032000" y="107357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7B22D28-D080-6C4F-A81B-A455CF6016EA}"/>
              </a:ext>
            </a:extLst>
          </p:cNvPr>
          <p:cNvSpPr txBox="1"/>
          <p:nvPr/>
        </p:nvSpPr>
        <p:spPr>
          <a:xfrm>
            <a:off x="1261872" y="4859079"/>
            <a:ext cx="334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* Including 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2572804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7F94-1AA6-4ACE-918A-117CD22F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33419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Helvetica" panose="020B0604020202020204" pitchFamily="34" charset="0"/>
                <a:cs typeface="Helvetica" panose="020B0604020202020204" pitchFamily="34" charset="0"/>
              </a:rPr>
              <a:t>Next Steps</a:t>
            </a:r>
            <a:endParaRPr lang="en-US" sz="22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B5375AD-53DA-0C4E-B692-95A4780F43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2687514"/>
              </p:ext>
            </p:extLst>
          </p:nvPr>
        </p:nvGraphicFramePr>
        <p:xfrm>
          <a:off x="2044192" y="99917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783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F10E-1F47-0F45-95B3-0D1DC3CA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3E891A-B7C2-1D42-A590-8AEFAAAF2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19DBF3-EB34-0942-A544-BCEB1C12E721}"/>
              </a:ext>
            </a:extLst>
          </p:cNvPr>
          <p:cNvSpPr txBox="1"/>
          <p:nvPr/>
        </p:nvSpPr>
        <p:spPr>
          <a:xfrm>
            <a:off x="4231759" y="3429000"/>
            <a:ext cx="53056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687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7F94-1AA6-4ACE-918A-117CD22F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33419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Helvetica" panose="020B0604020202020204" pitchFamily="34" charset="0"/>
                <a:cs typeface="Helvetica" panose="020B0604020202020204" pitchFamily="34" charset="0"/>
              </a:rPr>
              <a:t>Model #1</a:t>
            </a:r>
          </a:p>
        </p:txBody>
      </p:sp>
      <p:sp>
        <p:nvSpPr>
          <p:cNvPr id="15" name="Google Shape;325;p15">
            <a:extLst>
              <a:ext uri="{FF2B5EF4-FFF2-40B4-BE49-F238E27FC236}">
                <a16:creationId xmlns:a16="http://schemas.microsoft.com/office/drawing/2014/main" id="{59295A62-FF19-9B4A-A882-E44449E7F409}"/>
              </a:ext>
            </a:extLst>
          </p:cNvPr>
          <p:cNvSpPr txBox="1"/>
          <p:nvPr/>
        </p:nvSpPr>
        <p:spPr>
          <a:xfrm>
            <a:off x="973088" y="1336623"/>
            <a:ext cx="10303744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>
              <a:buSzPts val="1400"/>
            </a:pPr>
            <a:r>
              <a:rPr lang="en-GB" b="1">
                <a:solidFill>
                  <a:srgbClr val="FFB92A"/>
                </a:solidFill>
                <a:latin typeface="Century Gothic"/>
                <a:ea typeface="Nunito"/>
                <a:cs typeface="Nunito"/>
                <a:sym typeface="Nunito"/>
              </a:rPr>
              <a:t>Utilizes </a:t>
            </a:r>
            <a:r>
              <a:rPr lang="en-GB" b="1" u="sng">
                <a:solidFill>
                  <a:srgbClr val="FFB92A"/>
                </a:solidFill>
                <a:latin typeface="Century Gothic"/>
                <a:ea typeface="Nunito"/>
                <a:cs typeface="Nunito"/>
                <a:sym typeface="Nunito"/>
              </a:rPr>
              <a:t>banking &amp; demographic inf</a:t>
            </a:r>
            <a:r>
              <a:rPr lang="en-GB" b="1">
                <a:solidFill>
                  <a:srgbClr val="FFB92A"/>
                </a:solidFill>
                <a:latin typeface="Century Gothic"/>
                <a:ea typeface="Nunito"/>
                <a:cs typeface="Nunito"/>
                <a:sym typeface="Nunito"/>
              </a:rPr>
              <a:t>o to predict whether user is Heavy Cash/Credit/Debit</a:t>
            </a:r>
            <a:endParaRPr lang="en-GB" b="1" u="sng">
              <a:solidFill>
                <a:srgbClr val="FFB92A"/>
              </a:solidFill>
              <a:latin typeface="Century Gothic"/>
              <a:ea typeface="Nunito"/>
              <a:cs typeface="Nunito"/>
              <a:sym typeface="Nunito"/>
            </a:endParaRPr>
          </a:p>
          <a:p>
            <a:pPr marL="139700">
              <a:buSzPts val="1400"/>
            </a:pPr>
            <a:r>
              <a:rPr lang="en-GB" b="1">
                <a:solidFill>
                  <a:srgbClr val="FFB92A"/>
                </a:solidFill>
                <a:latin typeface="Century Gothic"/>
                <a:ea typeface="Nunito"/>
                <a:cs typeface="Nunito"/>
                <a:sym typeface="Nunito"/>
              </a:rPr>
              <a:t> </a:t>
            </a:r>
          </a:p>
          <a:p>
            <a:pPr marL="457200" indent="-317500">
              <a:buSzPts val="1400"/>
              <a:buFont typeface="Nunito"/>
              <a:buChar char="●"/>
            </a:pPr>
            <a:r>
              <a:rPr lang="en-GB" b="1">
                <a:solidFill>
                  <a:srgbClr val="FFB92A"/>
                </a:solidFill>
                <a:latin typeface="Century Gothic"/>
                <a:ea typeface="Nunito"/>
                <a:cs typeface="Nunito"/>
                <a:sym typeface="Nunito"/>
              </a:rPr>
              <a:t>Sample size</a:t>
            </a:r>
            <a:r>
              <a:rPr lang="en-GB">
                <a:solidFill>
                  <a:srgbClr val="FFB92A"/>
                </a:solidFill>
                <a:latin typeface="Century Gothic"/>
                <a:ea typeface="Nunito"/>
                <a:cs typeface="Nunito"/>
                <a:sym typeface="Nunito"/>
              </a:rPr>
              <a:t>: 7328</a:t>
            </a:r>
            <a:endParaRPr lang="en-CA">
              <a:solidFill>
                <a:srgbClr val="FFB92A"/>
              </a:solidFill>
              <a:latin typeface="Century Gothic"/>
              <a:ea typeface="Nunito"/>
              <a:cs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 b="1">
                <a:solidFill>
                  <a:srgbClr val="FFB92A"/>
                </a:solidFill>
                <a:latin typeface="Century Gothic"/>
                <a:ea typeface="Nunito"/>
                <a:cs typeface="Nunito"/>
                <a:sym typeface="Nunito"/>
              </a:rPr>
              <a:t>Tool</a:t>
            </a:r>
            <a:r>
              <a:rPr lang="en-GB">
                <a:solidFill>
                  <a:srgbClr val="FFB92A"/>
                </a:solidFill>
                <a:latin typeface="Century Gothic"/>
                <a:ea typeface="Nunito"/>
                <a:cs typeface="Nunito"/>
                <a:sym typeface="Nunito"/>
              </a:rPr>
              <a:t>: Python</a:t>
            </a:r>
            <a:endParaRPr lang="en-GB">
              <a:solidFill>
                <a:srgbClr val="FFB92A"/>
              </a:solidFill>
              <a:latin typeface="Century Gothic"/>
              <a:ea typeface="Nunito"/>
              <a:cs typeface="Nunito"/>
            </a:endParaRPr>
          </a:p>
          <a:p>
            <a:pPr marL="457200" indent="-317500">
              <a:buSzPts val="1400"/>
              <a:buFont typeface="Nunito"/>
              <a:buChar char="●"/>
            </a:pPr>
            <a:r>
              <a:rPr lang="en-GB" b="1">
                <a:solidFill>
                  <a:srgbClr val="FFB92A"/>
                </a:solidFill>
                <a:latin typeface="Century Gothic"/>
                <a:ea typeface="Nunito"/>
                <a:cs typeface="Nunito"/>
                <a:sym typeface="Nunito"/>
              </a:rPr>
              <a:t>Method: </a:t>
            </a:r>
            <a:r>
              <a:rPr lang="en-GB" err="1">
                <a:solidFill>
                  <a:srgbClr val="FFB92A"/>
                </a:solidFill>
                <a:latin typeface="Century Gothic"/>
                <a:ea typeface="Nunito"/>
                <a:cs typeface="Nunito"/>
                <a:sym typeface="Nunito"/>
              </a:rPr>
              <a:t>XGBoost</a:t>
            </a:r>
            <a:endParaRPr lang="en-GB">
              <a:solidFill>
                <a:srgbClr val="FFB92A"/>
              </a:solidFill>
              <a:latin typeface="Century Gothic"/>
              <a:ea typeface="Nunito"/>
              <a:cs typeface="Nunito"/>
              <a:sym typeface="Nunito"/>
            </a:endParaRPr>
          </a:p>
          <a:p>
            <a:pPr marL="139700">
              <a:buSzPts val="1400"/>
            </a:pPr>
            <a:endParaRPr lang="en-GB">
              <a:solidFill>
                <a:srgbClr val="FFB92A"/>
              </a:solidFill>
              <a:latin typeface="Century Gothic"/>
              <a:ea typeface="Nunito"/>
              <a:cs typeface="Nunito"/>
            </a:endParaRPr>
          </a:p>
        </p:txBody>
      </p: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304F02B8-310F-4C4D-93FE-5336A34CC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76305"/>
              </p:ext>
            </p:extLst>
          </p:nvPr>
        </p:nvGraphicFramePr>
        <p:xfrm>
          <a:off x="1261871" y="3429000"/>
          <a:ext cx="2542873" cy="2703780"/>
        </p:xfrm>
        <a:graphic>
          <a:graphicData uri="http://schemas.openxmlformats.org/drawingml/2006/table">
            <a:tbl>
              <a:tblPr firstRow="1" firstCol="1" bandRow="1"/>
              <a:tblGrid>
                <a:gridCol w="2542873">
                  <a:extLst>
                    <a:ext uri="{9D8B030D-6E8A-4147-A177-3AD203B41FA5}">
                      <a16:colId xmlns:a16="http://schemas.microsoft.com/office/drawing/2014/main" val="3102673155"/>
                    </a:ext>
                  </a:extLst>
                </a:gridCol>
              </a:tblGrid>
              <a:tr h="180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User_Visible_Minority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406484"/>
                  </a:ext>
                </a:extLst>
              </a:tr>
              <a:tr h="180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User_Smartphone_Usage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368621"/>
                  </a:ext>
                </a:extLst>
              </a:tr>
              <a:tr h="180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User_Debit_Tap_Availability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790429"/>
                  </a:ext>
                </a:extLst>
              </a:tr>
              <a:tr h="180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User_Age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592394"/>
                  </a:ext>
                </a:extLst>
              </a:tr>
              <a:tr h="180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User_Income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408620"/>
                  </a:ext>
                </a:extLst>
              </a:tr>
              <a:tr h="180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User_Gender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742828"/>
                  </a:ext>
                </a:extLst>
              </a:tr>
              <a:tr h="180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User_Region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29992"/>
                  </a:ext>
                </a:extLst>
              </a:tr>
              <a:tr h="180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User_Education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459667"/>
                  </a:ext>
                </a:extLst>
              </a:tr>
              <a:tr h="180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User_Lifestage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851794"/>
                  </a:ext>
                </a:extLst>
              </a:tr>
              <a:tr h="180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User_Immigrant_Status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404940"/>
                  </a:ext>
                </a:extLst>
              </a:tr>
              <a:tr h="180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err="1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User_Payment_Preference</a:t>
                      </a:r>
                      <a:endParaRPr lang="en-US" sz="110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16895"/>
                  </a:ext>
                </a:extLst>
              </a:tr>
              <a:tr h="180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User_Banking_Package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923467"/>
                  </a:ext>
                </a:extLst>
              </a:tr>
              <a:tr h="180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User_Main_Bank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509034"/>
                  </a:ext>
                </a:extLst>
              </a:tr>
              <a:tr h="180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User_Main_Debit_Card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229184"/>
                  </a:ext>
                </a:extLst>
              </a:tr>
              <a:tr h="180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</a:rPr>
                        <a:t>User_Main_Credit_Card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784684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A65F2206-0D39-4427-8900-12409A6CBD08}"/>
              </a:ext>
            </a:extLst>
          </p:cNvPr>
          <p:cNvSpPr txBox="1"/>
          <p:nvPr/>
        </p:nvSpPr>
        <p:spPr>
          <a:xfrm>
            <a:off x="1185503" y="3028418"/>
            <a:ext cx="677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Variables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7F94-1AA6-4ACE-918A-117CD22F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33419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Helvetica" panose="020B0604020202020204" pitchFamily="34" charset="0"/>
                <a:cs typeface="Helvetica" panose="020B0604020202020204" pitchFamily="34" charset="0"/>
              </a:rPr>
              <a:t>Segment Collapsing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5210F75-F328-1B4E-916C-A81FB59289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28949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239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7F94-1AA6-4ACE-918A-117CD22F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33419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Helvetica" panose="020B0604020202020204" pitchFamily="34" charset="0"/>
                <a:cs typeface="Helvetica" panose="020B0604020202020204" pitchFamily="34" charset="0"/>
              </a:rPr>
              <a:t>Data Splitting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315C8C2-3566-A145-98D5-D5176B4C1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78554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071702F-88D2-2348-ADE4-3CBE030746D1}"/>
              </a:ext>
            </a:extLst>
          </p:cNvPr>
          <p:cNvSpPr txBox="1"/>
          <p:nvPr/>
        </p:nvSpPr>
        <p:spPr>
          <a:xfrm>
            <a:off x="1261872" y="5076760"/>
            <a:ext cx="341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 2019-2020 Payment Diary Data at customer level</a:t>
            </a:r>
          </a:p>
        </p:txBody>
      </p:sp>
    </p:spTree>
    <p:extLst>
      <p:ext uri="{BB962C8B-B14F-4D97-AF65-F5344CB8AC3E}">
        <p14:creationId xmlns:p14="http://schemas.microsoft.com/office/powerpoint/2010/main" val="171293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7F94-1AA6-4ACE-918A-117CD22F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60" y="393330"/>
            <a:ext cx="11199701" cy="633419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Helvetica" panose="020B0604020202020204" pitchFamily="34" charset="0"/>
                <a:cs typeface="Helvetica" panose="020B0604020202020204" pitchFamily="34" charset="0"/>
              </a:rPr>
              <a:t>Model 1A </a:t>
            </a:r>
            <a:r>
              <a:rPr lang="en-US" b="1" err="1">
                <a:latin typeface="Helvetica" panose="020B0604020202020204" pitchFamily="34" charset="0"/>
                <a:cs typeface="Helvetica" panose="020B0604020202020204" pitchFamily="34" charset="0"/>
              </a:rPr>
              <a:t>XGBoost</a:t>
            </a:r>
            <a:r>
              <a:rPr lang="en-US" b="1">
                <a:latin typeface="Helvetica" panose="020B0604020202020204" pitchFamily="34" charset="0"/>
                <a:cs typeface="Helvetica" panose="020B0604020202020204" pitchFamily="34" charset="0"/>
              </a:rPr>
              <a:t> Result </a:t>
            </a:r>
            <a:r>
              <a:rPr lang="en-US" sz="2200" b="1">
                <a:latin typeface="Helvetica" panose="020B0604020202020204" pitchFamily="34" charset="0"/>
                <a:cs typeface="Helvetica" panose="020B0604020202020204" pitchFamily="34" charset="0"/>
              </a:rPr>
              <a:t>(without User Payment Preference)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9141D1-9925-DA43-AF04-EA183F2E5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548" y="1296772"/>
            <a:ext cx="5620177" cy="13791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3E57E2-86AE-4044-9C6A-2F0DDA115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548" y="3139646"/>
            <a:ext cx="5620177" cy="13791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05A071-D1C3-524E-9E41-4BB9A1185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1547" y="4976341"/>
            <a:ext cx="5620177" cy="137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8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7F94-1AA6-4ACE-918A-117CD22F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268"/>
            <a:ext cx="11356924" cy="633419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Helvetica" panose="020B0604020202020204" pitchFamily="34" charset="0"/>
                <a:cs typeface="Helvetica" panose="020B0604020202020204" pitchFamily="34" charset="0"/>
              </a:rPr>
              <a:t>Model 1A Feature Importance </a:t>
            </a:r>
            <a:r>
              <a:rPr lang="en-US" sz="2200" b="1">
                <a:latin typeface="Helvetica" panose="020B0604020202020204" pitchFamily="34" charset="0"/>
                <a:cs typeface="Helvetica" panose="020B0604020202020204" pitchFamily="34" charset="0"/>
              </a:rPr>
              <a:t>(without User Payment Preference)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3A1A00-AA75-B54A-8D53-497EA8F3E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691" y="1567370"/>
            <a:ext cx="8604617" cy="402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7F94-1AA6-4ACE-918A-117CD22F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90" y="338190"/>
            <a:ext cx="10345035" cy="633419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Helvetica" panose="020B0604020202020204" pitchFamily="34" charset="0"/>
                <a:cs typeface="Helvetica" panose="020B0604020202020204" pitchFamily="34" charset="0"/>
              </a:rPr>
              <a:t>Model 1A SHAP Values </a:t>
            </a:r>
            <a:r>
              <a:rPr lang="en-US" sz="2200" b="1">
                <a:latin typeface="Helvetica" panose="020B0604020202020204" pitchFamily="34" charset="0"/>
                <a:cs typeface="Helvetica" panose="020B0604020202020204" pitchFamily="34" charset="0"/>
              </a:rPr>
              <a:t>(without User Payment Preference)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4215E-BEBA-4A2C-A79F-C5A38FB4E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661" y="2806352"/>
            <a:ext cx="1435174" cy="9144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7D6E99-CB8F-47C3-B2C4-F359A769EA8E}"/>
              </a:ext>
            </a:extLst>
          </p:cNvPr>
          <p:cNvSpPr txBox="1"/>
          <p:nvPr/>
        </p:nvSpPr>
        <p:spPr>
          <a:xfrm>
            <a:off x="1250077" y="3997927"/>
            <a:ext cx="8201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“no credit card” = 0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>
                <a:solidFill>
                  <a:srgbClr val="92D050"/>
                </a:solidFill>
                <a:sym typeface="Wingdings" panose="05000000000000000000" pitchFamily="2" charset="2"/>
              </a:rPr>
              <a:t>Credit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Wingdings" panose="05000000000000000000" pitchFamily="2" charset="2"/>
              </a:rPr>
              <a:t>“unlimited banking package”  </a:t>
            </a:r>
            <a:r>
              <a:rPr lang="en-US">
                <a:solidFill>
                  <a:srgbClr val="92D050"/>
                </a:solidFill>
                <a:sym typeface="Wingdings" panose="05000000000000000000" pitchFamily="2" charset="2"/>
              </a:rPr>
              <a:t>Debit Class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FB92199-E06A-4381-AE75-1FBD1222C171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rot="10800000" flipV="1">
            <a:off x="1250077" y="2148647"/>
            <a:ext cx="45706" cy="2172445"/>
          </a:xfrm>
          <a:prstGeom prst="bentConnector3">
            <a:avLst>
              <a:gd name="adj1" fmla="val 600153"/>
            </a:avLst>
          </a:prstGeom>
          <a:ln w="28575">
            <a:solidFill>
              <a:srgbClr val="FFB9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79AEB4E-D732-AC48-A668-E1144D223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930" y="1721771"/>
            <a:ext cx="8250902" cy="10458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9AD385C-F3C7-4299-953F-EF11A572295F}"/>
              </a:ext>
            </a:extLst>
          </p:cNvPr>
          <p:cNvSpPr/>
          <p:nvPr/>
        </p:nvSpPr>
        <p:spPr>
          <a:xfrm>
            <a:off x="1295783" y="1801230"/>
            <a:ext cx="2926999" cy="694835"/>
          </a:xfrm>
          <a:prstGeom prst="rect">
            <a:avLst/>
          </a:prstGeom>
          <a:noFill/>
          <a:ln w="38100">
            <a:solidFill>
              <a:srgbClr val="FFB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7F94-1AA6-4ACE-918A-117CD22F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77" y="365760"/>
            <a:ext cx="10384735" cy="633419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Helvetica" panose="020B0604020202020204" pitchFamily="34" charset="0"/>
                <a:cs typeface="Helvetica" panose="020B0604020202020204" pitchFamily="34" charset="0"/>
              </a:rPr>
              <a:t>Model 1B: </a:t>
            </a:r>
            <a:r>
              <a:rPr lang="en-US" b="1" err="1">
                <a:latin typeface="Helvetica" panose="020B0604020202020204" pitchFamily="34" charset="0"/>
                <a:cs typeface="Helvetica" panose="020B0604020202020204" pitchFamily="34" charset="0"/>
              </a:rPr>
              <a:t>XGBoost</a:t>
            </a:r>
            <a:r>
              <a:rPr lang="en-US" b="1">
                <a:latin typeface="Helvetica" panose="020B0604020202020204" pitchFamily="34" charset="0"/>
                <a:cs typeface="Helvetica" panose="020B0604020202020204" pitchFamily="34" charset="0"/>
              </a:rPr>
              <a:t> Result </a:t>
            </a:r>
            <a:r>
              <a:rPr lang="en-US" sz="2200" b="1">
                <a:latin typeface="Helvetica" panose="020B0604020202020204" pitchFamily="34" charset="0"/>
                <a:cs typeface="Helvetica" panose="020B0604020202020204" pitchFamily="34" charset="0"/>
              </a:rPr>
              <a:t>(with User Payment Preference)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7A91DA-A51D-4437-93E0-7AF8DF448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806" y="1609135"/>
            <a:ext cx="5918504" cy="12319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D28FD3-DFCC-45EE-B3FC-E7D284CDD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806" y="3168585"/>
            <a:ext cx="5893103" cy="12446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3E4A5AC-13C5-4E5F-B3B1-BC1D39E4F131}"/>
              </a:ext>
            </a:extLst>
          </p:cNvPr>
          <p:cNvSpPr txBox="1"/>
          <p:nvPr/>
        </p:nvSpPr>
        <p:spPr>
          <a:xfrm>
            <a:off x="8473310" y="2010205"/>
            <a:ext cx="886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entury Gothic" panose="020B0502020202020204" pitchFamily="34" charset="0"/>
              </a:rPr>
              <a:t>+1%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A66091-EDDA-4D0C-A42D-CB18AA8B51B2}"/>
              </a:ext>
            </a:extLst>
          </p:cNvPr>
          <p:cNvSpPr txBox="1"/>
          <p:nvPr/>
        </p:nvSpPr>
        <p:spPr>
          <a:xfrm>
            <a:off x="8473310" y="2268880"/>
            <a:ext cx="886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entury Gothic" panose="020B0502020202020204" pitchFamily="34" charset="0"/>
              </a:rPr>
              <a:t>+34%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9156DD-C421-4E45-BCFE-403C8B12EEAE}"/>
              </a:ext>
            </a:extLst>
          </p:cNvPr>
          <p:cNvSpPr txBox="1"/>
          <p:nvPr/>
        </p:nvSpPr>
        <p:spPr>
          <a:xfrm>
            <a:off x="8473310" y="2554794"/>
            <a:ext cx="886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entury Gothic" panose="020B0502020202020204" pitchFamily="34" charset="0"/>
              </a:rPr>
              <a:t>+26%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950A3D8-5EBC-4DE6-9EBF-8D7390347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4806" y="4740736"/>
            <a:ext cx="5842300" cy="119386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00E39D6-37D2-4E68-ACB7-71823DECDC82}"/>
              </a:ext>
            </a:extLst>
          </p:cNvPr>
          <p:cNvSpPr/>
          <p:nvPr/>
        </p:nvSpPr>
        <p:spPr>
          <a:xfrm>
            <a:off x="8447909" y="2010107"/>
            <a:ext cx="716728" cy="87256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37BFBE-5FA2-41A3-AD2D-0E4199224BCC}"/>
              </a:ext>
            </a:extLst>
          </p:cNvPr>
          <p:cNvSpPr txBox="1"/>
          <p:nvPr/>
        </p:nvSpPr>
        <p:spPr>
          <a:xfrm>
            <a:off x="8491778" y="5186098"/>
            <a:ext cx="886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entury Gothic" panose="020B0502020202020204" pitchFamily="34" charset="0"/>
              </a:rPr>
              <a:t>-2.3%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9CD53-8B40-41D4-8D21-D5C8F8A8D3DE}"/>
              </a:ext>
            </a:extLst>
          </p:cNvPr>
          <p:cNvSpPr txBox="1"/>
          <p:nvPr/>
        </p:nvSpPr>
        <p:spPr>
          <a:xfrm>
            <a:off x="8491778" y="5444773"/>
            <a:ext cx="886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entury Gothic" panose="020B0502020202020204" pitchFamily="34" charset="0"/>
              </a:rPr>
              <a:t>+51%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3A42D2-DA8F-4A0E-9E59-82DB0595AF3E}"/>
              </a:ext>
            </a:extLst>
          </p:cNvPr>
          <p:cNvSpPr txBox="1"/>
          <p:nvPr/>
        </p:nvSpPr>
        <p:spPr>
          <a:xfrm>
            <a:off x="8491778" y="5730687"/>
            <a:ext cx="886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entury Gothic" panose="020B0502020202020204" pitchFamily="34" charset="0"/>
              </a:rPr>
              <a:t>+30%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82BAAD-5BCA-467B-AB49-22FE4DE12C43}"/>
              </a:ext>
            </a:extLst>
          </p:cNvPr>
          <p:cNvSpPr/>
          <p:nvPr/>
        </p:nvSpPr>
        <p:spPr>
          <a:xfrm>
            <a:off x="8466377" y="5186000"/>
            <a:ext cx="698260" cy="76987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7F94-1AA6-4ACE-918A-117CD22F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41" y="296835"/>
            <a:ext cx="11011307" cy="633419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Helvetica" panose="020B0604020202020204" pitchFamily="34" charset="0"/>
                <a:cs typeface="Helvetica" panose="020B0604020202020204" pitchFamily="34" charset="0"/>
              </a:rPr>
              <a:t>Model 1B Feature Importance </a:t>
            </a:r>
            <a:r>
              <a:rPr lang="en-US" sz="2200" b="1">
                <a:latin typeface="Helvetica" panose="020B0604020202020204" pitchFamily="34" charset="0"/>
                <a:cs typeface="Helvetica" panose="020B0604020202020204" pitchFamily="34" charset="0"/>
              </a:rPr>
              <a:t>(with User Payment Preference)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0C536-FF16-496A-967B-D26A43CBE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912" y="1934334"/>
            <a:ext cx="9336989" cy="288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4096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D2649FC57A9048B354F649D3E22D2D" ma:contentTypeVersion="7" ma:contentTypeDescription="Create a new document." ma:contentTypeScope="" ma:versionID="2b5fca83604fe4ecb7741ef98efca09b">
  <xsd:schema xmlns:xsd="http://www.w3.org/2001/XMLSchema" xmlns:xs="http://www.w3.org/2001/XMLSchema" xmlns:p="http://schemas.microsoft.com/office/2006/metadata/properties" xmlns:ns3="b3c3ba07-984a-4bce-a43b-b61826c2a7d8" xmlns:ns4="17de865c-e8de-4215-858d-da60184bdab9" targetNamespace="http://schemas.microsoft.com/office/2006/metadata/properties" ma:root="true" ma:fieldsID="565e18e7f3133d26767189e87bbeda29" ns3:_="" ns4:_="">
    <xsd:import namespace="b3c3ba07-984a-4bce-a43b-b61826c2a7d8"/>
    <xsd:import namespace="17de865c-e8de-4215-858d-da60184bdab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c3ba07-984a-4bce-a43b-b61826c2a7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de865c-e8de-4215-858d-da60184bdab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4943FD-9FF7-47A1-A392-5FBDDEA23B81}">
  <ds:schemaRefs>
    <ds:schemaRef ds:uri="17de865c-e8de-4215-858d-da60184bdab9"/>
    <ds:schemaRef ds:uri="b3c3ba07-984a-4bce-a43b-b61826c2a7d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221D332-C823-4390-8ACF-BAE94C22BD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81914B-2C75-42A7-BF69-4AF4A8318B1F}">
  <ds:schemaRefs>
    <ds:schemaRef ds:uri="17de865c-e8de-4215-858d-da60184bdab9"/>
    <ds:schemaRef ds:uri="b3c3ba07-984a-4bce-a43b-b61826c2a7d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Application>Microsoft Office PowerPoint</Application>
  <PresentationFormat>Widescreen</PresentationFormat>
  <Slides>18</Slides>
  <Notes>7</Notes>
  <HiddenSlides>5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View</vt:lpstr>
      <vt:lpstr>Customer Segments Preliminary Modeling Result and Discussion </vt:lpstr>
      <vt:lpstr>Model #1</vt:lpstr>
      <vt:lpstr>Segment Collapsing</vt:lpstr>
      <vt:lpstr>Data Splitting</vt:lpstr>
      <vt:lpstr>Model 1A XGBoost Result (without User Payment Preference)</vt:lpstr>
      <vt:lpstr>Model 1A Feature Importance (without User Payment Preference)</vt:lpstr>
      <vt:lpstr>Model 1A SHAP Values (without User Payment Preference)</vt:lpstr>
      <vt:lpstr>Model 1B: XGBoost Result (with User Payment Preference)</vt:lpstr>
      <vt:lpstr>Model 1B Feature Importance (with User Payment Preference)</vt:lpstr>
      <vt:lpstr>Model 1B SHAP Values (with User Payment Preference)</vt:lpstr>
      <vt:lpstr>Model #2 – 2021 prediction In Progress</vt:lpstr>
      <vt:lpstr>Model 2: XGBoost Result </vt:lpstr>
      <vt:lpstr>Variable Reduction(RFECV)</vt:lpstr>
      <vt:lpstr>HistGradientBoosting Result(w/o transaction data)</vt:lpstr>
      <vt:lpstr>XGBoost Result(w/o transaction data)</vt:lpstr>
      <vt:lpstr>Variable Reduction(RFECV)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 Template </dc:title>
  <dc:creator>Zubin Moosa</dc:creator>
  <cp:revision>1</cp:revision>
  <dcterms:created xsi:type="dcterms:W3CDTF">2022-02-15T18:30:29Z</dcterms:created>
  <dcterms:modified xsi:type="dcterms:W3CDTF">2022-03-08T20:50:20Z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0x010100E5D2649FC57A9048B354F649D3E22D2D</vt:lpwstr>
  </property>
</Properties>
</file>