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1E14A-048F-44A8-B3E9-4E21F97F1BA8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84EAB-CE99-4A15-A583-FDE6AECDD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182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模型部署</a:t>
            </a:r>
            <a:r>
              <a:rPr lang="en-US" altLang="zh-CN" dirty="0"/>
              <a:t>-server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484EAB-CE99-4A15-A583-FDE6AECDD4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902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模型部署</a:t>
            </a:r>
            <a:r>
              <a:rPr lang="en-US" altLang="zh-CN" dirty="0"/>
              <a:t>-server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484EAB-CE99-4A15-A583-FDE6AECDD4D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533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模型部署</a:t>
            </a:r>
            <a:r>
              <a:rPr lang="en-US" altLang="zh-CN" dirty="0"/>
              <a:t>-server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484EAB-CE99-4A15-A583-FDE6AECDD4D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46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D1FD8-3B87-4ED2-B152-609AEA33E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AA8943-4173-4DC5-9F92-FECB4FB8E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C2E97-9381-4927-8832-4624357C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60F8-E1C9-4519-9A7E-2E9B7F692CFA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85568-9B04-411B-A54E-F0CA90769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BAA32F-8E78-45CB-AF89-D2EDF9E1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011E-1200-4D1E-BC65-1735024EE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62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52C01-757D-475E-A061-D4A23059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DC5241-77ED-4DF4-828C-C4F3F6B18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DF20F-844F-4440-B862-AF219382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60F8-E1C9-4519-9A7E-2E9B7F692CFA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44BC08-00DB-4B0A-B4BB-5308F641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561012-313A-47F2-A2FC-7982B6A8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011E-1200-4D1E-BC65-1735024EE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1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08EF6F-F122-47F7-9643-62B54D7CE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421717-D80E-4215-A460-392C5344D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79CE9-D5A8-4A5E-9DC3-07E46A97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60F8-E1C9-4519-9A7E-2E9B7F692CFA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0A3069-540F-4841-8D7F-BDBF9CAA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15AD4-1818-457F-A168-EA04733D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011E-1200-4D1E-BC65-1735024EE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73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BE1D3-A625-428F-BCF1-A5C59843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1FC6B-90C5-4C11-9663-DCF724828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16A23A-DFCC-417F-9143-EB35FF1AC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60F8-E1C9-4519-9A7E-2E9B7F692CFA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ED2B1-69D6-4634-83EF-CAFD6876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EE638-A665-4A8F-A46E-B4AB0461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011E-1200-4D1E-BC65-1735024EE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8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C24A8-D30C-442D-9062-DFDE82DA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CD81FD-14E6-4DB2-9D24-FA6798D2F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B804F-950A-4196-9D1A-AAC6F652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60F8-E1C9-4519-9A7E-2E9B7F692CFA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E592B-1DF3-477A-9FDB-FD614B02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8ACEB-2028-4F2B-8C0D-35B531D3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011E-1200-4D1E-BC65-1735024EE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0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AF663-E896-4791-888B-EE49FC11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FB538-80CE-48E3-87D3-092E63226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91DE93-BECD-4E78-8521-21C821731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AF3FC7-BE32-46A2-AEC4-4196C187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60F8-E1C9-4519-9A7E-2E9B7F692CFA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00F46D-0B4F-4DF1-BF1C-2B9A31DA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40707F-A7A9-499C-9D48-B0E903D0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011E-1200-4D1E-BC65-1735024EE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85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0EA79-B1B6-4800-9021-17A5B245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72D4C9-3D8A-4B45-B865-814DD92F7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5043F1-CC5C-4CFE-A9CD-A665664D6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58CC0B-78A5-4907-9853-D681FE078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26D5B1-4D08-4445-A1B9-5A3917CB7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3030E8-81FE-4203-99EF-408B28B6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60F8-E1C9-4519-9A7E-2E9B7F692CFA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241754-09C0-450B-8F4C-9A908FA3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E32D77-CAB2-4DDB-82B2-75B6AE57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011E-1200-4D1E-BC65-1735024EE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26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B8FF0-D534-4FD6-8C3F-76AED035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FADAA6-99A5-4BE5-858E-2306BB814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60F8-E1C9-4519-9A7E-2E9B7F692CFA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7EB2F1-C339-4E2A-92E8-187F2053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DB3582-26E7-47E9-A028-2482A7CC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011E-1200-4D1E-BC65-1735024EE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81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AE46BA-7226-45F4-BA9F-231D57A4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60F8-E1C9-4519-9A7E-2E9B7F692CFA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E2E93C-140C-4FCE-8693-6295B06A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387581-6B6E-4043-B72E-11E6626F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011E-1200-4D1E-BC65-1735024EE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03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32B5D-0256-4454-A53D-0096CEBD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E3FA7-2C12-4A17-BF91-284E86AA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7A9E91-3F51-428D-B2A4-07264DFA6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ACEC9D-0F54-4C89-AC54-D269CA62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60F8-E1C9-4519-9A7E-2E9B7F692CFA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F7CF01-321A-4BBB-9901-143BD9C2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2E908E-A512-4F33-B6CA-8F0E698F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011E-1200-4D1E-BC65-1735024EE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54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7973E-9D82-4D40-9F2F-366AEB24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CF86CA-3DDC-45CD-B60D-B82B0021C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DF9657-51D7-450A-BFA1-05EA85AE8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855B83-522B-4768-8067-FAF5F05E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60F8-E1C9-4519-9A7E-2E9B7F692CFA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9CA2F9-7261-47BF-9D1E-08E6BD169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E25313-6531-4892-91CA-561555BB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011E-1200-4D1E-BC65-1735024EE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71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5CDC4F-6B0F-4F3E-A938-3EF976BA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7B702C-8D91-4953-B05E-3D3957AD4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55209-5F9E-40FD-B13D-B8E821986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60F8-E1C9-4519-9A7E-2E9B7F692CFA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2BEF5-2FB1-4D16-BDE8-587DD0564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67ACE-8F50-4C85-BBB2-EE2F6D342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A011E-1200-4D1E-BC65-1735024EE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15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DD34609-30C0-4593-8539-CF0F9EAE2A7A}"/>
              </a:ext>
            </a:extLst>
          </p:cNvPr>
          <p:cNvSpPr/>
          <p:nvPr/>
        </p:nvSpPr>
        <p:spPr>
          <a:xfrm>
            <a:off x="1872877" y="670956"/>
            <a:ext cx="8758052" cy="1324099"/>
          </a:xfrm>
          <a:prstGeom prst="roundRect">
            <a:avLst/>
          </a:prstGeom>
          <a:noFill/>
          <a:ln w="254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F071A75-6D5E-47E5-B43D-DC0A6AE61308}"/>
              </a:ext>
            </a:extLst>
          </p:cNvPr>
          <p:cNvSpPr/>
          <p:nvPr/>
        </p:nvSpPr>
        <p:spPr>
          <a:xfrm>
            <a:off x="1872877" y="2555533"/>
            <a:ext cx="8758052" cy="1324099"/>
          </a:xfrm>
          <a:prstGeom prst="round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4226289-0A90-4527-B810-EDB789026626}"/>
              </a:ext>
            </a:extLst>
          </p:cNvPr>
          <p:cNvGrpSpPr/>
          <p:nvPr/>
        </p:nvGrpSpPr>
        <p:grpSpPr>
          <a:xfrm>
            <a:off x="2292283" y="1108330"/>
            <a:ext cx="8033756" cy="520449"/>
            <a:chOff x="2292283" y="1108330"/>
            <a:chExt cx="8033756" cy="520449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95C5C06-D259-426D-880D-B0E8283F282F}"/>
                </a:ext>
              </a:extLst>
            </p:cNvPr>
            <p:cNvSpPr/>
            <p:nvPr/>
          </p:nvSpPr>
          <p:spPr>
            <a:xfrm>
              <a:off x="4488729" y="1119731"/>
              <a:ext cx="1423448" cy="509048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特征工程</a:t>
              </a: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D5B3B619-8651-400A-A4F1-9C92C8AC7EC5}"/>
                </a:ext>
              </a:extLst>
            </p:cNvPr>
            <p:cNvSpPr/>
            <p:nvPr/>
          </p:nvSpPr>
          <p:spPr>
            <a:xfrm>
              <a:off x="5910136" y="1253558"/>
              <a:ext cx="772998" cy="245096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21052AE5-AE93-4CEC-88A5-246DD2A81045}"/>
                </a:ext>
              </a:extLst>
            </p:cNvPr>
            <p:cNvSpPr/>
            <p:nvPr/>
          </p:nvSpPr>
          <p:spPr>
            <a:xfrm>
              <a:off x="2292283" y="1113931"/>
              <a:ext cx="1423448" cy="509048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原始数据</a:t>
              </a:r>
            </a:p>
          </p:txBody>
        </p:sp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DEC2BDD1-70F2-4368-B0E6-29434D464114}"/>
                </a:ext>
              </a:extLst>
            </p:cNvPr>
            <p:cNvSpPr/>
            <p:nvPr/>
          </p:nvSpPr>
          <p:spPr>
            <a:xfrm>
              <a:off x="3715731" y="1240306"/>
              <a:ext cx="772998" cy="245096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98E6019-9255-4DB3-9B97-538E07590F1F}"/>
                </a:ext>
              </a:extLst>
            </p:cNvPr>
            <p:cNvSpPr/>
            <p:nvPr/>
          </p:nvSpPr>
          <p:spPr>
            <a:xfrm>
              <a:off x="6681093" y="1113931"/>
              <a:ext cx="1423448" cy="509048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模型预测</a:t>
              </a:r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B1562EF3-0FD0-4452-96E1-5A9C15312736}"/>
                </a:ext>
              </a:extLst>
            </p:cNvPr>
            <p:cNvSpPr/>
            <p:nvPr/>
          </p:nvSpPr>
          <p:spPr>
            <a:xfrm>
              <a:off x="8108787" y="1240306"/>
              <a:ext cx="772998" cy="245096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2754E1F-A3F1-4DB9-92CC-607460A3E74E}"/>
                </a:ext>
              </a:extLst>
            </p:cNvPr>
            <p:cNvSpPr/>
            <p:nvPr/>
          </p:nvSpPr>
          <p:spPr>
            <a:xfrm>
              <a:off x="8902591" y="1108330"/>
              <a:ext cx="1423448" cy="509048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业务评估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41F284E-4A52-452D-A9C3-1EB79F280B10}"/>
              </a:ext>
            </a:extLst>
          </p:cNvPr>
          <p:cNvGrpSpPr/>
          <p:nvPr/>
        </p:nvGrpSpPr>
        <p:grpSpPr>
          <a:xfrm>
            <a:off x="2292283" y="2948233"/>
            <a:ext cx="8033756" cy="520449"/>
            <a:chOff x="2292283" y="1108330"/>
            <a:chExt cx="8033756" cy="520449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8B7EEE66-1D07-4282-82DE-A3C30CC12255}"/>
                </a:ext>
              </a:extLst>
            </p:cNvPr>
            <p:cNvSpPr/>
            <p:nvPr/>
          </p:nvSpPr>
          <p:spPr>
            <a:xfrm>
              <a:off x="4488729" y="1119731"/>
              <a:ext cx="1423448" cy="509048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特征工程</a:t>
              </a:r>
            </a:p>
          </p:txBody>
        </p:sp>
        <p:sp>
          <p:nvSpPr>
            <p:cNvPr id="23" name="箭头: 右 22">
              <a:extLst>
                <a:ext uri="{FF2B5EF4-FFF2-40B4-BE49-F238E27FC236}">
                  <a16:creationId xmlns:a16="http://schemas.microsoft.com/office/drawing/2014/main" id="{17D886AF-70A1-4AE4-A338-5C8B02ED6F7D}"/>
                </a:ext>
              </a:extLst>
            </p:cNvPr>
            <p:cNvSpPr/>
            <p:nvPr/>
          </p:nvSpPr>
          <p:spPr>
            <a:xfrm>
              <a:off x="5910136" y="1253558"/>
              <a:ext cx="772998" cy="245096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930F59E-3E9B-4990-AF50-B47DEBAC6B80}"/>
                </a:ext>
              </a:extLst>
            </p:cNvPr>
            <p:cNvSpPr/>
            <p:nvPr/>
          </p:nvSpPr>
          <p:spPr>
            <a:xfrm>
              <a:off x="2292283" y="1113931"/>
              <a:ext cx="1423448" cy="509048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原始数据</a:t>
              </a:r>
            </a:p>
          </p:txBody>
        </p:sp>
        <p:sp>
          <p:nvSpPr>
            <p:cNvPr id="25" name="箭头: 右 24">
              <a:extLst>
                <a:ext uri="{FF2B5EF4-FFF2-40B4-BE49-F238E27FC236}">
                  <a16:creationId xmlns:a16="http://schemas.microsoft.com/office/drawing/2014/main" id="{1D496199-96C6-4038-9EE3-8F79356A7E9F}"/>
                </a:ext>
              </a:extLst>
            </p:cNvPr>
            <p:cNvSpPr/>
            <p:nvPr/>
          </p:nvSpPr>
          <p:spPr>
            <a:xfrm>
              <a:off x="3715731" y="1240306"/>
              <a:ext cx="772998" cy="245096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5B215EC5-3D04-4BFC-9681-5FDB9CB02968}"/>
                </a:ext>
              </a:extLst>
            </p:cNvPr>
            <p:cNvSpPr/>
            <p:nvPr/>
          </p:nvSpPr>
          <p:spPr>
            <a:xfrm>
              <a:off x="6681093" y="1113931"/>
              <a:ext cx="1423448" cy="509048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模型预测</a:t>
              </a:r>
            </a:p>
          </p:txBody>
        </p:sp>
        <p:sp>
          <p:nvSpPr>
            <p:cNvPr id="27" name="箭头: 右 26">
              <a:extLst>
                <a:ext uri="{FF2B5EF4-FFF2-40B4-BE49-F238E27FC236}">
                  <a16:creationId xmlns:a16="http://schemas.microsoft.com/office/drawing/2014/main" id="{AD6502B5-9977-46C6-B934-BC756D2627FA}"/>
                </a:ext>
              </a:extLst>
            </p:cNvPr>
            <p:cNvSpPr/>
            <p:nvPr/>
          </p:nvSpPr>
          <p:spPr>
            <a:xfrm>
              <a:off x="8108787" y="1240306"/>
              <a:ext cx="772998" cy="245096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8638F76B-3870-4681-82A0-6372E3516610}"/>
                </a:ext>
              </a:extLst>
            </p:cNvPr>
            <p:cNvSpPr/>
            <p:nvPr/>
          </p:nvSpPr>
          <p:spPr>
            <a:xfrm>
              <a:off x="8902591" y="1108330"/>
              <a:ext cx="1423448" cy="509048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业务评估</a:t>
              </a:r>
            </a:p>
          </p:txBody>
        </p:sp>
      </p:grpSp>
      <p:sp>
        <p:nvSpPr>
          <p:cNvPr id="29" name="箭头: 下 28">
            <a:extLst>
              <a:ext uri="{FF2B5EF4-FFF2-40B4-BE49-F238E27FC236}">
                <a16:creationId xmlns:a16="http://schemas.microsoft.com/office/drawing/2014/main" id="{350BF999-6841-41FA-BA2C-FC2E3ADF180A}"/>
              </a:ext>
            </a:extLst>
          </p:cNvPr>
          <p:cNvSpPr/>
          <p:nvPr/>
        </p:nvSpPr>
        <p:spPr>
          <a:xfrm>
            <a:off x="2856320" y="1625029"/>
            <a:ext cx="301658" cy="1324099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上 30">
            <a:extLst>
              <a:ext uri="{FF2B5EF4-FFF2-40B4-BE49-F238E27FC236}">
                <a16:creationId xmlns:a16="http://schemas.microsoft.com/office/drawing/2014/main" id="{680D7A2B-81BD-4616-84BF-17BF408C30B0}"/>
              </a:ext>
            </a:extLst>
          </p:cNvPr>
          <p:cNvSpPr/>
          <p:nvPr/>
        </p:nvSpPr>
        <p:spPr>
          <a:xfrm>
            <a:off x="7272778" y="1617378"/>
            <a:ext cx="301657" cy="1330855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AB32F8C-6668-4FDF-919B-A5AFB8EB2A19}"/>
              </a:ext>
            </a:extLst>
          </p:cNvPr>
          <p:cNvSpPr txBox="1"/>
          <p:nvPr/>
        </p:nvSpPr>
        <p:spPr>
          <a:xfrm>
            <a:off x="3640886" y="100588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数据处理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1D465DE-937C-432C-94B5-3814C7B71BED}"/>
              </a:ext>
            </a:extLst>
          </p:cNvPr>
          <p:cNvSpPr txBox="1"/>
          <p:nvPr/>
        </p:nvSpPr>
        <p:spPr>
          <a:xfrm>
            <a:off x="5820332" y="1005883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特征映射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3A3F74E-1050-4CB2-A5FE-A6A10AA25572}"/>
              </a:ext>
            </a:extLst>
          </p:cNvPr>
          <p:cNvSpPr txBox="1"/>
          <p:nvPr/>
        </p:nvSpPr>
        <p:spPr>
          <a:xfrm>
            <a:off x="8061357" y="101127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对比测试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60F607D-A52B-4F1B-9CBA-F52B36AC8814}"/>
              </a:ext>
            </a:extLst>
          </p:cNvPr>
          <p:cNvSpPr txBox="1"/>
          <p:nvPr/>
        </p:nvSpPr>
        <p:spPr>
          <a:xfrm>
            <a:off x="8062925" y="28793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模型测试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33E7049-690B-46BB-9839-81490EDFE10B}"/>
              </a:ext>
            </a:extLst>
          </p:cNvPr>
          <p:cNvSpPr txBox="1"/>
          <p:nvPr/>
        </p:nvSpPr>
        <p:spPr>
          <a:xfrm>
            <a:off x="5859797" y="288642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特征映射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B005BCB-29F6-4B05-90D8-7B8A7C100BE3}"/>
              </a:ext>
            </a:extLst>
          </p:cNvPr>
          <p:cNvSpPr txBox="1"/>
          <p:nvPr/>
        </p:nvSpPr>
        <p:spPr>
          <a:xfrm>
            <a:off x="3655536" y="28870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数据处理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6BBB330-DC0D-4240-91EA-CEC9DABBE1D1}"/>
              </a:ext>
            </a:extLst>
          </p:cNvPr>
          <p:cNvSpPr txBox="1"/>
          <p:nvPr/>
        </p:nvSpPr>
        <p:spPr>
          <a:xfrm>
            <a:off x="6520795" y="208230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自动部署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8CD461D-DFEF-4B38-A216-2C41EA671B0E}"/>
              </a:ext>
            </a:extLst>
          </p:cNvPr>
          <p:cNvSpPr txBox="1"/>
          <p:nvPr/>
        </p:nvSpPr>
        <p:spPr>
          <a:xfrm>
            <a:off x="10584041" y="122036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6"/>
                </a:solidFill>
              </a:rPr>
              <a:t>线上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B188157-D6D6-4B14-BDFE-96F20EBF3F6F}"/>
              </a:ext>
            </a:extLst>
          </p:cNvPr>
          <p:cNvSpPr txBox="1"/>
          <p:nvPr/>
        </p:nvSpPr>
        <p:spPr>
          <a:xfrm>
            <a:off x="10584041" y="306026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2"/>
                </a:solidFill>
              </a:rPr>
              <a:t>离线</a:t>
            </a:r>
          </a:p>
        </p:txBody>
      </p:sp>
    </p:spTree>
    <p:extLst>
      <p:ext uri="{BB962C8B-B14F-4D97-AF65-F5344CB8AC3E}">
        <p14:creationId xmlns:p14="http://schemas.microsoft.com/office/powerpoint/2010/main" val="117189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8B598CA2-E9CD-44F0-B9D3-26F7B69334FB}"/>
              </a:ext>
            </a:extLst>
          </p:cNvPr>
          <p:cNvGrpSpPr/>
          <p:nvPr/>
        </p:nvGrpSpPr>
        <p:grpSpPr>
          <a:xfrm>
            <a:off x="1252238" y="1940488"/>
            <a:ext cx="6722142" cy="2769634"/>
            <a:chOff x="1252238" y="1940488"/>
            <a:chExt cx="6722142" cy="276963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DD34609-30C0-4593-8539-CF0F9EAE2A7A}"/>
                </a:ext>
              </a:extLst>
            </p:cNvPr>
            <p:cNvSpPr/>
            <p:nvPr/>
          </p:nvSpPr>
          <p:spPr>
            <a:xfrm>
              <a:off x="1252238" y="1940488"/>
              <a:ext cx="1804469" cy="2769634"/>
            </a:xfrm>
            <a:prstGeom prst="roundRect">
              <a:avLst/>
            </a:prstGeom>
            <a:noFill/>
            <a:ln w="2540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95C5C06-D259-426D-880D-B0E8283F282F}"/>
                </a:ext>
              </a:extLst>
            </p:cNvPr>
            <p:cNvSpPr/>
            <p:nvPr/>
          </p:nvSpPr>
          <p:spPr>
            <a:xfrm>
              <a:off x="1442378" y="3947279"/>
              <a:ext cx="1423448" cy="509048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Spark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D5B3B619-8651-400A-A4F1-9C92C8AC7EC5}"/>
                </a:ext>
              </a:extLst>
            </p:cNvPr>
            <p:cNvSpPr/>
            <p:nvPr/>
          </p:nvSpPr>
          <p:spPr>
            <a:xfrm rot="1943651">
              <a:off x="5225824" y="2605080"/>
              <a:ext cx="1165193" cy="224810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98E6019-9255-4DB3-9B97-538E07590F1F}"/>
                </a:ext>
              </a:extLst>
            </p:cNvPr>
            <p:cNvSpPr/>
            <p:nvPr/>
          </p:nvSpPr>
          <p:spPr>
            <a:xfrm>
              <a:off x="1442378" y="3064866"/>
              <a:ext cx="1423448" cy="509048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Python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B1562EF3-0FD0-4452-96E1-5A9C15312736}"/>
                </a:ext>
              </a:extLst>
            </p:cNvPr>
            <p:cNvSpPr/>
            <p:nvPr/>
          </p:nvSpPr>
          <p:spPr>
            <a:xfrm>
              <a:off x="2898164" y="2267537"/>
              <a:ext cx="772998" cy="245096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2754E1F-A3F1-4DB9-92CC-607460A3E74E}"/>
                </a:ext>
              </a:extLst>
            </p:cNvPr>
            <p:cNvSpPr/>
            <p:nvPr/>
          </p:nvSpPr>
          <p:spPr>
            <a:xfrm>
              <a:off x="1442378" y="2138051"/>
              <a:ext cx="1423448" cy="509048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8638F76B-3870-4681-82A0-6372E3516610}"/>
                </a:ext>
              </a:extLst>
            </p:cNvPr>
            <p:cNvSpPr/>
            <p:nvPr/>
          </p:nvSpPr>
          <p:spPr>
            <a:xfrm>
              <a:off x="6388737" y="3033246"/>
              <a:ext cx="1585643" cy="509048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Java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线上环境</a:t>
              </a:r>
            </a:p>
          </p:txBody>
        </p:sp>
        <p:sp>
          <p:nvSpPr>
            <p:cNvPr id="41" name="箭头: 右 40">
              <a:extLst>
                <a:ext uri="{FF2B5EF4-FFF2-40B4-BE49-F238E27FC236}">
                  <a16:creationId xmlns:a16="http://schemas.microsoft.com/office/drawing/2014/main" id="{FE1A3796-0836-47CE-ABEF-B67F27E1DFEF}"/>
                </a:ext>
              </a:extLst>
            </p:cNvPr>
            <p:cNvSpPr/>
            <p:nvPr/>
          </p:nvSpPr>
          <p:spPr>
            <a:xfrm>
              <a:off x="2898164" y="3183904"/>
              <a:ext cx="772998" cy="245096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箭头: 右 41">
              <a:extLst>
                <a:ext uri="{FF2B5EF4-FFF2-40B4-BE49-F238E27FC236}">
                  <a16:creationId xmlns:a16="http://schemas.microsoft.com/office/drawing/2014/main" id="{D4990F65-1F6D-470A-B253-D6DD4D2AC155}"/>
                </a:ext>
              </a:extLst>
            </p:cNvPr>
            <p:cNvSpPr/>
            <p:nvPr/>
          </p:nvSpPr>
          <p:spPr>
            <a:xfrm>
              <a:off x="2898164" y="4079255"/>
              <a:ext cx="772998" cy="245096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421CBBD2-335A-4A3A-8001-53CA0BCCE688}"/>
                </a:ext>
              </a:extLst>
            </p:cNvPr>
            <p:cNvSpPr/>
            <p:nvPr/>
          </p:nvSpPr>
          <p:spPr>
            <a:xfrm>
              <a:off x="3690499" y="1940488"/>
              <a:ext cx="1804469" cy="2769634"/>
            </a:xfrm>
            <a:prstGeom prst="roundRect">
              <a:avLst/>
            </a:prstGeom>
            <a:noFill/>
            <a:ln w="25400">
              <a:solidFill>
                <a:schemeClr val="accent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07FB86A2-507D-4292-BEA8-2707BF4A47FD}"/>
                </a:ext>
              </a:extLst>
            </p:cNvPr>
            <p:cNvSpPr/>
            <p:nvPr/>
          </p:nvSpPr>
          <p:spPr>
            <a:xfrm>
              <a:off x="3880639" y="3947279"/>
              <a:ext cx="1423448" cy="509048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.model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07377FA1-1054-419E-B9CF-AE6CA4A85981}"/>
                </a:ext>
              </a:extLst>
            </p:cNvPr>
            <p:cNvSpPr/>
            <p:nvPr/>
          </p:nvSpPr>
          <p:spPr>
            <a:xfrm>
              <a:off x="3880639" y="3064866"/>
              <a:ext cx="1423448" cy="509048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httpserver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.</a:t>
              </a:r>
              <a:r>
                <a:rPr lang="en-US" altLang="zh-CN" dirty="0" err="1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pkl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B5D6D9D2-AAC9-4259-AC76-2F3DD5AB47B0}"/>
                </a:ext>
              </a:extLst>
            </p:cNvPr>
            <p:cNvSpPr/>
            <p:nvPr/>
          </p:nvSpPr>
          <p:spPr>
            <a:xfrm>
              <a:off x="3880639" y="2138051"/>
              <a:ext cx="1423448" cy="509048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Rserver</a:t>
              </a:r>
              <a:endPara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.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RDat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箭头: 右 47">
              <a:extLst>
                <a:ext uri="{FF2B5EF4-FFF2-40B4-BE49-F238E27FC236}">
                  <a16:creationId xmlns:a16="http://schemas.microsoft.com/office/drawing/2014/main" id="{EEF02941-5F40-4C85-BB3D-78E800A16587}"/>
                </a:ext>
              </a:extLst>
            </p:cNvPr>
            <p:cNvSpPr/>
            <p:nvPr/>
          </p:nvSpPr>
          <p:spPr>
            <a:xfrm rot="19286753">
              <a:off x="5225825" y="3752141"/>
              <a:ext cx="1165193" cy="224810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箭头: 右 48">
              <a:extLst>
                <a:ext uri="{FF2B5EF4-FFF2-40B4-BE49-F238E27FC236}">
                  <a16:creationId xmlns:a16="http://schemas.microsoft.com/office/drawing/2014/main" id="{B6A5B36E-B0A0-4250-9089-4F0978133A20}"/>
                </a:ext>
              </a:extLst>
            </p:cNvPr>
            <p:cNvSpPr/>
            <p:nvPr/>
          </p:nvSpPr>
          <p:spPr>
            <a:xfrm>
              <a:off x="5320220" y="3176155"/>
              <a:ext cx="946742" cy="245096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502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39BD40E-FF59-4B05-ABA7-1531E8A71161}"/>
              </a:ext>
            </a:extLst>
          </p:cNvPr>
          <p:cNvGrpSpPr/>
          <p:nvPr/>
        </p:nvGrpSpPr>
        <p:grpSpPr>
          <a:xfrm>
            <a:off x="1252238" y="1787981"/>
            <a:ext cx="6991901" cy="2922141"/>
            <a:chOff x="1252238" y="1787981"/>
            <a:chExt cx="6991901" cy="292214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DD34609-30C0-4593-8539-CF0F9EAE2A7A}"/>
                </a:ext>
              </a:extLst>
            </p:cNvPr>
            <p:cNvSpPr/>
            <p:nvPr/>
          </p:nvSpPr>
          <p:spPr>
            <a:xfrm>
              <a:off x="1252238" y="1940488"/>
              <a:ext cx="1804469" cy="2769634"/>
            </a:xfrm>
            <a:prstGeom prst="roundRect">
              <a:avLst/>
            </a:prstGeom>
            <a:noFill/>
            <a:ln w="2540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95C5C06-D259-426D-880D-B0E8283F282F}"/>
                </a:ext>
              </a:extLst>
            </p:cNvPr>
            <p:cNvSpPr/>
            <p:nvPr/>
          </p:nvSpPr>
          <p:spPr>
            <a:xfrm>
              <a:off x="1442378" y="3947279"/>
              <a:ext cx="1423448" cy="509048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Spark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98E6019-9255-4DB3-9B97-538E07590F1F}"/>
                </a:ext>
              </a:extLst>
            </p:cNvPr>
            <p:cNvSpPr/>
            <p:nvPr/>
          </p:nvSpPr>
          <p:spPr>
            <a:xfrm>
              <a:off x="1442378" y="3064866"/>
              <a:ext cx="1423448" cy="509048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Python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B1562EF3-0FD0-4452-96E1-5A9C15312736}"/>
                </a:ext>
              </a:extLst>
            </p:cNvPr>
            <p:cNvSpPr/>
            <p:nvPr/>
          </p:nvSpPr>
          <p:spPr>
            <a:xfrm>
              <a:off x="2898164" y="2267537"/>
              <a:ext cx="1252298" cy="245096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2754E1F-A3F1-4DB9-92CC-607460A3E74E}"/>
                </a:ext>
              </a:extLst>
            </p:cNvPr>
            <p:cNvSpPr/>
            <p:nvPr/>
          </p:nvSpPr>
          <p:spPr>
            <a:xfrm>
              <a:off x="1442378" y="2138051"/>
              <a:ext cx="1423448" cy="509048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8638F76B-3870-4681-82A0-6372E3516610}"/>
                </a:ext>
              </a:extLst>
            </p:cNvPr>
            <p:cNvSpPr/>
            <p:nvPr/>
          </p:nvSpPr>
          <p:spPr>
            <a:xfrm>
              <a:off x="6658496" y="3023818"/>
              <a:ext cx="1585643" cy="509048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Java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线上环境</a:t>
              </a:r>
            </a:p>
          </p:txBody>
        </p:sp>
        <p:sp>
          <p:nvSpPr>
            <p:cNvPr id="41" name="箭头: 右 40">
              <a:extLst>
                <a:ext uri="{FF2B5EF4-FFF2-40B4-BE49-F238E27FC236}">
                  <a16:creationId xmlns:a16="http://schemas.microsoft.com/office/drawing/2014/main" id="{FE1A3796-0836-47CE-ABEF-B67F27E1DFEF}"/>
                </a:ext>
              </a:extLst>
            </p:cNvPr>
            <p:cNvSpPr/>
            <p:nvPr/>
          </p:nvSpPr>
          <p:spPr>
            <a:xfrm>
              <a:off x="2898163" y="3183904"/>
              <a:ext cx="1245692" cy="245096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箭头: 右 41">
              <a:extLst>
                <a:ext uri="{FF2B5EF4-FFF2-40B4-BE49-F238E27FC236}">
                  <a16:creationId xmlns:a16="http://schemas.microsoft.com/office/drawing/2014/main" id="{D4990F65-1F6D-470A-B253-D6DD4D2AC155}"/>
                </a:ext>
              </a:extLst>
            </p:cNvPr>
            <p:cNvSpPr/>
            <p:nvPr/>
          </p:nvSpPr>
          <p:spPr>
            <a:xfrm>
              <a:off x="2898163" y="4079255"/>
              <a:ext cx="1245691" cy="245096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421CBBD2-335A-4A3A-8001-53CA0BCCE688}"/>
                </a:ext>
              </a:extLst>
            </p:cNvPr>
            <p:cNvSpPr/>
            <p:nvPr/>
          </p:nvSpPr>
          <p:spPr>
            <a:xfrm>
              <a:off x="4198511" y="1941081"/>
              <a:ext cx="1252298" cy="2769041"/>
            </a:xfrm>
            <a:prstGeom prst="roundRect">
              <a:avLst/>
            </a:prstGeom>
            <a:noFill/>
            <a:ln w="25400">
              <a:solidFill>
                <a:schemeClr val="accent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B5D6D9D2-AAC9-4259-AC76-2F3DD5AB47B0}"/>
                </a:ext>
              </a:extLst>
            </p:cNvPr>
            <p:cNvSpPr/>
            <p:nvPr/>
          </p:nvSpPr>
          <p:spPr>
            <a:xfrm>
              <a:off x="2987601" y="1787981"/>
              <a:ext cx="1033663" cy="479556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altLang="zh-CN" sz="1200" dirty="0" err="1">
                  <a:solidFill>
                    <a:prstClr val="black"/>
                  </a:solidFill>
                </a:rPr>
                <a:t>pmml</a:t>
              </a:r>
              <a:endParaRPr lang="en-US" altLang="zh-CN" sz="1200" dirty="0">
                <a:solidFill>
                  <a:prstClr val="black"/>
                </a:solidFill>
              </a:endParaRPr>
            </a:p>
          </p:txBody>
        </p:sp>
        <p:sp>
          <p:nvSpPr>
            <p:cNvPr id="49" name="箭头: 右 48">
              <a:extLst>
                <a:ext uri="{FF2B5EF4-FFF2-40B4-BE49-F238E27FC236}">
                  <a16:creationId xmlns:a16="http://schemas.microsoft.com/office/drawing/2014/main" id="{B6A5B36E-B0A0-4250-9089-4F0978133A20}"/>
                </a:ext>
              </a:extLst>
            </p:cNvPr>
            <p:cNvSpPr/>
            <p:nvPr/>
          </p:nvSpPr>
          <p:spPr>
            <a:xfrm>
              <a:off x="5483416" y="3176155"/>
              <a:ext cx="1142473" cy="245096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62DE89A3-9DF3-42FD-A25A-4A183EEF2074}"/>
                </a:ext>
              </a:extLst>
            </p:cNvPr>
            <p:cNvSpPr/>
            <p:nvPr/>
          </p:nvSpPr>
          <p:spPr>
            <a:xfrm>
              <a:off x="2987601" y="2705360"/>
              <a:ext cx="1061083" cy="479556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altLang="zh-CN" sz="1200" dirty="0">
                  <a:solidFill>
                    <a:prstClr val="black"/>
                  </a:solidFill>
                </a:rPr>
                <a:t>sklearn2pmml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E0B8D1D6-9AAA-4B75-AA8C-1A69ED8B5336}"/>
                </a:ext>
              </a:extLst>
            </p:cNvPr>
            <p:cNvSpPr/>
            <p:nvPr/>
          </p:nvSpPr>
          <p:spPr>
            <a:xfrm>
              <a:off x="2980633" y="3616409"/>
              <a:ext cx="1051319" cy="479556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altLang="zh-CN" sz="1200" dirty="0" err="1">
                  <a:solidFill>
                    <a:schemeClr val="tx1"/>
                  </a:solidFill>
                </a:rPr>
                <a:t>spark.mllib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4E9727AB-6693-41C0-8746-B2A1B749D0DB}"/>
                </a:ext>
              </a:extLst>
            </p:cNvPr>
            <p:cNvSpPr txBox="1"/>
            <p:nvPr/>
          </p:nvSpPr>
          <p:spPr>
            <a:xfrm>
              <a:off x="4431236" y="3103104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PMML</a:t>
              </a:r>
              <a:endParaRPr lang="zh-CN" altLang="en-US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138E8ACA-169C-4646-9D14-A4C52F32CD21}"/>
                </a:ext>
              </a:extLst>
            </p:cNvPr>
            <p:cNvSpPr/>
            <p:nvPr/>
          </p:nvSpPr>
          <p:spPr>
            <a:xfrm>
              <a:off x="5533505" y="2712940"/>
              <a:ext cx="1033663" cy="479556"/>
            </a:xfrm>
            <a:prstGeom prst="round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altLang="zh-CN" sz="1200">
                  <a:solidFill>
                    <a:prstClr val="black"/>
                  </a:solidFill>
                </a:rPr>
                <a:t>jpmml</a:t>
              </a:r>
              <a:endParaRPr lang="en-US" altLang="zh-CN" sz="12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27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2B9304B-C75C-4A38-9240-03AB76719CEE}"/>
              </a:ext>
            </a:extLst>
          </p:cNvPr>
          <p:cNvGrpSpPr/>
          <p:nvPr/>
        </p:nvGrpSpPr>
        <p:grpSpPr>
          <a:xfrm>
            <a:off x="1252238" y="1940488"/>
            <a:ext cx="6266990" cy="2769634"/>
            <a:chOff x="1252238" y="1940488"/>
            <a:chExt cx="6266990" cy="276963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DD34609-30C0-4593-8539-CF0F9EAE2A7A}"/>
                </a:ext>
              </a:extLst>
            </p:cNvPr>
            <p:cNvSpPr/>
            <p:nvPr/>
          </p:nvSpPr>
          <p:spPr>
            <a:xfrm>
              <a:off x="1252238" y="1940488"/>
              <a:ext cx="1804469" cy="2769634"/>
            </a:xfrm>
            <a:prstGeom prst="roundRect">
              <a:avLst/>
            </a:prstGeom>
            <a:noFill/>
            <a:ln w="2540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95C5C06-D259-426D-880D-B0E8283F282F}"/>
                </a:ext>
              </a:extLst>
            </p:cNvPr>
            <p:cNvSpPr/>
            <p:nvPr/>
          </p:nvSpPr>
          <p:spPr>
            <a:xfrm>
              <a:off x="1442378" y="3947279"/>
              <a:ext cx="1423448" cy="509048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Caffe2…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98E6019-9255-4DB3-9B97-538E07590F1F}"/>
                </a:ext>
              </a:extLst>
            </p:cNvPr>
            <p:cNvSpPr/>
            <p:nvPr/>
          </p:nvSpPr>
          <p:spPr>
            <a:xfrm>
              <a:off x="1442378" y="3064866"/>
              <a:ext cx="1423448" cy="509048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TenserFlow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B1562EF3-0FD0-4452-96E1-5A9C15312736}"/>
                </a:ext>
              </a:extLst>
            </p:cNvPr>
            <p:cNvSpPr/>
            <p:nvPr/>
          </p:nvSpPr>
          <p:spPr>
            <a:xfrm>
              <a:off x="2898164" y="2267537"/>
              <a:ext cx="887623" cy="245096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2754E1F-A3F1-4DB9-92CC-607460A3E74E}"/>
                </a:ext>
              </a:extLst>
            </p:cNvPr>
            <p:cNvSpPr/>
            <p:nvPr/>
          </p:nvSpPr>
          <p:spPr>
            <a:xfrm>
              <a:off x="1442378" y="2138051"/>
              <a:ext cx="1423448" cy="509048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PyTorch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8638F76B-3870-4681-82A0-6372E3516610}"/>
                </a:ext>
              </a:extLst>
            </p:cNvPr>
            <p:cNvSpPr/>
            <p:nvPr/>
          </p:nvSpPr>
          <p:spPr>
            <a:xfrm>
              <a:off x="5933585" y="3072019"/>
              <a:ext cx="1585643" cy="509048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Java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线上环境</a:t>
              </a:r>
            </a:p>
          </p:txBody>
        </p:sp>
        <p:sp>
          <p:nvSpPr>
            <p:cNvPr id="41" name="箭头: 右 40">
              <a:extLst>
                <a:ext uri="{FF2B5EF4-FFF2-40B4-BE49-F238E27FC236}">
                  <a16:creationId xmlns:a16="http://schemas.microsoft.com/office/drawing/2014/main" id="{FE1A3796-0836-47CE-ABEF-B67F27E1DFEF}"/>
                </a:ext>
              </a:extLst>
            </p:cNvPr>
            <p:cNvSpPr/>
            <p:nvPr/>
          </p:nvSpPr>
          <p:spPr>
            <a:xfrm>
              <a:off x="2898163" y="3183904"/>
              <a:ext cx="887623" cy="245096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箭头: 右 41">
              <a:extLst>
                <a:ext uri="{FF2B5EF4-FFF2-40B4-BE49-F238E27FC236}">
                  <a16:creationId xmlns:a16="http://schemas.microsoft.com/office/drawing/2014/main" id="{D4990F65-1F6D-470A-B253-D6DD4D2AC155}"/>
                </a:ext>
              </a:extLst>
            </p:cNvPr>
            <p:cNvSpPr/>
            <p:nvPr/>
          </p:nvSpPr>
          <p:spPr>
            <a:xfrm>
              <a:off x="2898163" y="4079255"/>
              <a:ext cx="887623" cy="245096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箭头: 右 48">
              <a:extLst>
                <a:ext uri="{FF2B5EF4-FFF2-40B4-BE49-F238E27FC236}">
                  <a16:creationId xmlns:a16="http://schemas.microsoft.com/office/drawing/2014/main" id="{B6A5B36E-B0A0-4250-9089-4F0978133A20}"/>
                </a:ext>
              </a:extLst>
            </p:cNvPr>
            <p:cNvSpPr/>
            <p:nvPr/>
          </p:nvSpPr>
          <p:spPr>
            <a:xfrm>
              <a:off x="5098853" y="3176155"/>
              <a:ext cx="819215" cy="245096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2EB32E3-6B15-4271-A1B4-5C1B71023873}"/>
                </a:ext>
              </a:extLst>
            </p:cNvPr>
            <p:cNvGrpSpPr/>
            <p:nvPr/>
          </p:nvGrpSpPr>
          <p:grpSpPr>
            <a:xfrm>
              <a:off x="3831038" y="1941081"/>
              <a:ext cx="1252298" cy="2769041"/>
              <a:chOff x="4198511" y="1941081"/>
              <a:chExt cx="1252298" cy="2769041"/>
            </a:xfrm>
          </p:grpSpPr>
          <p:sp>
            <p:nvSpPr>
              <p:cNvPr id="44" name="矩形: 圆角 43">
                <a:extLst>
                  <a:ext uri="{FF2B5EF4-FFF2-40B4-BE49-F238E27FC236}">
                    <a16:creationId xmlns:a16="http://schemas.microsoft.com/office/drawing/2014/main" id="{421CBBD2-335A-4A3A-8001-53CA0BCCE688}"/>
                  </a:ext>
                </a:extLst>
              </p:cNvPr>
              <p:cNvSpPr/>
              <p:nvPr/>
            </p:nvSpPr>
            <p:spPr>
              <a:xfrm>
                <a:off x="4198511" y="1941081"/>
                <a:ext cx="1252298" cy="2769041"/>
              </a:xfrm>
              <a:prstGeom prst="roundRect">
                <a:avLst/>
              </a:prstGeom>
              <a:noFill/>
              <a:ln w="25400">
                <a:solidFill>
                  <a:schemeClr val="accent6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B5D6D9D2-AAC9-4259-AC76-2F3DD5AB47B0}"/>
                  </a:ext>
                </a:extLst>
              </p:cNvPr>
              <p:cNvSpPr/>
              <p:nvPr/>
            </p:nvSpPr>
            <p:spPr>
              <a:xfrm>
                <a:off x="4307828" y="2585310"/>
                <a:ext cx="1033663" cy="479556"/>
              </a:xfrm>
              <a:prstGeom prst="round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US" altLang="zh-CN" sz="1200" dirty="0">
                    <a:solidFill>
                      <a:prstClr val="black"/>
                    </a:solidFill>
                  </a:rPr>
                  <a:t>serving</a:t>
                </a: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E0B8D1D6-9AAA-4B75-AA8C-1A69ED8B5336}"/>
                  </a:ext>
                </a:extLst>
              </p:cNvPr>
              <p:cNvSpPr/>
              <p:nvPr/>
            </p:nvSpPr>
            <p:spPr>
              <a:xfrm>
                <a:off x="4298999" y="3534404"/>
                <a:ext cx="1051319" cy="479556"/>
              </a:xfrm>
              <a:prstGeom prst="round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API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391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83</Words>
  <Application>Microsoft Office PowerPoint</Application>
  <PresentationFormat>宽屏</PresentationFormat>
  <Paragraphs>47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伟云 徐</dc:creator>
  <cp:lastModifiedBy>伟云 徐</cp:lastModifiedBy>
  <cp:revision>12</cp:revision>
  <dcterms:created xsi:type="dcterms:W3CDTF">2019-01-09T02:29:40Z</dcterms:created>
  <dcterms:modified xsi:type="dcterms:W3CDTF">2019-03-06T11:02:30Z</dcterms:modified>
</cp:coreProperties>
</file>