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87" r:id="rId2"/>
    <p:sldId id="68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F570-CB18-460D-8B8D-108800580B9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C78A5-C8C8-42B9-9E54-DD58D9A96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1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639AC055-43CC-4664-9D2B-D40F774AE0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9B826C88-312B-48DA-82D5-575EE3C2C3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给位同事，大家好，下面由我向大家汇报一下这一年自己的一个工作情况。</a:t>
            </a:r>
          </a:p>
        </p:txBody>
      </p:sp>
      <p:sp>
        <p:nvSpPr>
          <p:cNvPr id="34819" name="灯片编号占位符 3">
            <a:extLst>
              <a:ext uri="{FF2B5EF4-FFF2-40B4-BE49-F238E27FC236}">
                <a16:creationId xmlns:a16="http://schemas.microsoft.com/office/drawing/2014/main" id="{46C350C1-016C-4487-9DC3-01E4186BD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6B523F-6A38-48A4-A5B6-26650F64DC3F}" type="slidenum">
              <a:rPr altLang="en-US" smtClean="0"/>
              <a:pPr/>
              <a:t>1</a:t>
            </a:fld>
            <a:endParaRPr lang="zh-CN" altLang="en-US"/>
          </a:p>
        </p:txBody>
      </p:sp>
      <p:sp>
        <p:nvSpPr>
          <p:cNvPr id="34820" name="日期占位符 1">
            <a:extLst>
              <a:ext uri="{FF2B5EF4-FFF2-40B4-BE49-F238E27FC236}">
                <a16:creationId xmlns:a16="http://schemas.microsoft.com/office/drawing/2014/main" id="{9A61AB2F-84C6-43CF-80BF-7C3FE273A7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9CCF101-4F83-495D-9289-6407C92200B8}" type="datetime1">
              <a:rPr lang="zh-CN" altLang="en-US" smtClean="0"/>
              <a:pPr>
                <a:buFont typeface="Arial" panose="020B0604020202020204" pitchFamily="34" charset="0"/>
                <a:buNone/>
              </a:pPr>
              <a:t>2019/9/28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F3CE3-9CF1-4656-A2B0-7038ED25E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043ADC-DD00-426A-A0DC-61470D5E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C1928-1C7C-4BC0-91EF-12526B39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AD995-DEF3-46D6-A9D0-30AF4F12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22F7B-EB1D-4C89-BB4A-C161EE31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1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1247-8622-42AC-B8F9-7D5E0DAF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1FE14-B029-4E3B-88D3-1DDCBB52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0E06C-19E7-4F98-A7B1-7C243F09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F67EF-89CF-4D75-AF14-4270968E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E9721-F0DB-46F5-A397-9745C923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2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194AA5-1CD0-47F4-B245-101320A55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4B411-264F-4599-B7E3-B087EDB13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3B0B0-A67C-40E4-BE7B-B0F74491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925C5-A852-4377-A971-913226AB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A7117-A506-42C9-A3F7-5AB5C32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7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-1">
            <a:extLst>
              <a:ext uri="{FF2B5EF4-FFF2-40B4-BE49-F238E27FC236}">
                <a16:creationId xmlns:a16="http://schemas.microsoft.com/office/drawing/2014/main" id="{968F45CF-25A8-4E9D-873B-720F097F7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B-1">
            <a:extLst>
              <a:ext uri="{FF2B5EF4-FFF2-40B4-BE49-F238E27FC236}">
                <a16:creationId xmlns:a16="http://schemas.microsoft.com/office/drawing/2014/main" id="{23EF9967-3031-4DC9-AF74-F8F49B84E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" t="52522" r="40851" b="32153"/>
          <a:stretch>
            <a:fillRect/>
          </a:stretch>
        </p:blipFill>
        <p:spPr bwMode="auto">
          <a:xfrm>
            <a:off x="999068" y="3602039"/>
            <a:ext cx="6212417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412777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EDDE3-6C7F-4B9D-BCE3-83487D9F12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BF35BB-85C7-4A7A-BDDB-F54904089565}" type="datetime1">
              <a:rPr lang="zh-CN" altLang="en-US"/>
              <a:pPr>
                <a:defRPr/>
              </a:pPr>
              <a:t>2019/9/28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33C8B-B40F-4400-8C56-B02761CA3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3A6DE-38DE-4AF2-BAF7-6A6140888B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662C8E5-AF69-4501-837B-98FA117ACB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0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B6A84-CA6B-4908-9825-D1982F0E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58B50-E3B8-4B16-BA05-E247C464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D87E8-78B8-4F20-BC46-A98B042A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4EB79-288A-41C2-A92E-C586B319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EF0E8-D952-47BC-AA61-462C90D7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7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67F6E-B704-47EB-9ADB-5DC925C4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CDBD3-AD93-4E07-9391-DAC44026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346FE-7C34-409F-A792-A8D4D62D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0B1CD-45DC-4A13-9C58-A1BEAB45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C186B-68B9-46DC-A836-A0D3E42D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7C5EC-EE37-4875-A14B-6D2A729A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1559B-FBA4-4123-BDCF-22CC8449D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BE7FB-5B06-4BD9-A281-94024B1C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69888-4B90-4ADD-A619-7F8BB494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5ED15-6017-4EAC-A85D-A1E92A2C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8CB16-9C9E-40EA-9641-DB8A12ED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5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8CD1-3528-4502-ADF4-20BA9B51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CBF7C-60EA-45A2-9B55-A56FAB0BA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5EA3F-1A02-4785-91F2-F5982DB93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A21A17-0411-4C5C-8561-BC50B9495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624903-3C5A-4D9C-A69A-C57B577B9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ED47DD-870F-468C-8982-97035DBF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15D176-6D6F-461E-9AA8-A91E2C20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6436BE-11DB-4E2A-9BCA-4EB659E7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1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204D-0F43-421B-BAD8-73A1545F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7FD65A-A166-4F98-919F-44D325DA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C406EE-00F4-41B9-9BC1-34868A95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6326FD-121E-45EA-A3E4-DDE7EFA2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8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A400B7-DB1E-4E89-A95D-89CCB7CC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799F88-E674-4193-8BAA-23FA0A0E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D50126-B92C-4B69-8A05-7CB8E58F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3571-0994-4B8F-9FC0-BAF0FC17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AECD5-AEAD-478F-8A05-72FCBEDB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11A8A-A3F8-42E2-A8D4-8AB4B0D9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D0767-C0CA-4AC7-BE17-C24CC8D7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5E3BC-1407-47EE-9426-9FA6CC21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4145A-31C0-4E50-811D-98E62483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8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51958-692D-4A91-9CB7-971C3C32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E20014-9BCA-4B26-8583-D5E468E11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0CF70-850C-4B41-ACA2-A1055A41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8F922-76AB-4FAC-B6F2-1406409C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AE949-4BA5-4708-ABC9-5CFA9592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65EF2-E8CD-444C-8F3B-E4A2C678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0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166AD6-830B-425E-A18F-C0F6B9B6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A5129-646A-46E6-98D1-4A0D1205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FDCF0-B06C-4693-9006-E704E0D0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DA3C-7AB1-40C6-9EDC-FADF5D1FC6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62029-C33E-451A-A913-AD0DEAE5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16F0C-AC9F-465C-84AC-5753DD1EA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9319-5E1B-42DD-895A-7F20C712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931C8834-F6A7-47D2-A398-A30C343A84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63750" y="1412876"/>
            <a:ext cx="8199438" cy="1103313"/>
          </a:xfrm>
        </p:spPr>
        <p:txBody>
          <a:bodyPr/>
          <a:lstStyle/>
          <a:p>
            <a:pPr algn="ctr"/>
            <a:r>
              <a:rPr lang="en-US" altLang="zh-CN" dirty="0"/>
              <a:t>Coder</a:t>
            </a:r>
            <a:r>
              <a:rPr lang="zh-CN" altLang="en-US" dirty="0"/>
              <a:t>圈第一期技术分享</a:t>
            </a:r>
          </a:p>
        </p:txBody>
      </p:sp>
      <p:sp>
        <p:nvSpPr>
          <p:cNvPr id="33794" name="TextBox 6">
            <a:extLst>
              <a:ext uri="{FF2B5EF4-FFF2-40B4-BE49-F238E27FC236}">
                <a16:creationId xmlns:a16="http://schemas.microsoft.com/office/drawing/2014/main" id="{CAE694E5-9F81-4E7D-8993-41484A9D1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5229226"/>
            <a:ext cx="2197100" cy="59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2100"/>
              </a:lnSpc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分享人：洪涛</a:t>
            </a:r>
          </a:p>
          <a:p>
            <a:pPr algn="ctr" eaLnBrk="0" hangingPunct="0">
              <a:lnSpc>
                <a:spcPts val="2100"/>
              </a:lnSpc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2019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年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1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7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FB2B4-49E7-44B0-8501-8EB736B49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9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39A6A-A5F5-4EFC-849D-7EAF97229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1135B-18D4-480F-9C89-B93A32821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77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宽屏</PresentationFormat>
  <Paragraphs>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Office 主题​​</vt:lpstr>
      <vt:lpstr>Coder圈第一期技术分享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2018年终工作总结</dc:title>
  <dc:creator>Tao</dc:creator>
  <cp:lastModifiedBy>Tao</cp:lastModifiedBy>
  <cp:revision>3</cp:revision>
  <dcterms:created xsi:type="dcterms:W3CDTF">2019-09-28T14:14:17Z</dcterms:created>
  <dcterms:modified xsi:type="dcterms:W3CDTF">2019-09-28T14:26:00Z</dcterms:modified>
</cp:coreProperties>
</file>