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59FB9-857D-019B-C9F1-8180893349B8}" v="246" dt="2020-03-06T06:57:35.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8" /><Relationship Type="http://schemas.microsoft.com/office/2015/10/relationships/revisionInfo" Target="revisionInfo.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tableStyles" Target="tableStyles.xml" Id="rId11" /><Relationship Type="http://schemas.openxmlformats.org/officeDocument/2006/relationships/slide" Target="slides/slide4.xml" Id="rId5" /><Relationship Type="http://schemas.openxmlformats.org/officeDocument/2006/relationships/theme" Target="theme/theme1.xml" Id="rId10" /><Relationship Type="http://schemas.openxmlformats.org/officeDocument/2006/relationships/slide" Target="slides/slide3.xml" Id="rId4" /><Relationship Type="http://schemas.openxmlformats.org/officeDocument/2006/relationships/viewProps" Target="viewProps.xml" Id="rId9"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Exploring Coffee Shops in New York City</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Aditya Rao</a:t>
            </a:r>
          </a:p>
          <a:p>
            <a:r>
              <a:rPr lang="en-US" dirty="0">
                <a:cs typeface="Calibri"/>
              </a:rPr>
              <a:t>March 6th 2020</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75C0-42AC-4BD1-8EA2-D0000164214E}"/>
              </a:ext>
            </a:extLst>
          </p:cNvPr>
          <p:cNvSpPr>
            <a:spLocks noGrp="1"/>
          </p:cNvSpPr>
          <p:nvPr>
            <p:ph type="title"/>
          </p:nvPr>
        </p:nvSpPr>
        <p:spPr/>
        <p:txBody>
          <a:bodyPr/>
          <a:lstStyle/>
          <a:p>
            <a:pPr algn="ctr"/>
            <a:r>
              <a:rPr lang="en-US" dirty="0">
                <a:cs typeface="Calibri Light"/>
              </a:rPr>
              <a:t>Abstract</a:t>
            </a:r>
          </a:p>
        </p:txBody>
      </p:sp>
      <p:sp>
        <p:nvSpPr>
          <p:cNvPr id="3" name="Content Placeholder 2">
            <a:extLst>
              <a:ext uri="{FF2B5EF4-FFF2-40B4-BE49-F238E27FC236}">
                <a16:creationId xmlns:a16="http://schemas.microsoft.com/office/drawing/2014/main" id="{9AE7991F-B77F-479D-ADE9-A9E81534A15B}"/>
              </a:ext>
            </a:extLst>
          </p:cNvPr>
          <p:cNvSpPr>
            <a:spLocks noGrp="1"/>
          </p:cNvSpPr>
          <p:nvPr>
            <p:ph idx="1"/>
          </p:nvPr>
        </p:nvSpPr>
        <p:spPr/>
        <p:txBody>
          <a:bodyPr vert="horz" lIns="91440" tIns="45720" rIns="91440" bIns="45720" rtlCol="0" anchor="t">
            <a:normAutofit/>
          </a:bodyPr>
          <a:lstStyle/>
          <a:p>
            <a:pPr marL="0" indent="0" algn="ctr">
              <a:buNone/>
            </a:pPr>
            <a:r>
              <a:rPr lang="en-US" dirty="0">
                <a:ea typeface="+mn-lt"/>
                <a:cs typeface="+mn-lt"/>
              </a:rPr>
              <a:t>In this project, machine learning was used to estimate a good place for a new coffee shop in New York City.</a:t>
            </a:r>
            <a:endParaRPr lang="en-US" dirty="0">
              <a:cs typeface="Calibri" panose="020F0502020204030204"/>
            </a:endParaRPr>
          </a:p>
        </p:txBody>
      </p:sp>
    </p:spTree>
    <p:extLst>
      <p:ext uri="{BB962C8B-B14F-4D97-AF65-F5344CB8AC3E}">
        <p14:creationId xmlns:p14="http://schemas.microsoft.com/office/powerpoint/2010/main" val="3399112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836A-89BB-45EB-B90D-E28B8E2FF862}"/>
              </a:ext>
            </a:extLst>
          </p:cNvPr>
          <p:cNvSpPr>
            <a:spLocks noGrp="1"/>
          </p:cNvSpPr>
          <p:nvPr>
            <p:ph type="title"/>
          </p:nvPr>
        </p:nvSpPr>
        <p:spPr/>
        <p:txBody>
          <a:bodyPr/>
          <a:lstStyle/>
          <a:p>
            <a:pPr algn="ctr"/>
            <a:r>
              <a:rPr lang="en-US" dirty="0">
                <a:cs typeface="Calibri Light"/>
              </a:rPr>
              <a:t>Introduction</a:t>
            </a:r>
          </a:p>
        </p:txBody>
      </p:sp>
      <p:sp>
        <p:nvSpPr>
          <p:cNvPr id="3" name="Content Placeholder 2">
            <a:extLst>
              <a:ext uri="{FF2B5EF4-FFF2-40B4-BE49-F238E27FC236}">
                <a16:creationId xmlns:a16="http://schemas.microsoft.com/office/drawing/2014/main" id="{DEFA644B-A016-4597-99DD-B78922B1F01E}"/>
              </a:ext>
            </a:extLst>
          </p:cNvPr>
          <p:cNvSpPr>
            <a:spLocks noGrp="1"/>
          </p:cNvSpPr>
          <p:nvPr>
            <p:ph idx="1"/>
          </p:nvPr>
        </p:nvSpPr>
        <p:spPr/>
        <p:txBody>
          <a:bodyPr vert="horz" lIns="91440" tIns="45720" rIns="91440" bIns="45720" rtlCol="0" anchor="t">
            <a:normAutofit/>
          </a:bodyPr>
          <a:lstStyle/>
          <a:p>
            <a:pPr algn="ctr">
              <a:buNone/>
            </a:pPr>
            <a:r>
              <a:rPr lang="en-US" dirty="0">
                <a:ea typeface="+mn-lt"/>
                <a:cs typeface="+mn-lt"/>
              </a:rPr>
              <a:t>In New York City, if someone is looking to open a café restaurant, the question is, where would you recommend that they open it? The background of the problem is that for a café to be profitable, it is not wise setting up a café in the immediate proximity of existing ones. </a:t>
            </a:r>
            <a:endParaRPr lang="en-US" dirty="0">
              <a:cs typeface="Calibri" panose="020F0502020204030204"/>
            </a:endParaRPr>
          </a:p>
          <a:p>
            <a:pPr marL="0" indent="0" algn="ctr">
              <a:buNone/>
            </a:pPr>
            <a:r>
              <a:rPr lang="en-US" dirty="0">
                <a:ea typeface="+mn-lt"/>
                <a:cs typeface="+mn-lt"/>
              </a:rPr>
              <a:t>Let’s also make sure that audience is explicitly defined to be the local restaurant entrepreneurs in New York, and they should care about this problem because the location of the new café is very important in terms of profits.</a:t>
            </a:r>
            <a:endParaRPr lang="en-US" dirty="0">
              <a:cs typeface="Calibri" panose="020F0502020204030204"/>
            </a:endParaRPr>
          </a:p>
        </p:txBody>
      </p:sp>
    </p:spTree>
    <p:extLst>
      <p:ext uri="{BB962C8B-B14F-4D97-AF65-F5344CB8AC3E}">
        <p14:creationId xmlns:p14="http://schemas.microsoft.com/office/powerpoint/2010/main" val="383635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0509-DAA5-43C4-82E6-016D234E6F5F}"/>
              </a:ext>
            </a:extLst>
          </p:cNvPr>
          <p:cNvSpPr>
            <a:spLocks noGrp="1"/>
          </p:cNvSpPr>
          <p:nvPr>
            <p:ph type="title"/>
          </p:nvPr>
        </p:nvSpPr>
        <p:spPr/>
        <p:txBody>
          <a:bodyPr/>
          <a:lstStyle/>
          <a:p>
            <a:pPr algn="ctr"/>
            <a:r>
              <a:rPr lang="en-US" dirty="0">
                <a:cs typeface="Calibri Light" panose="020F0302020204030204"/>
              </a:rPr>
              <a:t>Dataset</a:t>
            </a:r>
          </a:p>
        </p:txBody>
      </p:sp>
      <p:sp>
        <p:nvSpPr>
          <p:cNvPr id="3" name="Content Placeholder 2">
            <a:extLst>
              <a:ext uri="{FF2B5EF4-FFF2-40B4-BE49-F238E27FC236}">
                <a16:creationId xmlns:a16="http://schemas.microsoft.com/office/drawing/2014/main" id="{E14910F7-0E8B-41A4-9CD1-0888CC6E0D8C}"/>
              </a:ext>
            </a:extLst>
          </p:cNvPr>
          <p:cNvSpPr>
            <a:spLocks noGrp="1"/>
          </p:cNvSpPr>
          <p:nvPr>
            <p:ph idx="1"/>
          </p:nvPr>
        </p:nvSpPr>
        <p:spPr/>
        <p:txBody>
          <a:bodyPr vert="horz" lIns="91440" tIns="45720" rIns="91440" bIns="45720" rtlCol="0" anchor="t">
            <a:normAutofit/>
          </a:bodyPr>
          <a:lstStyle/>
          <a:p>
            <a:pPr marL="0" indent="0" algn="ctr">
              <a:buNone/>
            </a:pPr>
            <a:r>
              <a:rPr lang="en-US" dirty="0">
                <a:ea typeface="+mn-lt"/>
                <a:cs typeface="+mn-lt"/>
              </a:rPr>
              <a:t>A description of the data: the data used to solve this problem is geolocation data collected from Foursquare. Adequate explanation and discussion, with examples, of the data is the following. Data is a single </a:t>
            </a:r>
            <a:r>
              <a:rPr lang="en-US" err="1">
                <a:ea typeface="+mn-lt"/>
                <a:cs typeface="+mn-lt"/>
              </a:rPr>
              <a:t>dataframe</a:t>
            </a:r>
            <a:r>
              <a:rPr lang="en-US" dirty="0">
                <a:ea typeface="+mn-lt"/>
                <a:cs typeface="+mn-lt"/>
              </a:rPr>
              <a:t>, containing at least a location of the café. Explanation of the location data is a standard tuple (</a:t>
            </a:r>
            <a:r>
              <a:rPr lang="en-US" err="1">
                <a:ea typeface="+mn-lt"/>
                <a:cs typeface="+mn-lt"/>
              </a:rPr>
              <a:t>lat</a:t>
            </a:r>
            <a:r>
              <a:rPr lang="en-US" dirty="0">
                <a:ea typeface="+mn-lt"/>
                <a:cs typeface="+mn-lt"/>
              </a:rPr>
              <a:t>, </a:t>
            </a:r>
            <a:r>
              <a:rPr lang="en-US" err="1">
                <a:ea typeface="+mn-lt"/>
                <a:cs typeface="+mn-lt"/>
              </a:rPr>
              <a:t>lng</a:t>
            </a:r>
            <a:r>
              <a:rPr lang="en-US" dirty="0">
                <a:ea typeface="+mn-lt"/>
                <a:cs typeface="+mn-lt"/>
              </a:rPr>
              <a:t>), where </a:t>
            </a:r>
            <a:r>
              <a:rPr lang="en-US" err="1">
                <a:ea typeface="+mn-lt"/>
                <a:cs typeface="+mn-lt"/>
              </a:rPr>
              <a:t>lat</a:t>
            </a:r>
            <a:r>
              <a:rPr lang="en-US" dirty="0">
                <a:ea typeface="+mn-lt"/>
                <a:cs typeface="+mn-lt"/>
              </a:rPr>
              <a:t> stands for latitude and </a:t>
            </a:r>
            <a:r>
              <a:rPr lang="en-US" err="1">
                <a:ea typeface="+mn-lt"/>
                <a:cs typeface="+mn-lt"/>
              </a:rPr>
              <a:t>lng</a:t>
            </a:r>
            <a:r>
              <a:rPr lang="en-US" dirty="0">
                <a:ea typeface="+mn-lt"/>
                <a:cs typeface="+mn-lt"/>
              </a:rPr>
              <a:t> for longitude. Some other metadata like name, postal code and so on is also collected.</a:t>
            </a:r>
            <a:endParaRPr lang="en-US" dirty="0">
              <a:cs typeface="Calibri" panose="020F0502020204030204"/>
            </a:endParaRPr>
          </a:p>
        </p:txBody>
      </p:sp>
    </p:spTree>
    <p:extLst>
      <p:ext uri="{BB962C8B-B14F-4D97-AF65-F5344CB8AC3E}">
        <p14:creationId xmlns:p14="http://schemas.microsoft.com/office/powerpoint/2010/main" val="309176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F9ED-119E-487A-86AC-179836D5FDDA}"/>
              </a:ext>
            </a:extLst>
          </p:cNvPr>
          <p:cNvSpPr>
            <a:spLocks noGrp="1"/>
          </p:cNvSpPr>
          <p:nvPr>
            <p:ph type="title"/>
          </p:nvPr>
        </p:nvSpPr>
        <p:spPr/>
        <p:txBody>
          <a:bodyPr/>
          <a:lstStyle/>
          <a:p>
            <a:pPr algn="ctr"/>
            <a:r>
              <a:rPr lang="en-US" dirty="0" err="1">
                <a:cs typeface="Calibri Light"/>
              </a:rPr>
              <a:t>Methedology</a:t>
            </a:r>
          </a:p>
        </p:txBody>
      </p:sp>
      <p:sp>
        <p:nvSpPr>
          <p:cNvPr id="3" name="Content Placeholder 2">
            <a:extLst>
              <a:ext uri="{FF2B5EF4-FFF2-40B4-BE49-F238E27FC236}">
                <a16:creationId xmlns:a16="http://schemas.microsoft.com/office/drawing/2014/main" id="{C4FA799D-69D9-40C5-871A-CEDF87D4DC35}"/>
              </a:ext>
            </a:extLst>
          </p:cNvPr>
          <p:cNvSpPr>
            <a:spLocks noGrp="1"/>
          </p:cNvSpPr>
          <p:nvPr>
            <p:ph idx="1"/>
          </p:nvPr>
        </p:nvSpPr>
        <p:spPr>
          <a:xfrm>
            <a:off x="838200" y="1825625"/>
            <a:ext cx="10515600" cy="4762418"/>
          </a:xfrm>
        </p:spPr>
        <p:txBody>
          <a:bodyPr vert="horz" lIns="91440" tIns="45720" rIns="91440" bIns="45720" rtlCol="0" anchor="t">
            <a:normAutofit/>
          </a:bodyPr>
          <a:lstStyle/>
          <a:p>
            <a:pPr marL="0" indent="0">
              <a:buNone/>
            </a:pPr>
            <a:r>
              <a:rPr lang="en-US" sz="2000" dirty="0">
                <a:ea typeface="+mn-lt"/>
                <a:cs typeface="+mn-lt"/>
              </a:rPr>
              <a:t>Heatmap-based kernel density estimation was used. Heatmap was already implemented as plugin for Folium, which was used to visualize data to map. Visualization is shown in figure</a:t>
            </a:r>
          </a:p>
          <a:p>
            <a:pPr marL="0" indent="0">
              <a:buNone/>
            </a:pPr>
            <a:endParaRPr lang="en-US" sz="2000" dirty="0">
              <a:cs typeface="Calibri" panose="020F0502020204030204"/>
            </a:endParaRPr>
          </a:p>
        </p:txBody>
      </p:sp>
      <p:pic>
        <p:nvPicPr>
          <p:cNvPr id="4" name="Picture 4" descr="A close up of a map&#10;&#10;Description generated with high confidence">
            <a:extLst>
              <a:ext uri="{FF2B5EF4-FFF2-40B4-BE49-F238E27FC236}">
                <a16:creationId xmlns:a16="http://schemas.microsoft.com/office/drawing/2014/main" id="{771EF70F-4132-4E72-89B4-E4F77CB836CC}"/>
              </a:ext>
            </a:extLst>
          </p:cNvPr>
          <p:cNvPicPr>
            <a:picLocks noChangeAspect="1"/>
          </p:cNvPicPr>
          <p:nvPr/>
        </p:nvPicPr>
        <p:blipFill>
          <a:blip r:embed="rId2"/>
          <a:stretch>
            <a:fillRect/>
          </a:stretch>
        </p:blipFill>
        <p:spPr>
          <a:xfrm>
            <a:off x="1990512" y="2606866"/>
            <a:ext cx="8007977" cy="3740590"/>
          </a:xfrm>
          <a:prstGeom prst="rect">
            <a:avLst/>
          </a:prstGeom>
        </p:spPr>
      </p:pic>
    </p:spTree>
    <p:extLst>
      <p:ext uri="{BB962C8B-B14F-4D97-AF65-F5344CB8AC3E}">
        <p14:creationId xmlns:p14="http://schemas.microsoft.com/office/powerpoint/2010/main" val="225717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23E2-75B3-4DDB-A9A5-0F2D78BF7B78}"/>
              </a:ext>
            </a:extLst>
          </p:cNvPr>
          <p:cNvSpPr>
            <a:spLocks noGrp="1"/>
          </p:cNvSpPr>
          <p:nvPr>
            <p:ph type="title"/>
          </p:nvPr>
        </p:nvSpPr>
        <p:spPr/>
        <p:txBody>
          <a:bodyPr/>
          <a:lstStyle/>
          <a:p>
            <a:pPr algn="ctr"/>
            <a:r>
              <a:rPr lang="en-US" dirty="0">
                <a:cs typeface="Calibri Light"/>
              </a:rPr>
              <a:t>Results</a:t>
            </a:r>
          </a:p>
        </p:txBody>
      </p:sp>
      <p:sp>
        <p:nvSpPr>
          <p:cNvPr id="3" name="Content Placeholder 2">
            <a:extLst>
              <a:ext uri="{FF2B5EF4-FFF2-40B4-BE49-F238E27FC236}">
                <a16:creationId xmlns:a16="http://schemas.microsoft.com/office/drawing/2014/main" id="{DFA3054F-5BD4-49FF-82A3-C0BE1237139A}"/>
              </a:ext>
            </a:extLst>
          </p:cNvPr>
          <p:cNvSpPr>
            <a:spLocks noGrp="1"/>
          </p:cNvSpPr>
          <p:nvPr>
            <p:ph idx="1"/>
          </p:nvPr>
        </p:nvSpPr>
        <p:spPr/>
        <p:txBody>
          <a:bodyPr vert="horz" lIns="91440" tIns="45720" rIns="91440" bIns="45720" rtlCol="0" anchor="t">
            <a:normAutofit/>
          </a:bodyPr>
          <a:lstStyle/>
          <a:p>
            <a:pPr marL="0" indent="0">
              <a:buNone/>
            </a:pPr>
            <a:r>
              <a:rPr lang="en-US" sz="2000" dirty="0">
                <a:ea typeface="+mn-lt"/>
                <a:cs typeface="+mn-lt"/>
              </a:rPr>
              <a:t>Based on the preliminary results, one possibly good location for new Cafe would be on West 22nd Street, New York City. </a:t>
            </a:r>
          </a:p>
          <a:p>
            <a:pPr marL="0" indent="0">
              <a:buNone/>
            </a:pPr>
            <a:endParaRPr lang="en-US" dirty="0">
              <a:cs typeface="Calibri" panose="020F0502020204030204"/>
            </a:endParaRPr>
          </a:p>
        </p:txBody>
      </p:sp>
      <p:pic>
        <p:nvPicPr>
          <p:cNvPr id="4" name="Picture 4" descr="A close up of a map&#10;&#10;Description generated with high confidence">
            <a:extLst>
              <a:ext uri="{FF2B5EF4-FFF2-40B4-BE49-F238E27FC236}">
                <a16:creationId xmlns:a16="http://schemas.microsoft.com/office/drawing/2014/main" id="{7C324EDA-E7F6-4535-BA60-D2B221B2735D}"/>
              </a:ext>
            </a:extLst>
          </p:cNvPr>
          <p:cNvPicPr>
            <a:picLocks noChangeAspect="1"/>
          </p:cNvPicPr>
          <p:nvPr/>
        </p:nvPicPr>
        <p:blipFill>
          <a:blip r:embed="rId2"/>
          <a:stretch>
            <a:fillRect/>
          </a:stretch>
        </p:blipFill>
        <p:spPr>
          <a:xfrm>
            <a:off x="1686427" y="2554207"/>
            <a:ext cx="8708857" cy="3444034"/>
          </a:xfrm>
          <a:prstGeom prst="rect">
            <a:avLst/>
          </a:prstGeom>
        </p:spPr>
      </p:pic>
    </p:spTree>
    <p:extLst>
      <p:ext uri="{BB962C8B-B14F-4D97-AF65-F5344CB8AC3E}">
        <p14:creationId xmlns:p14="http://schemas.microsoft.com/office/powerpoint/2010/main" val="9490171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Exploring Coffee Shops in New York City</vt:lpstr>
      <vt:lpstr>Abstract</vt:lpstr>
      <vt:lpstr>Introduction</vt:lpstr>
      <vt:lpstr>Dataset</vt:lpstr>
      <vt:lpstr>Methedology</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cp:revision>
  <dcterms:created xsi:type="dcterms:W3CDTF">2020-03-06T06:50:41Z</dcterms:created>
  <dcterms:modified xsi:type="dcterms:W3CDTF">2020-03-06T06:57:37Z</dcterms:modified>
</cp:coreProperties>
</file>