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caf69ccf_3_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55" name="Google Shape;155;g123caf69ccf_3_1:notes"/>
          <p:cNvSpPr/>
          <p:nvPr>
            <p:ph idx="2" type="sldImg"/>
          </p:nvPr>
        </p:nvSpPr>
        <p:spPr>
          <a:xfrm>
            <a:off x="1106487" y="812800"/>
            <a:ext cx="5346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" name="Google Shape;156;g123caf69ccf_3_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91" name="Google Shape;91;p12"/>
          <p:cNvSpPr txBox="1"/>
          <p:nvPr>
            <p:ph idx="4" type="body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9387" lvl="0" marL="457200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9387" lvl="0" marL="457200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646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12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0" name="Google Shape;110;p15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11" name="Google Shape;111;p15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3" name="Google Shape;113;p15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20" name="Google Shape;120;p15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12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532500" y="455700"/>
            <a:ext cx="80790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Object Detection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25" y="2683075"/>
            <a:ext cx="6620551" cy="37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04825" y="1116012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2" lvl="0" marL="43021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03225" y="1612038"/>
            <a:ext cx="86613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 is a technology that detects the semantic objects of a class in digital images and videos. One of its real-time applications is self -driving cars.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this, our task is to detect multiple objects from an image. The most common object to detect in this application is the car, motorcycle, and pedestrian and other objects in a roadway.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locating the objects in the image we use Object Localization and have to locate more than one object in real-time systems.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503225" y="1829925"/>
            <a:ext cx="87063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techniques for object detection, they can be split up into two categories, first is the algorithms based on Classifications. CNN and RNN come under this category.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category is the algorithms based on Regressions. The YOLO method comes under this category.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YOLO algorithm is fast as compared to other classification algorithms.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503225" y="1810300"/>
            <a:ext cx="86916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purpose of object detection is to identify and locate one or more effective targets from still image or video data. It comprehensively includes a variety of important techniques, such as image processing, pattern recognition, artificial intelligence and machine learning.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automate the recognition and extraction process.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the object segment from the video frame. 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the features in order to recognize the objects detected.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 provide efficiency and accuracy.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503225" y="1633475"/>
            <a:ext cx="9071100" cy="5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10795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Can be applied in following fields: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Biometric recognition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Surveillance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Smart cars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Lane detection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Medical analysis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Our topic focuses on Real Time Object Detection related to Road: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Detection of pedestrians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Detection of vehicles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Detection of other roadway objects i.e. traffic signs and lights, etc.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Track moving objects on road.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Task finding significant differences between images with labels.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Entrance or exit of an object from the video frame in given time.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Accuracy maintenance.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Reduce human efforts.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03175" y="1676625"/>
            <a:ext cx="88113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outcome of object detection project is to recognize and locate all trained objects in a frame related to road.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bject detection is implemented in two ways: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streaming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images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upload image or video that is to be detected through the web application and get the desired output with an accuracy of 80-85%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503225" y="1563674"/>
            <a:ext cx="9071100" cy="5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oftware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requirements: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rontend - Flask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Backend - Python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OpenCV library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Yolo v5 algorithm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Open-source dataset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GPU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Nvidia driver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RAM - 8GB or more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