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handoutMasterIdLst>
    <p:handoutMasterId r:id="rId75"/>
  </p:handoutMasterIdLst>
  <p:sldIdLst>
    <p:sldId id="724" r:id="rId2"/>
    <p:sldId id="790" r:id="rId3"/>
    <p:sldId id="758" r:id="rId4"/>
    <p:sldId id="759" r:id="rId5"/>
    <p:sldId id="760" r:id="rId6"/>
    <p:sldId id="801" r:id="rId7"/>
    <p:sldId id="752" r:id="rId8"/>
    <p:sldId id="748" r:id="rId9"/>
    <p:sldId id="694" r:id="rId10"/>
    <p:sldId id="799" r:id="rId11"/>
    <p:sldId id="768" r:id="rId12"/>
    <p:sldId id="769" r:id="rId13"/>
    <p:sldId id="785" r:id="rId14"/>
    <p:sldId id="770" r:id="rId15"/>
    <p:sldId id="773" r:id="rId16"/>
    <p:sldId id="771" r:id="rId17"/>
    <p:sldId id="800" r:id="rId18"/>
    <p:sldId id="774" r:id="rId19"/>
    <p:sldId id="775" r:id="rId20"/>
    <p:sldId id="776" r:id="rId21"/>
    <p:sldId id="777" r:id="rId22"/>
    <p:sldId id="778" r:id="rId23"/>
    <p:sldId id="781" r:id="rId24"/>
    <p:sldId id="783" r:id="rId25"/>
    <p:sldId id="779" r:id="rId26"/>
    <p:sldId id="798" r:id="rId27"/>
    <p:sldId id="761" r:id="rId28"/>
    <p:sldId id="696" r:id="rId29"/>
    <p:sldId id="762" r:id="rId30"/>
    <p:sldId id="698" r:id="rId31"/>
    <p:sldId id="699" r:id="rId32"/>
    <p:sldId id="754" r:id="rId33"/>
    <p:sldId id="700" r:id="rId34"/>
    <p:sldId id="702" r:id="rId35"/>
    <p:sldId id="701" r:id="rId36"/>
    <p:sldId id="793" r:id="rId37"/>
    <p:sldId id="797" r:id="rId38"/>
    <p:sldId id="704" r:id="rId39"/>
    <p:sldId id="705" r:id="rId40"/>
    <p:sldId id="786" r:id="rId41"/>
    <p:sldId id="787" r:id="rId42"/>
    <p:sldId id="788" r:id="rId43"/>
    <p:sldId id="706" r:id="rId44"/>
    <p:sldId id="707" r:id="rId45"/>
    <p:sldId id="802" r:id="rId46"/>
    <p:sldId id="745" r:id="rId47"/>
    <p:sldId id="749" r:id="rId48"/>
    <p:sldId id="711" r:id="rId49"/>
    <p:sldId id="712" r:id="rId50"/>
    <p:sldId id="714" r:id="rId51"/>
    <p:sldId id="713" r:id="rId52"/>
    <p:sldId id="718" r:id="rId53"/>
    <p:sldId id="719" r:id="rId54"/>
    <p:sldId id="720" r:id="rId55"/>
    <p:sldId id="750" r:id="rId56"/>
    <p:sldId id="755" r:id="rId57"/>
    <p:sldId id="721" r:id="rId58"/>
    <p:sldId id="722" r:id="rId59"/>
    <p:sldId id="723" r:id="rId60"/>
    <p:sldId id="796" r:id="rId61"/>
    <p:sldId id="747" r:id="rId62"/>
    <p:sldId id="728" r:id="rId63"/>
    <p:sldId id="729" r:id="rId64"/>
    <p:sldId id="730" r:id="rId65"/>
    <p:sldId id="731" r:id="rId66"/>
    <p:sldId id="789" r:id="rId67"/>
    <p:sldId id="757" r:id="rId68"/>
    <p:sldId id="733" r:id="rId69"/>
    <p:sldId id="734" r:id="rId70"/>
    <p:sldId id="735" r:id="rId71"/>
    <p:sldId id="737" r:id="rId72"/>
    <p:sldId id="75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0" autoAdjust="0"/>
    <p:restoredTop sz="84908" autoAdjust="0"/>
  </p:normalViewPr>
  <p:slideViewPr>
    <p:cSldViewPr>
      <p:cViewPr>
        <p:scale>
          <a:sx n="100" d="100"/>
          <a:sy n="100" d="100"/>
        </p:scale>
        <p:origin x="-2226" y="-318"/>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5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56290C-B1FC-4A1C-98E0-DC4E7DD16468}" type="datetimeFigureOut">
              <a:rPr lang="zh-CN" altLang="en-US" smtClean="0"/>
              <a:t>2019/7/8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807D8E-17BE-4791-8295-255D7E659B3E}" type="slidenum">
              <a:rPr lang="zh-CN" altLang="en-US" smtClean="0"/>
              <a:t>‹#›</a:t>
            </a:fld>
            <a:endParaRPr lang="zh-CN" altLang="en-US"/>
          </a:p>
        </p:txBody>
      </p:sp>
    </p:spTree>
    <p:extLst>
      <p:ext uri="{BB962C8B-B14F-4D97-AF65-F5344CB8AC3E}">
        <p14:creationId xmlns:p14="http://schemas.microsoft.com/office/powerpoint/2010/main" val="418025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A3B9-93CC-42C3-B55A-CB40FB350A80}" type="datetimeFigureOut">
              <a:rPr lang="zh-CN" altLang="en-US" smtClean="0"/>
              <a:t>2019/7/8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1AF1A-0D4F-4F39-AD45-714687F28907}" type="slidenum">
              <a:rPr lang="zh-CN" altLang="en-US" smtClean="0"/>
              <a:t>‹#›</a:t>
            </a:fld>
            <a:endParaRPr lang="zh-CN" altLang="en-US"/>
          </a:p>
        </p:txBody>
      </p:sp>
    </p:spTree>
    <p:extLst>
      <p:ext uri="{BB962C8B-B14F-4D97-AF65-F5344CB8AC3E}">
        <p14:creationId xmlns:p14="http://schemas.microsoft.com/office/powerpoint/2010/main" val="323496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59EC2B6-88E2-408D-8448-5502E105E3DD}"/>
              </a:ext>
            </a:extLst>
          </p:cNvPr>
          <p:cNvSpPr>
            <a:spLocks noGrp="1" noChangeArrowheads="1"/>
          </p:cNvSpPr>
          <p:nvPr>
            <p:ph type="sldNum" sz="quarter" idx="5"/>
          </p:nvPr>
        </p:nvSpPr>
        <p:spPr>
          <a:ln/>
        </p:spPr>
        <p:txBody>
          <a:bodyPr/>
          <a:lstStyle/>
          <a:p>
            <a:fld id="{C37D4C47-D350-4C12-8960-13D37C05C852}" type="slidenum">
              <a:rPr lang="en-US" altLang="zh-CN"/>
              <a:pPr/>
              <a:t>2</a:t>
            </a:fld>
            <a:endParaRPr lang="en-US" altLang="zh-CN"/>
          </a:p>
        </p:txBody>
      </p:sp>
      <p:sp>
        <p:nvSpPr>
          <p:cNvPr id="1089538" name="Rectangle 2">
            <a:extLst>
              <a:ext uri="{FF2B5EF4-FFF2-40B4-BE49-F238E27FC236}">
                <a16:creationId xmlns="" xmlns:a16="http://schemas.microsoft.com/office/drawing/2014/main" id="{3965DCA0-ABB9-49BC-8900-F1486AD532D0}"/>
              </a:ext>
            </a:extLst>
          </p:cNvPr>
          <p:cNvSpPr>
            <a:spLocks noGrp="1" noRot="1" noChangeAspect="1" noChangeArrowheads="1" noTextEdit="1"/>
          </p:cNvSpPr>
          <p:nvPr>
            <p:ph type="sldImg"/>
          </p:nvPr>
        </p:nvSpPr>
        <p:spPr>
          <a:ln/>
        </p:spPr>
      </p:sp>
      <p:sp>
        <p:nvSpPr>
          <p:cNvPr id="1089539" name="Rectangle 3">
            <a:extLst>
              <a:ext uri="{FF2B5EF4-FFF2-40B4-BE49-F238E27FC236}">
                <a16:creationId xmlns="" xmlns:a16="http://schemas.microsoft.com/office/drawing/2014/main" id="{406626DA-A958-41E8-9F12-7BA65D4C2FD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EA4599C-6968-4A40-A96F-9703EB7A8913}"/>
              </a:ext>
            </a:extLst>
          </p:cNvPr>
          <p:cNvSpPr>
            <a:spLocks noGrp="1" noChangeArrowheads="1"/>
          </p:cNvSpPr>
          <p:nvPr>
            <p:ph type="sldNum" sz="quarter" idx="5"/>
          </p:nvPr>
        </p:nvSpPr>
        <p:spPr>
          <a:ln/>
        </p:spPr>
        <p:txBody>
          <a:bodyPr/>
          <a:lstStyle/>
          <a:p>
            <a:fld id="{7679F15A-D76E-49D6-8BC5-6A31E98AFB30}" type="slidenum">
              <a:rPr lang="en-US" altLang="zh-CN"/>
              <a:pPr/>
              <a:t>13</a:t>
            </a:fld>
            <a:endParaRPr lang="en-US" altLang="zh-CN"/>
          </a:p>
        </p:txBody>
      </p:sp>
      <p:sp>
        <p:nvSpPr>
          <p:cNvPr id="1096706" name="Rectangle 2">
            <a:extLst>
              <a:ext uri="{FF2B5EF4-FFF2-40B4-BE49-F238E27FC236}">
                <a16:creationId xmlns="" xmlns:a16="http://schemas.microsoft.com/office/drawing/2014/main" id="{545975A7-66EF-47D0-9E17-43762CD5D909}"/>
              </a:ext>
            </a:extLst>
          </p:cNvPr>
          <p:cNvSpPr>
            <a:spLocks noGrp="1" noRot="1" noChangeAspect="1" noChangeArrowheads="1" noTextEdit="1"/>
          </p:cNvSpPr>
          <p:nvPr>
            <p:ph type="sldImg"/>
          </p:nvPr>
        </p:nvSpPr>
        <p:spPr>
          <a:ln/>
        </p:spPr>
      </p:sp>
      <p:sp>
        <p:nvSpPr>
          <p:cNvPr id="1096707" name="Rectangle 3">
            <a:extLst>
              <a:ext uri="{FF2B5EF4-FFF2-40B4-BE49-F238E27FC236}">
                <a16:creationId xmlns="" xmlns:a16="http://schemas.microsoft.com/office/drawing/2014/main" id="{FB179BD9-58E6-4719-8BDD-53896E3F818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D96E048-90E8-412B-93AD-76B0F67C4EE5}"/>
              </a:ext>
            </a:extLst>
          </p:cNvPr>
          <p:cNvSpPr>
            <a:spLocks noGrp="1" noChangeArrowheads="1"/>
          </p:cNvSpPr>
          <p:nvPr>
            <p:ph type="sldNum" sz="quarter" idx="5"/>
          </p:nvPr>
        </p:nvSpPr>
        <p:spPr>
          <a:ln/>
        </p:spPr>
        <p:txBody>
          <a:bodyPr/>
          <a:lstStyle/>
          <a:p>
            <a:fld id="{7312086A-AC03-42BA-902A-821DF7EBC599}" type="slidenum">
              <a:rPr lang="en-US" altLang="zh-CN"/>
              <a:pPr/>
              <a:t>14</a:t>
            </a:fld>
            <a:endParaRPr lang="en-US" altLang="zh-CN"/>
          </a:p>
        </p:txBody>
      </p:sp>
      <p:sp>
        <p:nvSpPr>
          <p:cNvPr id="1042434" name="Rectangle 2">
            <a:extLst>
              <a:ext uri="{FF2B5EF4-FFF2-40B4-BE49-F238E27FC236}">
                <a16:creationId xmlns="" xmlns:a16="http://schemas.microsoft.com/office/drawing/2014/main" id="{091BFB87-612B-4419-BADB-1443126D2424}"/>
              </a:ext>
            </a:extLst>
          </p:cNvPr>
          <p:cNvSpPr>
            <a:spLocks noGrp="1" noRot="1" noChangeAspect="1" noChangeArrowheads="1" noTextEdit="1"/>
          </p:cNvSpPr>
          <p:nvPr>
            <p:ph type="sldImg"/>
          </p:nvPr>
        </p:nvSpPr>
        <p:spPr>
          <a:xfrm>
            <a:off x="1219200" y="700088"/>
            <a:ext cx="4876800" cy="3657600"/>
          </a:xfrm>
          <a:ln/>
        </p:spPr>
      </p:sp>
      <p:sp>
        <p:nvSpPr>
          <p:cNvPr id="1042435" name="Rectangle 3">
            <a:extLst>
              <a:ext uri="{FF2B5EF4-FFF2-40B4-BE49-F238E27FC236}">
                <a16:creationId xmlns="" xmlns:a16="http://schemas.microsoft.com/office/drawing/2014/main" id="{2585239E-E8DE-452C-AE9A-D717B92A7CB9}"/>
              </a:ext>
            </a:extLst>
          </p:cNvPr>
          <p:cNvSpPr>
            <a:spLocks noGrp="1" noChangeArrowheads="1"/>
          </p:cNvSpPr>
          <p:nvPr>
            <p:ph type="body" idx="1"/>
          </p:nvPr>
        </p:nvSpPr>
        <p:spPr>
          <a:xfrm>
            <a:off x="965200" y="4592638"/>
            <a:ext cx="5384800" cy="4279900"/>
          </a:xfrm>
        </p:spPr>
        <p:txBody>
          <a:bodyPr lIns="94666" tIns="47333" rIns="94666" bIns="47333"/>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1F48AD6-9541-4C1C-9C99-3E710D205AC5}"/>
              </a:ext>
            </a:extLst>
          </p:cNvPr>
          <p:cNvSpPr>
            <a:spLocks noGrp="1" noChangeArrowheads="1"/>
          </p:cNvSpPr>
          <p:nvPr>
            <p:ph type="sldNum" sz="quarter" idx="5"/>
          </p:nvPr>
        </p:nvSpPr>
        <p:spPr>
          <a:ln/>
        </p:spPr>
        <p:txBody>
          <a:bodyPr/>
          <a:lstStyle/>
          <a:p>
            <a:fld id="{5A9E3250-8AB8-4302-B30B-FCDA7670C2B7}" type="slidenum">
              <a:rPr lang="en-US" altLang="zh-CN"/>
              <a:pPr/>
              <a:t>15</a:t>
            </a:fld>
            <a:endParaRPr lang="en-US" altLang="zh-CN"/>
          </a:p>
        </p:txBody>
      </p:sp>
      <p:sp>
        <p:nvSpPr>
          <p:cNvPr id="1097730" name="Rectangle 2">
            <a:extLst>
              <a:ext uri="{FF2B5EF4-FFF2-40B4-BE49-F238E27FC236}">
                <a16:creationId xmlns="" xmlns:a16="http://schemas.microsoft.com/office/drawing/2014/main" id="{A6A4635E-7719-40F8-B3F5-FB3B810156CF}"/>
              </a:ext>
            </a:extLst>
          </p:cNvPr>
          <p:cNvSpPr>
            <a:spLocks noGrp="1" noRot="1" noChangeAspect="1" noChangeArrowheads="1" noTextEdit="1"/>
          </p:cNvSpPr>
          <p:nvPr>
            <p:ph type="sldImg"/>
          </p:nvPr>
        </p:nvSpPr>
        <p:spPr>
          <a:ln/>
        </p:spPr>
      </p:sp>
      <p:sp>
        <p:nvSpPr>
          <p:cNvPr id="1097731" name="Rectangle 3">
            <a:extLst>
              <a:ext uri="{FF2B5EF4-FFF2-40B4-BE49-F238E27FC236}">
                <a16:creationId xmlns="" xmlns:a16="http://schemas.microsoft.com/office/drawing/2014/main" id="{36FD1B79-1352-4523-B8BE-271F8B4AA88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BE56B7B-68C6-4258-BB6F-18D32394A639}"/>
              </a:ext>
            </a:extLst>
          </p:cNvPr>
          <p:cNvSpPr>
            <a:spLocks noGrp="1" noChangeArrowheads="1"/>
          </p:cNvSpPr>
          <p:nvPr>
            <p:ph type="sldNum" sz="quarter" idx="5"/>
          </p:nvPr>
        </p:nvSpPr>
        <p:spPr>
          <a:ln/>
        </p:spPr>
        <p:txBody>
          <a:bodyPr/>
          <a:lstStyle/>
          <a:p>
            <a:fld id="{F63AC37A-60C3-4A65-B560-0E2B27E8A05A}" type="slidenum">
              <a:rPr lang="en-US" altLang="zh-CN"/>
              <a:pPr/>
              <a:t>16</a:t>
            </a:fld>
            <a:endParaRPr lang="en-US" altLang="zh-CN"/>
          </a:p>
        </p:txBody>
      </p:sp>
      <p:sp>
        <p:nvSpPr>
          <p:cNvPr id="1098754" name="Rectangle 2">
            <a:extLst>
              <a:ext uri="{FF2B5EF4-FFF2-40B4-BE49-F238E27FC236}">
                <a16:creationId xmlns="" xmlns:a16="http://schemas.microsoft.com/office/drawing/2014/main" id="{6E339196-E4C7-4140-A500-8CA64B5956AE}"/>
              </a:ext>
            </a:extLst>
          </p:cNvPr>
          <p:cNvSpPr>
            <a:spLocks noGrp="1" noRot="1" noChangeAspect="1" noChangeArrowheads="1" noTextEdit="1"/>
          </p:cNvSpPr>
          <p:nvPr>
            <p:ph type="sldImg"/>
          </p:nvPr>
        </p:nvSpPr>
        <p:spPr>
          <a:ln/>
        </p:spPr>
      </p:sp>
      <p:sp>
        <p:nvSpPr>
          <p:cNvPr id="1098755" name="Rectangle 3">
            <a:extLst>
              <a:ext uri="{FF2B5EF4-FFF2-40B4-BE49-F238E27FC236}">
                <a16:creationId xmlns="" xmlns:a16="http://schemas.microsoft.com/office/drawing/2014/main" id="{0EE4EE43-1961-489B-81A3-6F68BBD7E81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6F8128E-8F30-4B55-A6E0-298FDA6AAB43}"/>
              </a:ext>
            </a:extLst>
          </p:cNvPr>
          <p:cNvSpPr>
            <a:spLocks noGrp="1" noChangeArrowheads="1"/>
          </p:cNvSpPr>
          <p:nvPr>
            <p:ph type="sldNum" sz="quarter" idx="5"/>
          </p:nvPr>
        </p:nvSpPr>
        <p:spPr>
          <a:ln/>
        </p:spPr>
        <p:txBody>
          <a:bodyPr/>
          <a:lstStyle/>
          <a:p>
            <a:fld id="{804FDE2E-586A-431F-9702-1074EA08E173}" type="slidenum">
              <a:rPr lang="en-US" altLang="zh-CN"/>
              <a:pPr/>
              <a:t>18</a:t>
            </a:fld>
            <a:endParaRPr lang="en-US" altLang="zh-CN"/>
          </a:p>
        </p:txBody>
      </p:sp>
      <p:sp>
        <p:nvSpPr>
          <p:cNvPr id="1100802" name="Rectangle 2">
            <a:extLst>
              <a:ext uri="{FF2B5EF4-FFF2-40B4-BE49-F238E27FC236}">
                <a16:creationId xmlns="" xmlns:a16="http://schemas.microsoft.com/office/drawing/2014/main" id="{0473A4E3-9DBF-44EC-8908-679A86A67504}"/>
              </a:ext>
            </a:extLst>
          </p:cNvPr>
          <p:cNvSpPr>
            <a:spLocks noGrp="1" noRot="1" noChangeAspect="1" noChangeArrowheads="1" noTextEdit="1"/>
          </p:cNvSpPr>
          <p:nvPr>
            <p:ph type="sldImg"/>
          </p:nvPr>
        </p:nvSpPr>
        <p:spPr>
          <a:ln/>
        </p:spPr>
      </p:sp>
      <p:sp>
        <p:nvSpPr>
          <p:cNvPr id="1100803" name="Rectangle 3">
            <a:extLst>
              <a:ext uri="{FF2B5EF4-FFF2-40B4-BE49-F238E27FC236}">
                <a16:creationId xmlns="" xmlns:a16="http://schemas.microsoft.com/office/drawing/2014/main" id="{91CF7129-12FC-419B-B18F-980B542D319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B1D7925-C832-491A-9E3A-C878CBE7BB69}"/>
              </a:ext>
            </a:extLst>
          </p:cNvPr>
          <p:cNvSpPr>
            <a:spLocks noGrp="1" noChangeArrowheads="1"/>
          </p:cNvSpPr>
          <p:nvPr>
            <p:ph type="sldNum" sz="quarter" idx="5"/>
          </p:nvPr>
        </p:nvSpPr>
        <p:spPr>
          <a:ln/>
        </p:spPr>
        <p:txBody>
          <a:bodyPr/>
          <a:lstStyle/>
          <a:p>
            <a:fld id="{9B390881-A80A-4690-9153-524D5269E33E}" type="slidenum">
              <a:rPr lang="en-US" altLang="zh-CN"/>
              <a:pPr/>
              <a:t>19</a:t>
            </a:fld>
            <a:endParaRPr lang="en-US" altLang="zh-CN"/>
          </a:p>
        </p:txBody>
      </p:sp>
      <p:sp>
        <p:nvSpPr>
          <p:cNvPr id="1101826" name="Rectangle 2">
            <a:extLst>
              <a:ext uri="{FF2B5EF4-FFF2-40B4-BE49-F238E27FC236}">
                <a16:creationId xmlns="" xmlns:a16="http://schemas.microsoft.com/office/drawing/2014/main" id="{66DA16FB-4169-4C20-B723-F5CD37891678}"/>
              </a:ext>
            </a:extLst>
          </p:cNvPr>
          <p:cNvSpPr>
            <a:spLocks noGrp="1" noRot="1" noChangeAspect="1" noChangeArrowheads="1" noTextEdit="1"/>
          </p:cNvSpPr>
          <p:nvPr>
            <p:ph type="sldImg"/>
          </p:nvPr>
        </p:nvSpPr>
        <p:spPr>
          <a:ln/>
        </p:spPr>
      </p:sp>
      <p:sp>
        <p:nvSpPr>
          <p:cNvPr id="1101827" name="Rectangle 3">
            <a:extLst>
              <a:ext uri="{FF2B5EF4-FFF2-40B4-BE49-F238E27FC236}">
                <a16:creationId xmlns="" xmlns:a16="http://schemas.microsoft.com/office/drawing/2014/main" id="{006EB98C-8C62-49E1-9D28-415D96E76C83}"/>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C74B5E8D-2A63-47B8-B13B-A0B024BF2423}"/>
              </a:ext>
            </a:extLst>
          </p:cNvPr>
          <p:cNvSpPr>
            <a:spLocks noGrp="1" noChangeArrowheads="1"/>
          </p:cNvSpPr>
          <p:nvPr>
            <p:ph type="sldNum" sz="quarter" idx="5"/>
          </p:nvPr>
        </p:nvSpPr>
        <p:spPr>
          <a:ln/>
        </p:spPr>
        <p:txBody>
          <a:bodyPr/>
          <a:lstStyle/>
          <a:p>
            <a:fld id="{10DA6CAB-CF44-428E-A8DD-98CD8CC9FDCC}" type="slidenum">
              <a:rPr lang="en-US" altLang="zh-CN"/>
              <a:pPr/>
              <a:t>20</a:t>
            </a:fld>
            <a:endParaRPr lang="en-US" altLang="zh-CN"/>
          </a:p>
        </p:txBody>
      </p:sp>
      <p:sp>
        <p:nvSpPr>
          <p:cNvPr id="1102850" name="Rectangle 2">
            <a:extLst>
              <a:ext uri="{FF2B5EF4-FFF2-40B4-BE49-F238E27FC236}">
                <a16:creationId xmlns="" xmlns:a16="http://schemas.microsoft.com/office/drawing/2014/main" id="{10568EAD-BE44-4EEA-AC9C-87919A4A5105}"/>
              </a:ext>
            </a:extLst>
          </p:cNvPr>
          <p:cNvSpPr>
            <a:spLocks noGrp="1" noRot="1" noChangeAspect="1" noChangeArrowheads="1" noTextEdit="1"/>
          </p:cNvSpPr>
          <p:nvPr>
            <p:ph type="sldImg"/>
          </p:nvPr>
        </p:nvSpPr>
        <p:spPr>
          <a:ln/>
        </p:spPr>
      </p:sp>
      <p:sp>
        <p:nvSpPr>
          <p:cNvPr id="1102851" name="Rectangle 3">
            <a:extLst>
              <a:ext uri="{FF2B5EF4-FFF2-40B4-BE49-F238E27FC236}">
                <a16:creationId xmlns="" xmlns:a16="http://schemas.microsoft.com/office/drawing/2014/main" id="{006E6035-1FF9-4828-9329-88E3C8F5250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EA4BF0D-6756-4C18-B8C7-812A774D0084}"/>
              </a:ext>
            </a:extLst>
          </p:cNvPr>
          <p:cNvSpPr>
            <a:spLocks noGrp="1" noChangeArrowheads="1"/>
          </p:cNvSpPr>
          <p:nvPr>
            <p:ph type="sldNum" sz="quarter" idx="5"/>
          </p:nvPr>
        </p:nvSpPr>
        <p:spPr>
          <a:ln/>
        </p:spPr>
        <p:txBody>
          <a:bodyPr/>
          <a:lstStyle/>
          <a:p>
            <a:fld id="{D6EB555A-A110-4814-A966-9B8AE43A8D47}" type="slidenum">
              <a:rPr lang="en-US" altLang="zh-CN"/>
              <a:pPr/>
              <a:t>21</a:t>
            </a:fld>
            <a:endParaRPr lang="en-US" altLang="zh-CN"/>
          </a:p>
        </p:txBody>
      </p:sp>
      <p:sp>
        <p:nvSpPr>
          <p:cNvPr id="1103874" name="Rectangle 2">
            <a:extLst>
              <a:ext uri="{FF2B5EF4-FFF2-40B4-BE49-F238E27FC236}">
                <a16:creationId xmlns="" xmlns:a16="http://schemas.microsoft.com/office/drawing/2014/main" id="{C24281EA-AB98-4187-8E44-815315FE3563}"/>
              </a:ext>
            </a:extLst>
          </p:cNvPr>
          <p:cNvSpPr>
            <a:spLocks noGrp="1" noRot="1" noChangeAspect="1" noChangeArrowheads="1" noTextEdit="1"/>
          </p:cNvSpPr>
          <p:nvPr>
            <p:ph type="sldImg"/>
          </p:nvPr>
        </p:nvSpPr>
        <p:spPr>
          <a:ln/>
        </p:spPr>
      </p:sp>
      <p:sp>
        <p:nvSpPr>
          <p:cNvPr id="1103875" name="Rectangle 3">
            <a:extLst>
              <a:ext uri="{FF2B5EF4-FFF2-40B4-BE49-F238E27FC236}">
                <a16:creationId xmlns="" xmlns:a16="http://schemas.microsoft.com/office/drawing/2014/main" id="{05E7C90F-AB53-4B4E-B46E-737DB692BEE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6C45198-BE5B-4F68-A151-B8A23CC02F7E}"/>
              </a:ext>
            </a:extLst>
          </p:cNvPr>
          <p:cNvSpPr>
            <a:spLocks noGrp="1" noChangeArrowheads="1"/>
          </p:cNvSpPr>
          <p:nvPr>
            <p:ph type="sldNum" sz="quarter" idx="5"/>
          </p:nvPr>
        </p:nvSpPr>
        <p:spPr>
          <a:ln/>
        </p:spPr>
        <p:txBody>
          <a:bodyPr/>
          <a:lstStyle/>
          <a:p>
            <a:fld id="{C3B73082-335D-41D0-8FBF-332E608D3642}" type="slidenum">
              <a:rPr lang="en-US" altLang="zh-CN"/>
              <a:pPr/>
              <a:t>22</a:t>
            </a:fld>
            <a:endParaRPr lang="en-US" altLang="zh-CN"/>
          </a:p>
        </p:txBody>
      </p:sp>
      <p:sp>
        <p:nvSpPr>
          <p:cNvPr id="1104898" name="Rectangle 2">
            <a:extLst>
              <a:ext uri="{FF2B5EF4-FFF2-40B4-BE49-F238E27FC236}">
                <a16:creationId xmlns="" xmlns:a16="http://schemas.microsoft.com/office/drawing/2014/main" id="{0A691E3F-F7F3-49C3-9C7C-E37B51541858}"/>
              </a:ext>
            </a:extLst>
          </p:cNvPr>
          <p:cNvSpPr>
            <a:spLocks noGrp="1" noRot="1" noChangeAspect="1" noChangeArrowheads="1" noTextEdit="1"/>
          </p:cNvSpPr>
          <p:nvPr>
            <p:ph type="sldImg"/>
          </p:nvPr>
        </p:nvSpPr>
        <p:spPr>
          <a:ln/>
        </p:spPr>
      </p:sp>
      <p:sp>
        <p:nvSpPr>
          <p:cNvPr id="1104899" name="Rectangle 3">
            <a:extLst>
              <a:ext uri="{FF2B5EF4-FFF2-40B4-BE49-F238E27FC236}">
                <a16:creationId xmlns="" xmlns:a16="http://schemas.microsoft.com/office/drawing/2014/main" id="{565575B6-322C-43AC-8BCD-2B44953B758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96B091D-0ACA-407C-81AA-168BE4C4F5B4}"/>
              </a:ext>
            </a:extLst>
          </p:cNvPr>
          <p:cNvSpPr>
            <a:spLocks noGrp="1" noChangeArrowheads="1"/>
          </p:cNvSpPr>
          <p:nvPr>
            <p:ph type="sldNum" sz="quarter" idx="5"/>
          </p:nvPr>
        </p:nvSpPr>
        <p:spPr>
          <a:ln/>
        </p:spPr>
        <p:txBody>
          <a:bodyPr/>
          <a:lstStyle/>
          <a:p>
            <a:fld id="{3831329C-AC6F-4044-A94B-5ADA3D6272F3}" type="slidenum">
              <a:rPr lang="en-US" altLang="zh-CN"/>
              <a:pPr/>
              <a:t>23</a:t>
            </a:fld>
            <a:endParaRPr lang="en-US" altLang="zh-CN"/>
          </a:p>
        </p:txBody>
      </p:sp>
      <p:sp>
        <p:nvSpPr>
          <p:cNvPr id="1105922" name="Rectangle 2">
            <a:extLst>
              <a:ext uri="{FF2B5EF4-FFF2-40B4-BE49-F238E27FC236}">
                <a16:creationId xmlns="" xmlns:a16="http://schemas.microsoft.com/office/drawing/2014/main" id="{98D5DABA-DEC0-4632-B101-D62395173F89}"/>
              </a:ext>
            </a:extLst>
          </p:cNvPr>
          <p:cNvSpPr>
            <a:spLocks noGrp="1" noRot="1" noChangeAspect="1" noChangeArrowheads="1" noTextEdit="1"/>
          </p:cNvSpPr>
          <p:nvPr>
            <p:ph type="sldImg"/>
          </p:nvPr>
        </p:nvSpPr>
        <p:spPr>
          <a:ln/>
        </p:spPr>
      </p:sp>
      <p:sp>
        <p:nvSpPr>
          <p:cNvPr id="1105923" name="Rectangle 3">
            <a:extLst>
              <a:ext uri="{FF2B5EF4-FFF2-40B4-BE49-F238E27FC236}">
                <a16:creationId xmlns="" xmlns:a16="http://schemas.microsoft.com/office/drawing/2014/main" id="{3B37CF9A-F535-412E-987D-5746A9F31BF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5CE854C-5A95-453F-BA33-CB635E444CE5}"/>
              </a:ext>
            </a:extLst>
          </p:cNvPr>
          <p:cNvSpPr>
            <a:spLocks noGrp="1" noChangeArrowheads="1"/>
          </p:cNvSpPr>
          <p:nvPr>
            <p:ph type="sldNum" sz="quarter" idx="5"/>
          </p:nvPr>
        </p:nvSpPr>
        <p:spPr>
          <a:ln/>
        </p:spPr>
        <p:txBody>
          <a:bodyPr/>
          <a:lstStyle/>
          <a:p>
            <a:fld id="{22AA3AF9-E971-42FB-9B48-8F5AE50712D6}" type="slidenum">
              <a:rPr lang="en-US" altLang="zh-CN"/>
              <a:pPr/>
              <a:t>3</a:t>
            </a:fld>
            <a:endParaRPr lang="en-US" altLang="zh-CN"/>
          </a:p>
        </p:txBody>
      </p:sp>
      <p:sp>
        <p:nvSpPr>
          <p:cNvPr id="1090562" name="Rectangle 2">
            <a:extLst>
              <a:ext uri="{FF2B5EF4-FFF2-40B4-BE49-F238E27FC236}">
                <a16:creationId xmlns="" xmlns:a16="http://schemas.microsoft.com/office/drawing/2014/main" id="{BC7D77A6-5CF5-4B5F-A324-4CF53C57AE20}"/>
              </a:ext>
            </a:extLst>
          </p:cNvPr>
          <p:cNvSpPr>
            <a:spLocks noGrp="1" noRot="1" noChangeAspect="1" noChangeArrowheads="1" noTextEdit="1"/>
          </p:cNvSpPr>
          <p:nvPr>
            <p:ph type="sldImg"/>
          </p:nvPr>
        </p:nvSpPr>
        <p:spPr>
          <a:ln/>
        </p:spPr>
      </p:sp>
      <p:sp>
        <p:nvSpPr>
          <p:cNvPr id="1090563" name="Rectangle 3">
            <a:extLst>
              <a:ext uri="{FF2B5EF4-FFF2-40B4-BE49-F238E27FC236}">
                <a16:creationId xmlns="" xmlns:a16="http://schemas.microsoft.com/office/drawing/2014/main" id="{2E0689A7-49C2-4083-8B79-1FEB7A8E140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14EE8E0-4175-4D21-9E08-7F2A380553EC}"/>
              </a:ext>
            </a:extLst>
          </p:cNvPr>
          <p:cNvSpPr>
            <a:spLocks noGrp="1" noChangeArrowheads="1"/>
          </p:cNvSpPr>
          <p:nvPr>
            <p:ph type="sldNum" sz="quarter" idx="5"/>
          </p:nvPr>
        </p:nvSpPr>
        <p:spPr>
          <a:ln/>
        </p:spPr>
        <p:txBody>
          <a:bodyPr/>
          <a:lstStyle/>
          <a:p>
            <a:fld id="{A9112B2B-697C-40FF-B7DB-C66132909CB4}" type="slidenum">
              <a:rPr lang="en-US" altLang="zh-CN"/>
              <a:pPr/>
              <a:t>24</a:t>
            </a:fld>
            <a:endParaRPr lang="en-US" altLang="zh-CN"/>
          </a:p>
        </p:txBody>
      </p:sp>
      <p:sp>
        <p:nvSpPr>
          <p:cNvPr id="1106946" name="Rectangle 2">
            <a:extLst>
              <a:ext uri="{FF2B5EF4-FFF2-40B4-BE49-F238E27FC236}">
                <a16:creationId xmlns="" xmlns:a16="http://schemas.microsoft.com/office/drawing/2014/main" id="{3B5F17D4-4E31-42E5-9B45-A047CF943C92}"/>
              </a:ext>
            </a:extLst>
          </p:cNvPr>
          <p:cNvSpPr>
            <a:spLocks noGrp="1" noRot="1" noChangeAspect="1" noChangeArrowheads="1" noTextEdit="1"/>
          </p:cNvSpPr>
          <p:nvPr>
            <p:ph type="sldImg"/>
          </p:nvPr>
        </p:nvSpPr>
        <p:spPr>
          <a:ln/>
        </p:spPr>
      </p:sp>
      <p:sp>
        <p:nvSpPr>
          <p:cNvPr id="1106947" name="Rectangle 3">
            <a:extLst>
              <a:ext uri="{FF2B5EF4-FFF2-40B4-BE49-F238E27FC236}">
                <a16:creationId xmlns="" xmlns:a16="http://schemas.microsoft.com/office/drawing/2014/main" id="{E577D3ED-0533-4B88-A7C2-C75F70CC84D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929D6A0-365B-4726-A0B2-187300422D1C}"/>
              </a:ext>
            </a:extLst>
          </p:cNvPr>
          <p:cNvSpPr>
            <a:spLocks noGrp="1" noChangeArrowheads="1"/>
          </p:cNvSpPr>
          <p:nvPr>
            <p:ph type="sldNum" sz="quarter" idx="5"/>
          </p:nvPr>
        </p:nvSpPr>
        <p:spPr>
          <a:ln/>
        </p:spPr>
        <p:txBody>
          <a:bodyPr/>
          <a:lstStyle/>
          <a:p>
            <a:fld id="{5D525300-C255-455E-BC0F-B4AA3F6B7331}" type="slidenum">
              <a:rPr lang="en-US" altLang="zh-CN"/>
              <a:pPr/>
              <a:t>25</a:t>
            </a:fld>
            <a:endParaRPr lang="en-US" altLang="zh-CN"/>
          </a:p>
        </p:txBody>
      </p:sp>
      <p:sp>
        <p:nvSpPr>
          <p:cNvPr id="1052674" name="Rectangle 2">
            <a:extLst>
              <a:ext uri="{FF2B5EF4-FFF2-40B4-BE49-F238E27FC236}">
                <a16:creationId xmlns="" xmlns:a16="http://schemas.microsoft.com/office/drawing/2014/main" id="{CF2ACC95-076E-44DD-9D93-42F75678CE4E}"/>
              </a:ext>
            </a:extLst>
          </p:cNvPr>
          <p:cNvSpPr>
            <a:spLocks noGrp="1" noRot="1" noChangeAspect="1" noChangeArrowheads="1" noTextEdit="1"/>
          </p:cNvSpPr>
          <p:nvPr>
            <p:ph type="sldImg"/>
          </p:nvPr>
        </p:nvSpPr>
        <p:spPr>
          <a:xfrm>
            <a:off x="1219200" y="700088"/>
            <a:ext cx="4876800" cy="3657600"/>
          </a:xfrm>
          <a:ln/>
        </p:spPr>
      </p:sp>
      <p:sp>
        <p:nvSpPr>
          <p:cNvPr id="1052675" name="Rectangle 3">
            <a:extLst>
              <a:ext uri="{FF2B5EF4-FFF2-40B4-BE49-F238E27FC236}">
                <a16:creationId xmlns="" xmlns:a16="http://schemas.microsoft.com/office/drawing/2014/main" id="{26950739-9AEF-480A-A4FF-F002D0672BA0}"/>
              </a:ext>
            </a:extLst>
          </p:cNvPr>
          <p:cNvSpPr>
            <a:spLocks noGrp="1" noChangeArrowheads="1"/>
          </p:cNvSpPr>
          <p:nvPr>
            <p:ph type="body" idx="1"/>
          </p:nvPr>
        </p:nvSpPr>
        <p:spPr>
          <a:xfrm>
            <a:off x="965200" y="4592638"/>
            <a:ext cx="5384800" cy="4279900"/>
          </a:xfrm>
        </p:spPr>
        <p:txBody>
          <a:bodyPr lIns="94666" tIns="47333" rIns="94666" bIns="47333"/>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59F5319-2DF3-4793-97F5-995E86D097A6}"/>
              </a:ext>
            </a:extLst>
          </p:cNvPr>
          <p:cNvSpPr>
            <a:spLocks noGrp="1" noChangeArrowheads="1"/>
          </p:cNvSpPr>
          <p:nvPr>
            <p:ph type="sldNum" sz="quarter" idx="5"/>
          </p:nvPr>
        </p:nvSpPr>
        <p:spPr>
          <a:ln/>
        </p:spPr>
        <p:txBody>
          <a:bodyPr/>
          <a:lstStyle/>
          <a:p>
            <a:fld id="{98DBA233-4F83-47F7-81AB-203EC64F4970}" type="slidenum">
              <a:rPr lang="en-US" altLang="zh-CN"/>
              <a:pPr/>
              <a:t>27</a:t>
            </a:fld>
            <a:endParaRPr lang="en-US" altLang="zh-CN"/>
          </a:p>
        </p:txBody>
      </p:sp>
      <p:sp>
        <p:nvSpPr>
          <p:cNvPr id="1108994" name="Rectangle 2">
            <a:extLst>
              <a:ext uri="{FF2B5EF4-FFF2-40B4-BE49-F238E27FC236}">
                <a16:creationId xmlns="" xmlns:a16="http://schemas.microsoft.com/office/drawing/2014/main" id="{66B7C979-0E51-4CE8-AE84-98D7468D3563}"/>
              </a:ext>
            </a:extLst>
          </p:cNvPr>
          <p:cNvSpPr>
            <a:spLocks noGrp="1" noRot="1" noChangeAspect="1" noChangeArrowheads="1" noTextEdit="1"/>
          </p:cNvSpPr>
          <p:nvPr>
            <p:ph type="sldImg"/>
          </p:nvPr>
        </p:nvSpPr>
        <p:spPr>
          <a:ln/>
        </p:spPr>
      </p:sp>
      <p:sp>
        <p:nvSpPr>
          <p:cNvPr id="1108995" name="Rectangle 3">
            <a:extLst>
              <a:ext uri="{FF2B5EF4-FFF2-40B4-BE49-F238E27FC236}">
                <a16:creationId xmlns="" xmlns:a16="http://schemas.microsoft.com/office/drawing/2014/main" id="{BEE28D19-A857-46B5-9D1E-C5B4761B2F2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5BD4852-91AA-4815-9343-3BABA08D5217}"/>
              </a:ext>
            </a:extLst>
          </p:cNvPr>
          <p:cNvSpPr>
            <a:spLocks noGrp="1" noChangeArrowheads="1"/>
          </p:cNvSpPr>
          <p:nvPr>
            <p:ph type="sldNum" sz="quarter" idx="5"/>
          </p:nvPr>
        </p:nvSpPr>
        <p:spPr>
          <a:ln/>
        </p:spPr>
        <p:txBody>
          <a:bodyPr/>
          <a:lstStyle/>
          <a:p>
            <a:fld id="{8CC16294-BA26-4A11-8A20-AAC3E89D5DC5}" type="slidenum">
              <a:rPr lang="en-US" altLang="zh-CN"/>
              <a:pPr/>
              <a:t>28</a:t>
            </a:fld>
            <a:endParaRPr lang="en-US" altLang="zh-CN"/>
          </a:p>
        </p:txBody>
      </p:sp>
      <p:sp>
        <p:nvSpPr>
          <p:cNvPr id="1110018" name="Rectangle 2">
            <a:extLst>
              <a:ext uri="{FF2B5EF4-FFF2-40B4-BE49-F238E27FC236}">
                <a16:creationId xmlns="" xmlns:a16="http://schemas.microsoft.com/office/drawing/2014/main" id="{1206DD6B-B0D0-416C-AECC-4D24BDADC034}"/>
              </a:ext>
            </a:extLst>
          </p:cNvPr>
          <p:cNvSpPr>
            <a:spLocks noGrp="1" noRot="1" noChangeAspect="1" noChangeArrowheads="1" noTextEdit="1"/>
          </p:cNvSpPr>
          <p:nvPr>
            <p:ph type="sldImg"/>
          </p:nvPr>
        </p:nvSpPr>
        <p:spPr>
          <a:ln/>
        </p:spPr>
      </p:sp>
      <p:sp>
        <p:nvSpPr>
          <p:cNvPr id="1110019" name="Rectangle 3">
            <a:extLst>
              <a:ext uri="{FF2B5EF4-FFF2-40B4-BE49-F238E27FC236}">
                <a16:creationId xmlns="" xmlns:a16="http://schemas.microsoft.com/office/drawing/2014/main" id="{A7DCB51A-F22C-4365-960B-526F4BA3EEB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F136676-1A19-4181-B021-706EA3CB8D6E}"/>
              </a:ext>
            </a:extLst>
          </p:cNvPr>
          <p:cNvSpPr>
            <a:spLocks noGrp="1" noChangeArrowheads="1"/>
          </p:cNvSpPr>
          <p:nvPr>
            <p:ph type="sldNum" sz="quarter" idx="5"/>
          </p:nvPr>
        </p:nvSpPr>
        <p:spPr>
          <a:ln/>
        </p:spPr>
        <p:txBody>
          <a:bodyPr/>
          <a:lstStyle/>
          <a:p>
            <a:fld id="{B2CC0732-74B6-4756-9356-2D0EBF87B6CA}" type="slidenum">
              <a:rPr lang="en-US" altLang="zh-CN"/>
              <a:pPr/>
              <a:t>29</a:t>
            </a:fld>
            <a:endParaRPr lang="en-US" altLang="zh-CN"/>
          </a:p>
        </p:txBody>
      </p:sp>
      <p:sp>
        <p:nvSpPr>
          <p:cNvPr id="1111042" name="Rectangle 2">
            <a:extLst>
              <a:ext uri="{FF2B5EF4-FFF2-40B4-BE49-F238E27FC236}">
                <a16:creationId xmlns="" xmlns:a16="http://schemas.microsoft.com/office/drawing/2014/main" id="{EB518C45-E6D6-4DE5-9FC6-0FF02C85A247}"/>
              </a:ext>
            </a:extLst>
          </p:cNvPr>
          <p:cNvSpPr>
            <a:spLocks noGrp="1" noRot="1" noChangeAspect="1" noChangeArrowheads="1" noTextEdit="1"/>
          </p:cNvSpPr>
          <p:nvPr>
            <p:ph type="sldImg"/>
          </p:nvPr>
        </p:nvSpPr>
        <p:spPr>
          <a:ln/>
        </p:spPr>
      </p:sp>
      <p:sp>
        <p:nvSpPr>
          <p:cNvPr id="1111043" name="Rectangle 3">
            <a:extLst>
              <a:ext uri="{FF2B5EF4-FFF2-40B4-BE49-F238E27FC236}">
                <a16:creationId xmlns="" xmlns:a16="http://schemas.microsoft.com/office/drawing/2014/main" id="{D0693462-7AA2-4D03-B153-4EE19857D88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C14BD84-059F-435B-B03D-26AE43ABE006}"/>
              </a:ext>
            </a:extLst>
          </p:cNvPr>
          <p:cNvSpPr>
            <a:spLocks noGrp="1" noChangeArrowheads="1"/>
          </p:cNvSpPr>
          <p:nvPr>
            <p:ph type="sldNum" sz="quarter" idx="5"/>
          </p:nvPr>
        </p:nvSpPr>
        <p:spPr>
          <a:ln/>
        </p:spPr>
        <p:txBody>
          <a:bodyPr/>
          <a:lstStyle/>
          <a:p>
            <a:fld id="{E200DDAA-015E-4F09-8EEB-3E264DD9E970}" type="slidenum">
              <a:rPr lang="en-US" altLang="zh-CN"/>
              <a:pPr/>
              <a:t>30</a:t>
            </a:fld>
            <a:endParaRPr lang="en-US" altLang="zh-CN"/>
          </a:p>
        </p:txBody>
      </p:sp>
      <p:sp>
        <p:nvSpPr>
          <p:cNvPr id="1112066" name="Rectangle 2">
            <a:extLst>
              <a:ext uri="{FF2B5EF4-FFF2-40B4-BE49-F238E27FC236}">
                <a16:creationId xmlns="" xmlns:a16="http://schemas.microsoft.com/office/drawing/2014/main" id="{CDB7FCAB-47CE-4E90-B794-116587A30213}"/>
              </a:ext>
            </a:extLst>
          </p:cNvPr>
          <p:cNvSpPr>
            <a:spLocks noGrp="1" noRot="1" noChangeAspect="1" noChangeArrowheads="1" noTextEdit="1"/>
          </p:cNvSpPr>
          <p:nvPr>
            <p:ph type="sldImg"/>
          </p:nvPr>
        </p:nvSpPr>
        <p:spPr>
          <a:ln/>
        </p:spPr>
      </p:sp>
      <p:sp>
        <p:nvSpPr>
          <p:cNvPr id="1112067" name="Rectangle 3">
            <a:extLst>
              <a:ext uri="{FF2B5EF4-FFF2-40B4-BE49-F238E27FC236}">
                <a16:creationId xmlns="" xmlns:a16="http://schemas.microsoft.com/office/drawing/2014/main" id="{16AE281E-3C7A-4179-A6C9-2CC7D19148D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A6F3B94-99CD-4519-89B7-A158C874418E}"/>
              </a:ext>
            </a:extLst>
          </p:cNvPr>
          <p:cNvSpPr>
            <a:spLocks noGrp="1" noChangeArrowheads="1"/>
          </p:cNvSpPr>
          <p:nvPr>
            <p:ph type="sldNum" sz="quarter" idx="5"/>
          </p:nvPr>
        </p:nvSpPr>
        <p:spPr>
          <a:ln/>
        </p:spPr>
        <p:txBody>
          <a:bodyPr/>
          <a:lstStyle/>
          <a:p>
            <a:fld id="{5DE1999E-E2DB-49A7-B8A7-B392D5441D08}" type="slidenum">
              <a:rPr lang="en-US" altLang="zh-CN"/>
              <a:pPr/>
              <a:t>31</a:t>
            </a:fld>
            <a:endParaRPr lang="en-US" altLang="zh-CN"/>
          </a:p>
        </p:txBody>
      </p:sp>
      <p:sp>
        <p:nvSpPr>
          <p:cNvPr id="1113090" name="Rectangle 2">
            <a:extLst>
              <a:ext uri="{FF2B5EF4-FFF2-40B4-BE49-F238E27FC236}">
                <a16:creationId xmlns="" xmlns:a16="http://schemas.microsoft.com/office/drawing/2014/main" id="{6F22237F-C350-4C36-93EE-FB4CF815BC55}"/>
              </a:ext>
            </a:extLst>
          </p:cNvPr>
          <p:cNvSpPr>
            <a:spLocks noGrp="1" noRot="1" noChangeAspect="1" noChangeArrowheads="1" noTextEdit="1"/>
          </p:cNvSpPr>
          <p:nvPr>
            <p:ph type="sldImg"/>
          </p:nvPr>
        </p:nvSpPr>
        <p:spPr>
          <a:ln/>
        </p:spPr>
      </p:sp>
      <p:sp>
        <p:nvSpPr>
          <p:cNvPr id="1113091" name="Rectangle 3">
            <a:extLst>
              <a:ext uri="{FF2B5EF4-FFF2-40B4-BE49-F238E27FC236}">
                <a16:creationId xmlns="" xmlns:a16="http://schemas.microsoft.com/office/drawing/2014/main" id="{BEB05839-CB15-4688-BFC5-4B4A1E055DD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96A0161-39F2-42A4-9361-BBD5E45E867C}"/>
              </a:ext>
            </a:extLst>
          </p:cNvPr>
          <p:cNvSpPr>
            <a:spLocks noGrp="1" noChangeArrowheads="1"/>
          </p:cNvSpPr>
          <p:nvPr>
            <p:ph type="sldNum" sz="quarter" idx="5"/>
          </p:nvPr>
        </p:nvSpPr>
        <p:spPr>
          <a:ln/>
        </p:spPr>
        <p:txBody>
          <a:bodyPr/>
          <a:lstStyle/>
          <a:p>
            <a:fld id="{DE869A37-0ADC-4607-AB97-97896A70A40E}" type="slidenum">
              <a:rPr lang="en-US" altLang="zh-CN"/>
              <a:pPr/>
              <a:t>32</a:t>
            </a:fld>
            <a:endParaRPr lang="en-US" altLang="zh-CN"/>
          </a:p>
        </p:txBody>
      </p:sp>
      <p:sp>
        <p:nvSpPr>
          <p:cNvPr id="1114114" name="Rectangle 2">
            <a:extLst>
              <a:ext uri="{FF2B5EF4-FFF2-40B4-BE49-F238E27FC236}">
                <a16:creationId xmlns="" xmlns:a16="http://schemas.microsoft.com/office/drawing/2014/main" id="{66ACBFE4-77D6-4222-A84E-6F1250A32AAF}"/>
              </a:ext>
            </a:extLst>
          </p:cNvPr>
          <p:cNvSpPr>
            <a:spLocks noGrp="1" noRot="1" noChangeAspect="1" noChangeArrowheads="1" noTextEdit="1"/>
          </p:cNvSpPr>
          <p:nvPr>
            <p:ph type="sldImg"/>
          </p:nvPr>
        </p:nvSpPr>
        <p:spPr>
          <a:ln/>
        </p:spPr>
      </p:sp>
      <p:sp>
        <p:nvSpPr>
          <p:cNvPr id="1114115" name="Rectangle 3">
            <a:extLst>
              <a:ext uri="{FF2B5EF4-FFF2-40B4-BE49-F238E27FC236}">
                <a16:creationId xmlns="" xmlns:a16="http://schemas.microsoft.com/office/drawing/2014/main" id="{76D8903E-48E1-40FD-B22C-C3697A7CEDB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CFAA755-0D78-440E-8891-919B58D55DE0}"/>
              </a:ext>
            </a:extLst>
          </p:cNvPr>
          <p:cNvSpPr>
            <a:spLocks noGrp="1" noChangeArrowheads="1"/>
          </p:cNvSpPr>
          <p:nvPr>
            <p:ph type="sldNum" sz="quarter" idx="5"/>
          </p:nvPr>
        </p:nvSpPr>
        <p:spPr>
          <a:ln/>
        </p:spPr>
        <p:txBody>
          <a:bodyPr/>
          <a:lstStyle/>
          <a:p>
            <a:fld id="{630B7646-8900-41DF-B1FD-11ECA0802C9D}" type="slidenum">
              <a:rPr lang="en-US" altLang="zh-CN"/>
              <a:pPr/>
              <a:t>33</a:t>
            </a:fld>
            <a:endParaRPr lang="en-US" altLang="zh-CN"/>
          </a:p>
        </p:txBody>
      </p:sp>
      <p:sp>
        <p:nvSpPr>
          <p:cNvPr id="1115138" name="Rectangle 2">
            <a:extLst>
              <a:ext uri="{FF2B5EF4-FFF2-40B4-BE49-F238E27FC236}">
                <a16:creationId xmlns="" xmlns:a16="http://schemas.microsoft.com/office/drawing/2014/main" id="{C0447CDD-C3CA-4E77-8CDC-DDA96328BA89}"/>
              </a:ext>
            </a:extLst>
          </p:cNvPr>
          <p:cNvSpPr>
            <a:spLocks noGrp="1" noRot="1" noChangeAspect="1" noChangeArrowheads="1" noTextEdit="1"/>
          </p:cNvSpPr>
          <p:nvPr>
            <p:ph type="sldImg"/>
          </p:nvPr>
        </p:nvSpPr>
        <p:spPr>
          <a:ln/>
        </p:spPr>
      </p:sp>
      <p:sp>
        <p:nvSpPr>
          <p:cNvPr id="1115139" name="Rectangle 3">
            <a:extLst>
              <a:ext uri="{FF2B5EF4-FFF2-40B4-BE49-F238E27FC236}">
                <a16:creationId xmlns="" xmlns:a16="http://schemas.microsoft.com/office/drawing/2014/main" id="{78BFDFD4-F663-4E49-8B8B-B1D3F91C7D2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BC3F2DE-E390-4BA3-9116-2153185DE08F}"/>
              </a:ext>
            </a:extLst>
          </p:cNvPr>
          <p:cNvSpPr>
            <a:spLocks noGrp="1" noChangeArrowheads="1"/>
          </p:cNvSpPr>
          <p:nvPr>
            <p:ph type="sldNum" sz="quarter" idx="5"/>
          </p:nvPr>
        </p:nvSpPr>
        <p:spPr>
          <a:ln/>
        </p:spPr>
        <p:txBody>
          <a:bodyPr/>
          <a:lstStyle/>
          <a:p>
            <a:fld id="{ADC83E52-067B-4182-9E2F-2737D2DC0D8C}" type="slidenum">
              <a:rPr lang="en-US" altLang="zh-CN"/>
              <a:pPr/>
              <a:t>34</a:t>
            </a:fld>
            <a:endParaRPr lang="en-US" altLang="zh-CN"/>
          </a:p>
        </p:txBody>
      </p:sp>
      <p:sp>
        <p:nvSpPr>
          <p:cNvPr id="1116162" name="Rectangle 2">
            <a:extLst>
              <a:ext uri="{FF2B5EF4-FFF2-40B4-BE49-F238E27FC236}">
                <a16:creationId xmlns="" xmlns:a16="http://schemas.microsoft.com/office/drawing/2014/main" id="{9E90E3FC-8EE1-4DC2-BC47-7DDCDEB9BFC8}"/>
              </a:ext>
            </a:extLst>
          </p:cNvPr>
          <p:cNvSpPr>
            <a:spLocks noGrp="1" noRot="1" noChangeAspect="1" noChangeArrowheads="1" noTextEdit="1"/>
          </p:cNvSpPr>
          <p:nvPr>
            <p:ph type="sldImg"/>
          </p:nvPr>
        </p:nvSpPr>
        <p:spPr>
          <a:ln/>
        </p:spPr>
      </p:sp>
      <p:sp>
        <p:nvSpPr>
          <p:cNvPr id="1116163" name="Rectangle 3">
            <a:extLst>
              <a:ext uri="{FF2B5EF4-FFF2-40B4-BE49-F238E27FC236}">
                <a16:creationId xmlns="" xmlns:a16="http://schemas.microsoft.com/office/drawing/2014/main" id="{7BD3BC9C-70D1-4DC8-ADDF-93CBC6C134A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73EB01C-43BF-441F-98D7-60FD23DCF9C6}"/>
              </a:ext>
            </a:extLst>
          </p:cNvPr>
          <p:cNvSpPr>
            <a:spLocks noGrp="1" noChangeArrowheads="1"/>
          </p:cNvSpPr>
          <p:nvPr>
            <p:ph type="sldNum" sz="quarter" idx="5"/>
          </p:nvPr>
        </p:nvSpPr>
        <p:spPr>
          <a:ln/>
        </p:spPr>
        <p:txBody>
          <a:bodyPr/>
          <a:lstStyle/>
          <a:p>
            <a:fld id="{98CA8959-4946-4DCE-94DB-621F171306B9}" type="slidenum">
              <a:rPr lang="en-US" altLang="zh-CN"/>
              <a:pPr/>
              <a:t>4</a:t>
            </a:fld>
            <a:endParaRPr lang="en-US" altLang="zh-CN"/>
          </a:p>
        </p:txBody>
      </p:sp>
      <p:sp>
        <p:nvSpPr>
          <p:cNvPr id="1091586" name="Rectangle 2">
            <a:extLst>
              <a:ext uri="{FF2B5EF4-FFF2-40B4-BE49-F238E27FC236}">
                <a16:creationId xmlns="" xmlns:a16="http://schemas.microsoft.com/office/drawing/2014/main" id="{6239114E-30C2-4E00-A687-ECCC0B95826E}"/>
              </a:ext>
            </a:extLst>
          </p:cNvPr>
          <p:cNvSpPr>
            <a:spLocks noGrp="1" noRot="1" noChangeAspect="1" noChangeArrowheads="1" noTextEdit="1"/>
          </p:cNvSpPr>
          <p:nvPr>
            <p:ph type="sldImg"/>
          </p:nvPr>
        </p:nvSpPr>
        <p:spPr>
          <a:ln/>
        </p:spPr>
      </p:sp>
      <p:sp>
        <p:nvSpPr>
          <p:cNvPr id="1091587" name="Rectangle 3">
            <a:extLst>
              <a:ext uri="{FF2B5EF4-FFF2-40B4-BE49-F238E27FC236}">
                <a16:creationId xmlns="" xmlns:a16="http://schemas.microsoft.com/office/drawing/2014/main" id="{450DE209-D705-45D5-8AD3-774FC7E356C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FA4FBC7-EAD8-45DF-9775-C94FAC5DEA13}"/>
              </a:ext>
            </a:extLst>
          </p:cNvPr>
          <p:cNvSpPr>
            <a:spLocks noGrp="1" noChangeArrowheads="1"/>
          </p:cNvSpPr>
          <p:nvPr>
            <p:ph type="sldNum" sz="quarter" idx="5"/>
          </p:nvPr>
        </p:nvSpPr>
        <p:spPr>
          <a:ln/>
        </p:spPr>
        <p:txBody>
          <a:bodyPr/>
          <a:lstStyle/>
          <a:p>
            <a:fld id="{83C7CEAF-0616-4CED-8F8D-363B4072CFAA}" type="slidenum">
              <a:rPr lang="en-US" altLang="zh-CN"/>
              <a:pPr/>
              <a:t>35</a:t>
            </a:fld>
            <a:endParaRPr lang="en-US" altLang="zh-CN"/>
          </a:p>
        </p:txBody>
      </p:sp>
      <p:sp>
        <p:nvSpPr>
          <p:cNvPr id="1117186" name="Rectangle 2">
            <a:extLst>
              <a:ext uri="{FF2B5EF4-FFF2-40B4-BE49-F238E27FC236}">
                <a16:creationId xmlns="" xmlns:a16="http://schemas.microsoft.com/office/drawing/2014/main" id="{73532BCE-72E8-42D1-9ADD-A2E8B5599E0E}"/>
              </a:ext>
            </a:extLst>
          </p:cNvPr>
          <p:cNvSpPr>
            <a:spLocks noGrp="1" noRot="1" noChangeAspect="1" noChangeArrowheads="1" noTextEdit="1"/>
          </p:cNvSpPr>
          <p:nvPr>
            <p:ph type="sldImg"/>
          </p:nvPr>
        </p:nvSpPr>
        <p:spPr>
          <a:ln/>
        </p:spPr>
      </p:sp>
      <p:sp>
        <p:nvSpPr>
          <p:cNvPr id="1117187" name="Rectangle 3">
            <a:extLst>
              <a:ext uri="{FF2B5EF4-FFF2-40B4-BE49-F238E27FC236}">
                <a16:creationId xmlns="" xmlns:a16="http://schemas.microsoft.com/office/drawing/2014/main" id="{302D0F4E-15D9-4621-ACE0-584A97D7C97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F754684-43A6-4E56-B18E-24C7E58562C7}"/>
              </a:ext>
            </a:extLst>
          </p:cNvPr>
          <p:cNvSpPr>
            <a:spLocks noGrp="1" noChangeArrowheads="1"/>
          </p:cNvSpPr>
          <p:nvPr>
            <p:ph type="sldNum" sz="quarter" idx="5"/>
          </p:nvPr>
        </p:nvSpPr>
        <p:spPr>
          <a:ln/>
        </p:spPr>
        <p:txBody>
          <a:bodyPr/>
          <a:lstStyle/>
          <a:p>
            <a:fld id="{BEF66C12-8CAD-4D8F-BC36-189BC51ED539}" type="slidenum">
              <a:rPr lang="en-US" altLang="zh-CN"/>
              <a:pPr/>
              <a:t>36</a:t>
            </a:fld>
            <a:endParaRPr lang="en-US" altLang="zh-CN"/>
          </a:p>
        </p:txBody>
      </p:sp>
      <p:sp>
        <p:nvSpPr>
          <p:cNvPr id="1118210" name="Rectangle 2">
            <a:extLst>
              <a:ext uri="{FF2B5EF4-FFF2-40B4-BE49-F238E27FC236}">
                <a16:creationId xmlns="" xmlns:a16="http://schemas.microsoft.com/office/drawing/2014/main" id="{F70F20B6-BF17-4E08-885B-84D8A9817B51}"/>
              </a:ext>
            </a:extLst>
          </p:cNvPr>
          <p:cNvSpPr>
            <a:spLocks noGrp="1" noRot="1" noChangeAspect="1" noChangeArrowheads="1" noTextEdit="1"/>
          </p:cNvSpPr>
          <p:nvPr>
            <p:ph type="sldImg"/>
          </p:nvPr>
        </p:nvSpPr>
        <p:spPr>
          <a:ln/>
        </p:spPr>
      </p:sp>
      <p:sp>
        <p:nvSpPr>
          <p:cNvPr id="1118211" name="Rectangle 3">
            <a:extLst>
              <a:ext uri="{FF2B5EF4-FFF2-40B4-BE49-F238E27FC236}">
                <a16:creationId xmlns="" xmlns:a16="http://schemas.microsoft.com/office/drawing/2014/main" id="{D68EB14F-EB6A-43E9-B23A-1F06CBEB0F1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04294A7-E83C-4FD0-9D06-7F88B4D027EE}"/>
              </a:ext>
            </a:extLst>
          </p:cNvPr>
          <p:cNvSpPr>
            <a:spLocks noGrp="1" noChangeArrowheads="1"/>
          </p:cNvSpPr>
          <p:nvPr>
            <p:ph type="sldNum" sz="quarter" idx="5"/>
          </p:nvPr>
        </p:nvSpPr>
        <p:spPr>
          <a:ln/>
        </p:spPr>
        <p:txBody>
          <a:bodyPr/>
          <a:lstStyle/>
          <a:p>
            <a:fld id="{FF8D7320-FCB7-40F3-98A5-F320C02DB00C}" type="slidenum">
              <a:rPr lang="en-US" altLang="zh-CN"/>
              <a:pPr/>
              <a:t>38</a:t>
            </a:fld>
            <a:endParaRPr lang="en-US" altLang="zh-CN"/>
          </a:p>
        </p:txBody>
      </p:sp>
      <p:sp>
        <p:nvSpPr>
          <p:cNvPr id="1120258" name="Rectangle 2">
            <a:extLst>
              <a:ext uri="{FF2B5EF4-FFF2-40B4-BE49-F238E27FC236}">
                <a16:creationId xmlns="" xmlns:a16="http://schemas.microsoft.com/office/drawing/2014/main" id="{3F6C3912-90C9-4CC3-B222-7D3746EA555D}"/>
              </a:ext>
            </a:extLst>
          </p:cNvPr>
          <p:cNvSpPr>
            <a:spLocks noGrp="1" noRot="1" noChangeAspect="1" noChangeArrowheads="1" noTextEdit="1"/>
          </p:cNvSpPr>
          <p:nvPr>
            <p:ph type="sldImg"/>
          </p:nvPr>
        </p:nvSpPr>
        <p:spPr>
          <a:ln/>
        </p:spPr>
      </p:sp>
      <p:sp>
        <p:nvSpPr>
          <p:cNvPr id="1120259" name="Rectangle 3">
            <a:extLst>
              <a:ext uri="{FF2B5EF4-FFF2-40B4-BE49-F238E27FC236}">
                <a16:creationId xmlns="" xmlns:a16="http://schemas.microsoft.com/office/drawing/2014/main" id="{89FEEF15-32F2-42B6-8951-2B44ABF572E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A4219AE-EDEA-405F-9A4F-EE172799C281}"/>
              </a:ext>
            </a:extLst>
          </p:cNvPr>
          <p:cNvSpPr>
            <a:spLocks noGrp="1" noChangeArrowheads="1"/>
          </p:cNvSpPr>
          <p:nvPr>
            <p:ph type="sldNum" sz="quarter" idx="5"/>
          </p:nvPr>
        </p:nvSpPr>
        <p:spPr>
          <a:ln/>
        </p:spPr>
        <p:txBody>
          <a:bodyPr/>
          <a:lstStyle/>
          <a:p>
            <a:fld id="{B012745D-7B47-4950-A56D-09CC457242B1}" type="slidenum">
              <a:rPr lang="en-US" altLang="zh-CN"/>
              <a:pPr/>
              <a:t>39</a:t>
            </a:fld>
            <a:endParaRPr lang="en-US" altLang="zh-CN"/>
          </a:p>
        </p:txBody>
      </p:sp>
      <p:sp>
        <p:nvSpPr>
          <p:cNvPr id="1121282" name="Rectangle 2">
            <a:extLst>
              <a:ext uri="{FF2B5EF4-FFF2-40B4-BE49-F238E27FC236}">
                <a16:creationId xmlns="" xmlns:a16="http://schemas.microsoft.com/office/drawing/2014/main" id="{48B885D1-AAC1-4C7E-A41C-27738F6CD76D}"/>
              </a:ext>
            </a:extLst>
          </p:cNvPr>
          <p:cNvSpPr>
            <a:spLocks noGrp="1" noRot="1" noChangeAspect="1" noChangeArrowheads="1" noTextEdit="1"/>
          </p:cNvSpPr>
          <p:nvPr>
            <p:ph type="sldImg"/>
          </p:nvPr>
        </p:nvSpPr>
        <p:spPr>
          <a:ln/>
        </p:spPr>
      </p:sp>
      <p:sp>
        <p:nvSpPr>
          <p:cNvPr id="1121283" name="Rectangle 3">
            <a:extLst>
              <a:ext uri="{FF2B5EF4-FFF2-40B4-BE49-F238E27FC236}">
                <a16:creationId xmlns="" xmlns:a16="http://schemas.microsoft.com/office/drawing/2014/main" id="{50F49A43-4CF4-4AA4-9EF0-D1999953FE5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41737EC-B348-49C3-8EE8-1F9790B9D4EC}"/>
              </a:ext>
            </a:extLst>
          </p:cNvPr>
          <p:cNvSpPr>
            <a:spLocks noGrp="1" noChangeArrowheads="1"/>
          </p:cNvSpPr>
          <p:nvPr>
            <p:ph type="sldNum" sz="quarter" idx="5"/>
          </p:nvPr>
        </p:nvSpPr>
        <p:spPr>
          <a:ln/>
        </p:spPr>
        <p:txBody>
          <a:bodyPr/>
          <a:lstStyle/>
          <a:p>
            <a:fld id="{1CC3F32B-4501-4280-A503-51D1C1BF991F}" type="slidenum">
              <a:rPr lang="en-US" altLang="zh-CN"/>
              <a:pPr/>
              <a:t>40</a:t>
            </a:fld>
            <a:endParaRPr lang="en-US" altLang="zh-CN"/>
          </a:p>
        </p:txBody>
      </p:sp>
      <p:sp>
        <p:nvSpPr>
          <p:cNvPr id="1122306" name="Rectangle 2">
            <a:extLst>
              <a:ext uri="{FF2B5EF4-FFF2-40B4-BE49-F238E27FC236}">
                <a16:creationId xmlns="" xmlns:a16="http://schemas.microsoft.com/office/drawing/2014/main" id="{B5933D01-C9C7-46EA-8F9D-7E22CD07D2F8}"/>
              </a:ext>
            </a:extLst>
          </p:cNvPr>
          <p:cNvSpPr>
            <a:spLocks noGrp="1" noRot="1" noChangeAspect="1" noChangeArrowheads="1" noTextEdit="1"/>
          </p:cNvSpPr>
          <p:nvPr>
            <p:ph type="sldImg"/>
          </p:nvPr>
        </p:nvSpPr>
        <p:spPr>
          <a:ln/>
        </p:spPr>
      </p:sp>
      <p:sp>
        <p:nvSpPr>
          <p:cNvPr id="1122307" name="Rectangle 3">
            <a:extLst>
              <a:ext uri="{FF2B5EF4-FFF2-40B4-BE49-F238E27FC236}">
                <a16:creationId xmlns="" xmlns:a16="http://schemas.microsoft.com/office/drawing/2014/main" id="{72997F96-F545-42CE-9F71-7601A3D6DD3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9D53675-0C11-44F0-B066-ECB8758703AD}"/>
              </a:ext>
            </a:extLst>
          </p:cNvPr>
          <p:cNvSpPr>
            <a:spLocks noGrp="1" noChangeArrowheads="1"/>
          </p:cNvSpPr>
          <p:nvPr>
            <p:ph type="sldNum" sz="quarter" idx="5"/>
          </p:nvPr>
        </p:nvSpPr>
        <p:spPr>
          <a:ln/>
        </p:spPr>
        <p:txBody>
          <a:bodyPr/>
          <a:lstStyle/>
          <a:p>
            <a:fld id="{82E6CCC9-383E-4C8B-B5E8-60B29BBA4ED3}" type="slidenum">
              <a:rPr lang="en-US" altLang="zh-CN"/>
              <a:pPr/>
              <a:t>41</a:t>
            </a:fld>
            <a:endParaRPr lang="en-US" altLang="zh-CN"/>
          </a:p>
        </p:txBody>
      </p:sp>
      <p:sp>
        <p:nvSpPr>
          <p:cNvPr id="1123330" name="Rectangle 2">
            <a:extLst>
              <a:ext uri="{FF2B5EF4-FFF2-40B4-BE49-F238E27FC236}">
                <a16:creationId xmlns="" xmlns:a16="http://schemas.microsoft.com/office/drawing/2014/main" id="{473B005B-B1FE-442B-848B-C6B955FFA2CF}"/>
              </a:ext>
            </a:extLst>
          </p:cNvPr>
          <p:cNvSpPr>
            <a:spLocks noGrp="1" noRot="1" noChangeAspect="1" noChangeArrowheads="1" noTextEdit="1"/>
          </p:cNvSpPr>
          <p:nvPr>
            <p:ph type="sldImg"/>
          </p:nvPr>
        </p:nvSpPr>
        <p:spPr>
          <a:ln/>
        </p:spPr>
      </p:sp>
      <p:sp>
        <p:nvSpPr>
          <p:cNvPr id="1123331" name="Rectangle 3">
            <a:extLst>
              <a:ext uri="{FF2B5EF4-FFF2-40B4-BE49-F238E27FC236}">
                <a16:creationId xmlns="" xmlns:a16="http://schemas.microsoft.com/office/drawing/2014/main" id="{D7116FA4-D019-414F-A70A-CA137B6A744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4DDC690-6710-48E9-83DE-B5517F4D6ECC}"/>
              </a:ext>
            </a:extLst>
          </p:cNvPr>
          <p:cNvSpPr>
            <a:spLocks noGrp="1" noChangeArrowheads="1"/>
          </p:cNvSpPr>
          <p:nvPr>
            <p:ph type="sldNum" sz="quarter" idx="5"/>
          </p:nvPr>
        </p:nvSpPr>
        <p:spPr>
          <a:ln/>
        </p:spPr>
        <p:txBody>
          <a:bodyPr/>
          <a:lstStyle/>
          <a:p>
            <a:fld id="{EC986268-53BA-4902-BDD4-F597948799E6}" type="slidenum">
              <a:rPr lang="en-US" altLang="zh-CN"/>
              <a:pPr/>
              <a:t>42</a:t>
            </a:fld>
            <a:endParaRPr lang="en-US" altLang="zh-CN"/>
          </a:p>
        </p:txBody>
      </p:sp>
      <p:sp>
        <p:nvSpPr>
          <p:cNvPr id="1124354" name="Rectangle 2">
            <a:extLst>
              <a:ext uri="{FF2B5EF4-FFF2-40B4-BE49-F238E27FC236}">
                <a16:creationId xmlns="" xmlns:a16="http://schemas.microsoft.com/office/drawing/2014/main" id="{555D62EE-F37C-4FE0-A228-88558868B5B5}"/>
              </a:ext>
            </a:extLst>
          </p:cNvPr>
          <p:cNvSpPr>
            <a:spLocks noGrp="1" noRot="1" noChangeAspect="1" noChangeArrowheads="1" noTextEdit="1"/>
          </p:cNvSpPr>
          <p:nvPr>
            <p:ph type="sldImg"/>
          </p:nvPr>
        </p:nvSpPr>
        <p:spPr>
          <a:ln/>
        </p:spPr>
      </p:sp>
      <p:sp>
        <p:nvSpPr>
          <p:cNvPr id="1124355" name="Rectangle 3">
            <a:extLst>
              <a:ext uri="{FF2B5EF4-FFF2-40B4-BE49-F238E27FC236}">
                <a16:creationId xmlns="" xmlns:a16="http://schemas.microsoft.com/office/drawing/2014/main" id="{F2BA7F99-0755-4790-B8F3-FAA84CF14DA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C212351-3700-4218-A6C5-16B718D7D132}"/>
              </a:ext>
            </a:extLst>
          </p:cNvPr>
          <p:cNvSpPr>
            <a:spLocks noGrp="1" noChangeArrowheads="1"/>
          </p:cNvSpPr>
          <p:nvPr>
            <p:ph type="sldNum" sz="quarter" idx="5"/>
          </p:nvPr>
        </p:nvSpPr>
        <p:spPr>
          <a:ln/>
        </p:spPr>
        <p:txBody>
          <a:bodyPr/>
          <a:lstStyle/>
          <a:p>
            <a:fld id="{5A378C17-4D1C-498B-AD8F-411C36A4114C}" type="slidenum">
              <a:rPr lang="en-US" altLang="zh-CN"/>
              <a:pPr/>
              <a:t>43</a:t>
            </a:fld>
            <a:endParaRPr lang="en-US" altLang="zh-CN"/>
          </a:p>
        </p:txBody>
      </p:sp>
      <p:sp>
        <p:nvSpPr>
          <p:cNvPr id="1125378" name="Rectangle 2">
            <a:extLst>
              <a:ext uri="{FF2B5EF4-FFF2-40B4-BE49-F238E27FC236}">
                <a16:creationId xmlns="" xmlns:a16="http://schemas.microsoft.com/office/drawing/2014/main" id="{108ABF4B-3E82-419F-8137-816B9DC61995}"/>
              </a:ext>
            </a:extLst>
          </p:cNvPr>
          <p:cNvSpPr>
            <a:spLocks noGrp="1" noRot="1" noChangeAspect="1" noChangeArrowheads="1" noTextEdit="1"/>
          </p:cNvSpPr>
          <p:nvPr>
            <p:ph type="sldImg"/>
          </p:nvPr>
        </p:nvSpPr>
        <p:spPr>
          <a:ln/>
        </p:spPr>
      </p:sp>
      <p:sp>
        <p:nvSpPr>
          <p:cNvPr id="1125379" name="Rectangle 3">
            <a:extLst>
              <a:ext uri="{FF2B5EF4-FFF2-40B4-BE49-F238E27FC236}">
                <a16:creationId xmlns="" xmlns:a16="http://schemas.microsoft.com/office/drawing/2014/main" id="{725C100A-566E-47F2-8BCA-0DA90FA85F7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74500F8-2075-4A64-9E2D-A2B230AC976A}"/>
              </a:ext>
            </a:extLst>
          </p:cNvPr>
          <p:cNvSpPr>
            <a:spLocks noGrp="1" noChangeArrowheads="1"/>
          </p:cNvSpPr>
          <p:nvPr>
            <p:ph type="sldNum" sz="quarter" idx="5"/>
          </p:nvPr>
        </p:nvSpPr>
        <p:spPr>
          <a:ln/>
        </p:spPr>
        <p:txBody>
          <a:bodyPr/>
          <a:lstStyle/>
          <a:p>
            <a:fld id="{6DF0CFFC-0AE7-41BC-91C4-4D9240A49157}" type="slidenum">
              <a:rPr lang="en-US" altLang="zh-CN"/>
              <a:pPr/>
              <a:t>44</a:t>
            </a:fld>
            <a:endParaRPr lang="en-US" altLang="zh-CN"/>
          </a:p>
        </p:txBody>
      </p:sp>
      <p:sp>
        <p:nvSpPr>
          <p:cNvPr id="1126402" name="Rectangle 2">
            <a:extLst>
              <a:ext uri="{FF2B5EF4-FFF2-40B4-BE49-F238E27FC236}">
                <a16:creationId xmlns="" xmlns:a16="http://schemas.microsoft.com/office/drawing/2014/main" id="{FB9EBB70-D3BA-4A7D-B4CB-CA8796AC189A}"/>
              </a:ext>
            </a:extLst>
          </p:cNvPr>
          <p:cNvSpPr>
            <a:spLocks noGrp="1" noRot="1" noChangeAspect="1" noChangeArrowheads="1" noTextEdit="1"/>
          </p:cNvSpPr>
          <p:nvPr>
            <p:ph type="sldImg"/>
          </p:nvPr>
        </p:nvSpPr>
        <p:spPr>
          <a:ln/>
        </p:spPr>
      </p:sp>
      <p:sp>
        <p:nvSpPr>
          <p:cNvPr id="1126403" name="Rectangle 3">
            <a:extLst>
              <a:ext uri="{FF2B5EF4-FFF2-40B4-BE49-F238E27FC236}">
                <a16:creationId xmlns="" xmlns:a16="http://schemas.microsoft.com/office/drawing/2014/main" id="{EE2D9CA9-F9CC-4BDC-A515-C49CFD6B89D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3A99071-DF67-4643-852D-2068AAD49C52}"/>
              </a:ext>
            </a:extLst>
          </p:cNvPr>
          <p:cNvSpPr>
            <a:spLocks noGrp="1" noChangeArrowheads="1"/>
          </p:cNvSpPr>
          <p:nvPr>
            <p:ph type="sldNum" sz="quarter" idx="5"/>
          </p:nvPr>
        </p:nvSpPr>
        <p:spPr>
          <a:ln/>
        </p:spPr>
        <p:txBody>
          <a:bodyPr/>
          <a:lstStyle/>
          <a:p>
            <a:fld id="{3B4A0C3E-0D0B-4366-AA60-A4B52EF662A2}" type="slidenum">
              <a:rPr lang="en-US" altLang="zh-CN"/>
              <a:pPr/>
              <a:t>46</a:t>
            </a:fld>
            <a:endParaRPr lang="en-US" altLang="zh-CN"/>
          </a:p>
        </p:txBody>
      </p:sp>
      <p:sp>
        <p:nvSpPr>
          <p:cNvPr id="1127426" name="Rectangle 2">
            <a:extLst>
              <a:ext uri="{FF2B5EF4-FFF2-40B4-BE49-F238E27FC236}">
                <a16:creationId xmlns="" xmlns:a16="http://schemas.microsoft.com/office/drawing/2014/main" id="{76A5FA11-031E-41BD-8B73-857A26AC17FA}"/>
              </a:ext>
            </a:extLst>
          </p:cNvPr>
          <p:cNvSpPr>
            <a:spLocks noGrp="1" noRot="1" noChangeAspect="1" noChangeArrowheads="1" noTextEdit="1"/>
          </p:cNvSpPr>
          <p:nvPr>
            <p:ph type="sldImg"/>
          </p:nvPr>
        </p:nvSpPr>
        <p:spPr>
          <a:ln/>
        </p:spPr>
      </p:sp>
      <p:sp>
        <p:nvSpPr>
          <p:cNvPr id="1127427" name="Rectangle 3">
            <a:extLst>
              <a:ext uri="{FF2B5EF4-FFF2-40B4-BE49-F238E27FC236}">
                <a16:creationId xmlns="" xmlns:a16="http://schemas.microsoft.com/office/drawing/2014/main" id="{EDC83008-5DF7-4A8C-804D-AADC16480D7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2849DD3-AC89-4837-923A-8FB96BC9BFA0}"/>
              </a:ext>
            </a:extLst>
          </p:cNvPr>
          <p:cNvSpPr>
            <a:spLocks noGrp="1" noChangeArrowheads="1"/>
          </p:cNvSpPr>
          <p:nvPr>
            <p:ph type="sldNum" sz="quarter" idx="5"/>
          </p:nvPr>
        </p:nvSpPr>
        <p:spPr>
          <a:ln/>
        </p:spPr>
        <p:txBody>
          <a:bodyPr/>
          <a:lstStyle/>
          <a:p>
            <a:fld id="{90B4834F-FC28-47A7-9277-E307DEEC21C7}" type="slidenum">
              <a:rPr lang="en-US" altLang="zh-CN"/>
              <a:pPr/>
              <a:t>5</a:t>
            </a:fld>
            <a:endParaRPr lang="en-US" altLang="zh-CN"/>
          </a:p>
        </p:txBody>
      </p:sp>
      <p:sp>
        <p:nvSpPr>
          <p:cNvPr id="1092610" name="Rectangle 2">
            <a:extLst>
              <a:ext uri="{FF2B5EF4-FFF2-40B4-BE49-F238E27FC236}">
                <a16:creationId xmlns="" xmlns:a16="http://schemas.microsoft.com/office/drawing/2014/main" id="{08E417C6-0BB4-4591-83EE-13659EC5D11D}"/>
              </a:ext>
            </a:extLst>
          </p:cNvPr>
          <p:cNvSpPr>
            <a:spLocks noGrp="1" noRot="1" noChangeAspect="1" noChangeArrowheads="1" noTextEdit="1"/>
          </p:cNvSpPr>
          <p:nvPr>
            <p:ph type="sldImg"/>
          </p:nvPr>
        </p:nvSpPr>
        <p:spPr>
          <a:ln/>
        </p:spPr>
      </p:sp>
      <p:sp>
        <p:nvSpPr>
          <p:cNvPr id="1092611" name="Rectangle 3">
            <a:extLst>
              <a:ext uri="{FF2B5EF4-FFF2-40B4-BE49-F238E27FC236}">
                <a16:creationId xmlns="" xmlns:a16="http://schemas.microsoft.com/office/drawing/2014/main" id="{3E715D82-8F44-4572-9361-5CA304C6226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CF91F21-014F-4D85-89E9-D37C021421A9}"/>
              </a:ext>
            </a:extLst>
          </p:cNvPr>
          <p:cNvSpPr>
            <a:spLocks noGrp="1" noChangeArrowheads="1"/>
          </p:cNvSpPr>
          <p:nvPr>
            <p:ph type="sldNum" sz="quarter" idx="5"/>
          </p:nvPr>
        </p:nvSpPr>
        <p:spPr>
          <a:ln/>
        </p:spPr>
        <p:txBody>
          <a:bodyPr/>
          <a:lstStyle/>
          <a:p>
            <a:fld id="{2E095168-1468-48B9-94D9-05392A4CF08D}" type="slidenum">
              <a:rPr lang="en-US" altLang="zh-CN"/>
              <a:pPr/>
              <a:t>47</a:t>
            </a:fld>
            <a:endParaRPr lang="en-US" altLang="zh-CN"/>
          </a:p>
        </p:txBody>
      </p:sp>
      <p:sp>
        <p:nvSpPr>
          <p:cNvPr id="1128450" name="Rectangle 2">
            <a:extLst>
              <a:ext uri="{FF2B5EF4-FFF2-40B4-BE49-F238E27FC236}">
                <a16:creationId xmlns="" xmlns:a16="http://schemas.microsoft.com/office/drawing/2014/main" id="{72EA6ADB-2882-4C8D-899F-FF6324161F95}"/>
              </a:ext>
            </a:extLst>
          </p:cNvPr>
          <p:cNvSpPr>
            <a:spLocks noGrp="1" noRot="1" noChangeAspect="1" noChangeArrowheads="1" noTextEdit="1"/>
          </p:cNvSpPr>
          <p:nvPr>
            <p:ph type="sldImg"/>
          </p:nvPr>
        </p:nvSpPr>
        <p:spPr>
          <a:ln/>
        </p:spPr>
      </p:sp>
      <p:sp>
        <p:nvSpPr>
          <p:cNvPr id="1128451" name="Rectangle 3">
            <a:extLst>
              <a:ext uri="{FF2B5EF4-FFF2-40B4-BE49-F238E27FC236}">
                <a16:creationId xmlns="" xmlns:a16="http://schemas.microsoft.com/office/drawing/2014/main" id="{3285F82C-ED02-4219-A854-A86A8F15C57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19DEAC4-F122-4B01-BD17-44BAB2F9019D}"/>
              </a:ext>
            </a:extLst>
          </p:cNvPr>
          <p:cNvSpPr>
            <a:spLocks noGrp="1" noChangeArrowheads="1"/>
          </p:cNvSpPr>
          <p:nvPr>
            <p:ph type="sldNum" sz="quarter" idx="5"/>
          </p:nvPr>
        </p:nvSpPr>
        <p:spPr>
          <a:ln/>
        </p:spPr>
        <p:txBody>
          <a:bodyPr/>
          <a:lstStyle/>
          <a:p>
            <a:fld id="{4EB7609F-13DD-467C-A917-8DBE8C550059}" type="slidenum">
              <a:rPr lang="en-US" altLang="zh-CN"/>
              <a:pPr/>
              <a:t>48</a:t>
            </a:fld>
            <a:endParaRPr lang="en-US" altLang="zh-CN"/>
          </a:p>
        </p:txBody>
      </p:sp>
      <p:sp>
        <p:nvSpPr>
          <p:cNvPr id="1129474" name="Rectangle 2">
            <a:extLst>
              <a:ext uri="{FF2B5EF4-FFF2-40B4-BE49-F238E27FC236}">
                <a16:creationId xmlns="" xmlns:a16="http://schemas.microsoft.com/office/drawing/2014/main" id="{624CE033-8BE6-45F9-B6B7-DA95A65E4A44}"/>
              </a:ext>
            </a:extLst>
          </p:cNvPr>
          <p:cNvSpPr>
            <a:spLocks noGrp="1" noRot="1" noChangeAspect="1" noChangeArrowheads="1" noTextEdit="1"/>
          </p:cNvSpPr>
          <p:nvPr>
            <p:ph type="sldImg"/>
          </p:nvPr>
        </p:nvSpPr>
        <p:spPr>
          <a:ln/>
        </p:spPr>
      </p:sp>
      <p:sp>
        <p:nvSpPr>
          <p:cNvPr id="1129475" name="Rectangle 3">
            <a:extLst>
              <a:ext uri="{FF2B5EF4-FFF2-40B4-BE49-F238E27FC236}">
                <a16:creationId xmlns="" xmlns:a16="http://schemas.microsoft.com/office/drawing/2014/main" id="{A4E43C40-9B88-4EAF-A785-AC78F44B4F8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0BF14F0-C58F-443E-9145-1C66AA4DA7E6}"/>
              </a:ext>
            </a:extLst>
          </p:cNvPr>
          <p:cNvSpPr>
            <a:spLocks noGrp="1" noChangeArrowheads="1"/>
          </p:cNvSpPr>
          <p:nvPr>
            <p:ph type="sldNum" sz="quarter" idx="5"/>
          </p:nvPr>
        </p:nvSpPr>
        <p:spPr>
          <a:ln/>
        </p:spPr>
        <p:txBody>
          <a:bodyPr/>
          <a:lstStyle/>
          <a:p>
            <a:fld id="{105A52DE-C61C-4A37-852A-673BEEC29A58}" type="slidenum">
              <a:rPr lang="en-US" altLang="zh-CN"/>
              <a:pPr/>
              <a:t>49</a:t>
            </a:fld>
            <a:endParaRPr lang="en-US" altLang="zh-CN"/>
          </a:p>
        </p:txBody>
      </p:sp>
      <p:sp>
        <p:nvSpPr>
          <p:cNvPr id="1130498" name="Rectangle 2">
            <a:extLst>
              <a:ext uri="{FF2B5EF4-FFF2-40B4-BE49-F238E27FC236}">
                <a16:creationId xmlns="" xmlns:a16="http://schemas.microsoft.com/office/drawing/2014/main" id="{C1E5E8DE-8DB8-4C9C-B286-20C84911E9EA}"/>
              </a:ext>
            </a:extLst>
          </p:cNvPr>
          <p:cNvSpPr>
            <a:spLocks noGrp="1" noRot="1" noChangeAspect="1" noChangeArrowheads="1" noTextEdit="1"/>
          </p:cNvSpPr>
          <p:nvPr>
            <p:ph type="sldImg"/>
          </p:nvPr>
        </p:nvSpPr>
        <p:spPr>
          <a:ln/>
        </p:spPr>
      </p:sp>
      <p:sp>
        <p:nvSpPr>
          <p:cNvPr id="1130499" name="Rectangle 3">
            <a:extLst>
              <a:ext uri="{FF2B5EF4-FFF2-40B4-BE49-F238E27FC236}">
                <a16:creationId xmlns="" xmlns:a16="http://schemas.microsoft.com/office/drawing/2014/main" id="{7328D725-9CCE-4589-BD4E-F6E5BD98B22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00DC7FA-6B66-4846-8D39-CBE749B4B3B4}"/>
              </a:ext>
            </a:extLst>
          </p:cNvPr>
          <p:cNvSpPr>
            <a:spLocks noGrp="1" noChangeArrowheads="1"/>
          </p:cNvSpPr>
          <p:nvPr>
            <p:ph type="sldNum" sz="quarter" idx="5"/>
          </p:nvPr>
        </p:nvSpPr>
        <p:spPr>
          <a:ln/>
        </p:spPr>
        <p:txBody>
          <a:bodyPr/>
          <a:lstStyle/>
          <a:p>
            <a:fld id="{B590D7C4-11A0-4FB7-8124-0AA1153716B2}" type="slidenum">
              <a:rPr lang="en-US" altLang="zh-CN"/>
              <a:pPr/>
              <a:t>50</a:t>
            </a:fld>
            <a:endParaRPr lang="en-US" altLang="zh-CN"/>
          </a:p>
        </p:txBody>
      </p:sp>
      <p:sp>
        <p:nvSpPr>
          <p:cNvPr id="1132546" name="Rectangle 2">
            <a:extLst>
              <a:ext uri="{FF2B5EF4-FFF2-40B4-BE49-F238E27FC236}">
                <a16:creationId xmlns="" xmlns:a16="http://schemas.microsoft.com/office/drawing/2014/main" id="{0E8EC92B-7B3D-4A55-99A3-F8971665E4A8}"/>
              </a:ext>
            </a:extLst>
          </p:cNvPr>
          <p:cNvSpPr>
            <a:spLocks noGrp="1" noRot="1" noChangeAspect="1" noChangeArrowheads="1" noTextEdit="1"/>
          </p:cNvSpPr>
          <p:nvPr>
            <p:ph type="sldImg"/>
          </p:nvPr>
        </p:nvSpPr>
        <p:spPr>
          <a:ln/>
        </p:spPr>
      </p:sp>
      <p:sp>
        <p:nvSpPr>
          <p:cNvPr id="1132547" name="Rectangle 3">
            <a:extLst>
              <a:ext uri="{FF2B5EF4-FFF2-40B4-BE49-F238E27FC236}">
                <a16:creationId xmlns="" xmlns:a16="http://schemas.microsoft.com/office/drawing/2014/main" id="{BF3C890F-A9B5-433F-A56B-B7296732952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CFAAA1A-4930-45C1-A2C7-C9593E7228DE}"/>
              </a:ext>
            </a:extLst>
          </p:cNvPr>
          <p:cNvSpPr>
            <a:spLocks noGrp="1" noChangeArrowheads="1"/>
          </p:cNvSpPr>
          <p:nvPr>
            <p:ph type="sldNum" sz="quarter" idx="5"/>
          </p:nvPr>
        </p:nvSpPr>
        <p:spPr>
          <a:ln/>
        </p:spPr>
        <p:txBody>
          <a:bodyPr/>
          <a:lstStyle/>
          <a:p>
            <a:fld id="{32C4FBEA-1EC8-407D-92C0-CAD69E517C19}" type="slidenum">
              <a:rPr lang="en-US" altLang="zh-CN"/>
              <a:pPr/>
              <a:t>51</a:t>
            </a:fld>
            <a:endParaRPr lang="en-US" altLang="zh-CN"/>
          </a:p>
        </p:txBody>
      </p:sp>
      <p:sp>
        <p:nvSpPr>
          <p:cNvPr id="1131522" name="Rectangle 2">
            <a:extLst>
              <a:ext uri="{FF2B5EF4-FFF2-40B4-BE49-F238E27FC236}">
                <a16:creationId xmlns="" xmlns:a16="http://schemas.microsoft.com/office/drawing/2014/main" id="{4E51A115-160F-4529-8432-562AB0D3BFC8}"/>
              </a:ext>
            </a:extLst>
          </p:cNvPr>
          <p:cNvSpPr>
            <a:spLocks noGrp="1" noRot="1" noChangeAspect="1" noChangeArrowheads="1" noTextEdit="1"/>
          </p:cNvSpPr>
          <p:nvPr>
            <p:ph type="sldImg"/>
          </p:nvPr>
        </p:nvSpPr>
        <p:spPr>
          <a:ln/>
        </p:spPr>
      </p:sp>
      <p:sp>
        <p:nvSpPr>
          <p:cNvPr id="1131523" name="Rectangle 3">
            <a:extLst>
              <a:ext uri="{FF2B5EF4-FFF2-40B4-BE49-F238E27FC236}">
                <a16:creationId xmlns="" xmlns:a16="http://schemas.microsoft.com/office/drawing/2014/main" id="{1D30E9B3-FC85-4E5D-A74C-FA72C90A277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3656D9F-46F4-404F-BF3A-6F899F531149}"/>
              </a:ext>
            </a:extLst>
          </p:cNvPr>
          <p:cNvSpPr>
            <a:spLocks noGrp="1" noChangeArrowheads="1"/>
          </p:cNvSpPr>
          <p:nvPr>
            <p:ph type="sldNum" sz="quarter" idx="5"/>
          </p:nvPr>
        </p:nvSpPr>
        <p:spPr>
          <a:ln/>
        </p:spPr>
        <p:txBody>
          <a:bodyPr/>
          <a:lstStyle/>
          <a:p>
            <a:fld id="{A42EC664-ADEA-4032-B9B1-52344D87BAA4}" type="slidenum">
              <a:rPr lang="en-US" altLang="zh-CN"/>
              <a:pPr/>
              <a:t>52</a:t>
            </a:fld>
            <a:endParaRPr lang="en-US" altLang="zh-CN"/>
          </a:p>
        </p:txBody>
      </p:sp>
      <p:sp>
        <p:nvSpPr>
          <p:cNvPr id="1137666" name="Rectangle 2">
            <a:extLst>
              <a:ext uri="{FF2B5EF4-FFF2-40B4-BE49-F238E27FC236}">
                <a16:creationId xmlns="" xmlns:a16="http://schemas.microsoft.com/office/drawing/2014/main" id="{5E3ED19D-F98A-4819-B0F9-FF841F02A725}"/>
              </a:ext>
            </a:extLst>
          </p:cNvPr>
          <p:cNvSpPr>
            <a:spLocks noGrp="1" noRot="1" noChangeAspect="1" noChangeArrowheads="1" noTextEdit="1"/>
          </p:cNvSpPr>
          <p:nvPr>
            <p:ph type="sldImg"/>
          </p:nvPr>
        </p:nvSpPr>
        <p:spPr>
          <a:ln/>
        </p:spPr>
      </p:sp>
      <p:sp>
        <p:nvSpPr>
          <p:cNvPr id="1137667" name="Rectangle 3">
            <a:extLst>
              <a:ext uri="{FF2B5EF4-FFF2-40B4-BE49-F238E27FC236}">
                <a16:creationId xmlns="" xmlns:a16="http://schemas.microsoft.com/office/drawing/2014/main" id="{402140EB-14F9-4D51-920C-BE8524B3F8E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BDE760E-A4D7-4B1D-A29D-6E5EBF202417}"/>
              </a:ext>
            </a:extLst>
          </p:cNvPr>
          <p:cNvSpPr>
            <a:spLocks noGrp="1" noChangeArrowheads="1"/>
          </p:cNvSpPr>
          <p:nvPr>
            <p:ph type="sldNum" sz="quarter" idx="5"/>
          </p:nvPr>
        </p:nvSpPr>
        <p:spPr>
          <a:ln/>
        </p:spPr>
        <p:txBody>
          <a:bodyPr/>
          <a:lstStyle/>
          <a:p>
            <a:fld id="{7BE56C60-6199-4DDD-9193-A35A79A04D07}" type="slidenum">
              <a:rPr lang="en-US" altLang="zh-CN"/>
              <a:pPr/>
              <a:t>53</a:t>
            </a:fld>
            <a:endParaRPr lang="en-US" altLang="zh-CN"/>
          </a:p>
        </p:txBody>
      </p:sp>
      <p:sp>
        <p:nvSpPr>
          <p:cNvPr id="1138690" name="Rectangle 2">
            <a:extLst>
              <a:ext uri="{FF2B5EF4-FFF2-40B4-BE49-F238E27FC236}">
                <a16:creationId xmlns="" xmlns:a16="http://schemas.microsoft.com/office/drawing/2014/main" id="{F27DED26-6724-4463-84CB-E99655307ACC}"/>
              </a:ext>
            </a:extLst>
          </p:cNvPr>
          <p:cNvSpPr>
            <a:spLocks noGrp="1" noRot="1" noChangeAspect="1" noChangeArrowheads="1" noTextEdit="1"/>
          </p:cNvSpPr>
          <p:nvPr>
            <p:ph type="sldImg"/>
          </p:nvPr>
        </p:nvSpPr>
        <p:spPr>
          <a:ln/>
        </p:spPr>
      </p:sp>
      <p:sp>
        <p:nvSpPr>
          <p:cNvPr id="1138691" name="Rectangle 3">
            <a:extLst>
              <a:ext uri="{FF2B5EF4-FFF2-40B4-BE49-F238E27FC236}">
                <a16:creationId xmlns="" xmlns:a16="http://schemas.microsoft.com/office/drawing/2014/main" id="{5A140BCA-094D-44A4-A579-D13C8C900D0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ED7CE35-85C1-4BD7-8A58-110FD64334C2}"/>
              </a:ext>
            </a:extLst>
          </p:cNvPr>
          <p:cNvSpPr>
            <a:spLocks noGrp="1" noChangeArrowheads="1"/>
          </p:cNvSpPr>
          <p:nvPr>
            <p:ph type="sldNum" sz="quarter" idx="5"/>
          </p:nvPr>
        </p:nvSpPr>
        <p:spPr>
          <a:ln/>
        </p:spPr>
        <p:txBody>
          <a:bodyPr/>
          <a:lstStyle/>
          <a:p>
            <a:fld id="{DF5E8FD1-8650-4334-B656-998FCF0A9B89}" type="slidenum">
              <a:rPr lang="en-US" altLang="zh-CN"/>
              <a:pPr/>
              <a:t>54</a:t>
            </a:fld>
            <a:endParaRPr lang="en-US" altLang="zh-CN"/>
          </a:p>
        </p:txBody>
      </p:sp>
      <p:sp>
        <p:nvSpPr>
          <p:cNvPr id="1139714" name="Rectangle 2">
            <a:extLst>
              <a:ext uri="{FF2B5EF4-FFF2-40B4-BE49-F238E27FC236}">
                <a16:creationId xmlns="" xmlns:a16="http://schemas.microsoft.com/office/drawing/2014/main" id="{25E66E47-8997-41D3-96B3-F544E47DE301}"/>
              </a:ext>
            </a:extLst>
          </p:cNvPr>
          <p:cNvSpPr>
            <a:spLocks noGrp="1" noRot="1" noChangeAspect="1" noChangeArrowheads="1" noTextEdit="1"/>
          </p:cNvSpPr>
          <p:nvPr>
            <p:ph type="sldImg"/>
          </p:nvPr>
        </p:nvSpPr>
        <p:spPr>
          <a:ln/>
        </p:spPr>
      </p:sp>
      <p:sp>
        <p:nvSpPr>
          <p:cNvPr id="1139715" name="Rectangle 3">
            <a:extLst>
              <a:ext uri="{FF2B5EF4-FFF2-40B4-BE49-F238E27FC236}">
                <a16:creationId xmlns="" xmlns:a16="http://schemas.microsoft.com/office/drawing/2014/main" id="{4C9E6C1C-ADA5-4C75-8E1D-BE3391FC624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619E8AA-1234-4ACD-A18C-7752B1D1E6E1}"/>
              </a:ext>
            </a:extLst>
          </p:cNvPr>
          <p:cNvSpPr>
            <a:spLocks noGrp="1" noChangeArrowheads="1"/>
          </p:cNvSpPr>
          <p:nvPr>
            <p:ph type="sldNum" sz="quarter" idx="5"/>
          </p:nvPr>
        </p:nvSpPr>
        <p:spPr>
          <a:ln/>
        </p:spPr>
        <p:txBody>
          <a:bodyPr/>
          <a:lstStyle/>
          <a:p>
            <a:fld id="{3934EA7C-9095-4B88-A3E2-AA13534DB276}" type="slidenum">
              <a:rPr lang="en-US" altLang="zh-CN"/>
              <a:pPr/>
              <a:t>55</a:t>
            </a:fld>
            <a:endParaRPr lang="en-US" altLang="zh-CN"/>
          </a:p>
        </p:txBody>
      </p:sp>
      <p:sp>
        <p:nvSpPr>
          <p:cNvPr id="1140738" name="Rectangle 2">
            <a:extLst>
              <a:ext uri="{FF2B5EF4-FFF2-40B4-BE49-F238E27FC236}">
                <a16:creationId xmlns="" xmlns:a16="http://schemas.microsoft.com/office/drawing/2014/main" id="{9961DED3-34A5-4513-846F-A88134104EAA}"/>
              </a:ext>
            </a:extLst>
          </p:cNvPr>
          <p:cNvSpPr>
            <a:spLocks noGrp="1" noRot="1" noChangeAspect="1" noChangeArrowheads="1" noTextEdit="1"/>
          </p:cNvSpPr>
          <p:nvPr>
            <p:ph type="sldImg"/>
          </p:nvPr>
        </p:nvSpPr>
        <p:spPr>
          <a:ln/>
        </p:spPr>
      </p:sp>
      <p:sp>
        <p:nvSpPr>
          <p:cNvPr id="1140739" name="Rectangle 3">
            <a:extLst>
              <a:ext uri="{FF2B5EF4-FFF2-40B4-BE49-F238E27FC236}">
                <a16:creationId xmlns="" xmlns:a16="http://schemas.microsoft.com/office/drawing/2014/main" id="{27724024-E9FA-42DE-85C3-24E1E03A02A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6D1F506-68A5-4F9C-BD5E-6AF5728047AC}"/>
              </a:ext>
            </a:extLst>
          </p:cNvPr>
          <p:cNvSpPr>
            <a:spLocks noGrp="1" noChangeArrowheads="1"/>
          </p:cNvSpPr>
          <p:nvPr>
            <p:ph type="sldNum" sz="quarter" idx="5"/>
          </p:nvPr>
        </p:nvSpPr>
        <p:spPr>
          <a:ln/>
        </p:spPr>
        <p:txBody>
          <a:bodyPr/>
          <a:lstStyle/>
          <a:p>
            <a:fld id="{BF6CC43A-39C5-427D-94DB-14057C085562}" type="slidenum">
              <a:rPr lang="en-US" altLang="zh-CN"/>
              <a:pPr/>
              <a:t>56</a:t>
            </a:fld>
            <a:endParaRPr lang="en-US" altLang="zh-CN"/>
          </a:p>
        </p:txBody>
      </p:sp>
      <p:sp>
        <p:nvSpPr>
          <p:cNvPr id="1141762" name="Rectangle 2">
            <a:extLst>
              <a:ext uri="{FF2B5EF4-FFF2-40B4-BE49-F238E27FC236}">
                <a16:creationId xmlns="" xmlns:a16="http://schemas.microsoft.com/office/drawing/2014/main" id="{D2474DCC-965F-43F8-9D40-57DD3C928BCD}"/>
              </a:ext>
            </a:extLst>
          </p:cNvPr>
          <p:cNvSpPr>
            <a:spLocks noGrp="1" noRot="1" noChangeAspect="1" noChangeArrowheads="1" noTextEdit="1"/>
          </p:cNvSpPr>
          <p:nvPr>
            <p:ph type="sldImg"/>
          </p:nvPr>
        </p:nvSpPr>
        <p:spPr>
          <a:ln/>
        </p:spPr>
      </p:sp>
      <p:sp>
        <p:nvSpPr>
          <p:cNvPr id="1141763" name="Rectangle 3">
            <a:extLst>
              <a:ext uri="{FF2B5EF4-FFF2-40B4-BE49-F238E27FC236}">
                <a16:creationId xmlns="" xmlns:a16="http://schemas.microsoft.com/office/drawing/2014/main" id="{01030047-403E-40F2-B128-FB3DB7B5294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D8FA6C0-6876-4750-80CD-D17C7E74C81F}"/>
              </a:ext>
            </a:extLst>
          </p:cNvPr>
          <p:cNvSpPr>
            <a:spLocks noGrp="1" noChangeArrowheads="1"/>
          </p:cNvSpPr>
          <p:nvPr>
            <p:ph type="sldNum" sz="quarter" idx="5"/>
          </p:nvPr>
        </p:nvSpPr>
        <p:spPr>
          <a:ln/>
        </p:spPr>
        <p:txBody>
          <a:bodyPr/>
          <a:lstStyle/>
          <a:p>
            <a:fld id="{4F2827D3-6EE4-4273-B0A0-732A3A5E99BD}" type="slidenum">
              <a:rPr lang="en-US" altLang="zh-CN"/>
              <a:pPr/>
              <a:t>7</a:t>
            </a:fld>
            <a:endParaRPr lang="en-US" altLang="zh-CN"/>
          </a:p>
        </p:txBody>
      </p:sp>
      <p:sp>
        <p:nvSpPr>
          <p:cNvPr id="1016834" name="Rectangle 2">
            <a:extLst>
              <a:ext uri="{FF2B5EF4-FFF2-40B4-BE49-F238E27FC236}">
                <a16:creationId xmlns="" xmlns:a16="http://schemas.microsoft.com/office/drawing/2014/main" id="{7F3A6EBD-12D5-4583-9418-3F18B2C6CCF6}"/>
              </a:ext>
            </a:extLst>
          </p:cNvPr>
          <p:cNvSpPr>
            <a:spLocks noGrp="1" noRot="1" noChangeAspect="1" noChangeArrowheads="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016835" name="Rectangle 3">
            <a:extLst>
              <a:ext uri="{FF2B5EF4-FFF2-40B4-BE49-F238E27FC236}">
                <a16:creationId xmlns="" xmlns:a16="http://schemas.microsoft.com/office/drawing/2014/main" id="{10070D71-5121-44CE-8F6E-23D62DCF6525}"/>
              </a:ext>
            </a:extLst>
          </p:cNvPr>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lIns="96975" tIns="48488" rIns="96975" bIns="48488"/>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E6885D5-6836-49A0-B468-3C4251AD7005}"/>
              </a:ext>
            </a:extLst>
          </p:cNvPr>
          <p:cNvSpPr>
            <a:spLocks noGrp="1" noChangeArrowheads="1"/>
          </p:cNvSpPr>
          <p:nvPr>
            <p:ph type="sldNum" sz="quarter" idx="5"/>
          </p:nvPr>
        </p:nvSpPr>
        <p:spPr>
          <a:ln/>
        </p:spPr>
        <p:txBody>
          <a:bodyPr/>
          <a:lstStyle/>
          <a:p>
            <a:fld id="{C94C4684-705F-4C8D-94DD-40D8BD84B9CB}" type="slidenum">
              <a:rPr lang="en-US" altLang="zh-CN"/>
              <a:pPr/>
              <a:t>57</a:t>
            </a:fld>
            <a:endParaRPr lang="en-US" altLang="zh-CN"/>
          </a:p>
        </p:txBody>
      </p:sp>
      <p:sp>
        <p:nvSpPr>
          <p:cNvPr id="1142786" name="Rectangle 2">
            <a:extLst>
              <a:ext uri="{FF2B5EF4-FFF2-40B4-BE49-F238E27FC236}">
                <a16:creationId xmlns="" xmlns:a16="http://schemas.microsoft.com/office/drawing/2014/main" id="{F1B5B648-D545-487C-8401-E375E18A0D59}"/>
              </a:ext>
            </a:extLst>
          </p:cNvPr>
          <p:cNvSpPr>
            <a:spLocks noGrp="1" noRot="1" noChangeAspect="1" noChangeArrowheads="1" noTextEdit="1"/>
          </p:cNvSpPr>
          <p:nvPr>
            <p:ph type="sldImg"/>
          </p:nvPr>
        </p:nvSpPr>
        <p:spPr>
          <a:ln/>
        </p:spPr>
      </p:sp>
      <p:sp>
        <p:nvSpPr>
          <p:cNvPr id="1142787" name="Rectangle 3">
            <a:extLst>
              <a:ext uri="{FF2B5EF4-FFF2-40B4-BE49-F238E27FC236}">
                <a16:creationId xmlns="" xmlns:a16="http://schemas.microsoft.com/office/drawing/2014/main" id="{953B695F-AE26-4BE3-BD83-04258A2B11EA}"/>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BF6DED7-6C93-44D6-9546-2272D3B7C049}"/>
              </a:ext>
            </a:extLst>
          </p:cNvPr>
          <p:cNvSpPr>
            <a:spLocks noGrp="1" noChangeArrowheads="1"/>
          </p:cNvSpPr>
          <p:nvPr>
            <p:ph type="sldNum" sz="quarter" idx="5"/>
          </p:nvPr>
        </p:nvSpPr>
        <p:spPr>
          <a:ln/>
        </p:spPr>
        <p:txBody>
          <a:bodyPr/>
          <a:lstStyle/>
          <a:p>
            <a:fld id="{7F9FBB09-1977-489B-BE57-9A71D07DD431}" type="slidenum">
              <a:rPr lang="en-US" altLang="zh-CN"/>
              <a:pPr/>
              <a:t>58</a:t>
            </a:fld>
            <a:endParaRPr lang="en-US" altLang="zh-CN"/>
          </a:p>
        </p:txBody>
      </p:sp>
      <p:sp>
        <p:nvSpPr>
          <p:cNvPr id="1143810" name="Rectangle 2">
            <a:extLst>
              <a:ext uri="{FF2B5EF4-FFF2-40B4-BE49-F238E27FC236}">
                <a16:creationId xmlns="" xmlns:a16="http://schemas.microsoft.com/office/drawing/2014/main" id="{8F85B927-D3F9-4C13-9F25-3035E60D2EBD}"/>
              </a:ext>
            </a:extLst>
          </p:cNvPr>
          <p:cNvSpPr>
            <a:spLocks noGrp="1" noRot="1" noChangeAspect="1" noChangeArrowheads="1" noTextEdit="1"/>
          </p:cNvSpPr>
          <p:nvPr>
            <p:ph type="sldImg"/>
          </p:nvPr>
        </p:nvSpPr>
        <p:spPr>
          <a:ln/>
        </p:spPr>
      </p:sp>
      <p:sp>
        <p:nvSpPr>
          <p:cNvPr id="1143811" name="Rectangle 3">
            <a:extLst>
              <a:ext uri="{FF2B5EF4-FFF2-40B4-BE49-F238E27FC236}">
                <a16:creationId xmlns="" xmlns:a16="http://schemas.microsoft.com/office/drawing/2014/main" id="{78DAFC85-3294-4608-A0AD-3399177ABE5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84EFC16-3453-4982-8737-122643ED80F7}"/>
              </a:ext>
            </a:extLst>
          </p:cNvPr>
          <p:cNvSpPr>
            <a:spLocks noGrp="1" noChangeArrowheads="1"/>
          </p:cNvSpPr>
          <p:nvPr>
            <p:ph type="sldNum" sz="quarter" idx="5"/>
          </p:nvPr>
        </p:nvSpPr>
        <p:spPr>
          <a:ln/>
        </p:spPr>
        <p:txBody>
          <a:bodyPr/>
          <a:lstStyle/>
          <a:p>
            <a:fld id="{372AA9B5-546A-4B66-A74E-2D502ECF75A7}" type="slidenum">
              <a:rPr lang="en-US" altLang="zh-CN"/>
              <a:pPr/>
              <a:t>59</a:t>
            </a:fld>
            <a:endParaRPr lang="en-US" altLang="zh-CN"/>
          </a:p>
        </p:txBody>
      </p:sp>
      <p:sp>
        <p:nvSpPr>
          <p:cNvPr id="1144834" name="Rectangle 2">
            <a:extLst>
              <a:ext uri="{FF2B5EF4-FFF2-40B4-BE49-F238E27FC236}">
                <a16:creationId xmlns="" xmlns:a16="http://schemas.microsoft.com/office/drawing/2014/main" id="{E5133D80-11D6-4224-93D6-3762C6B3D12B}"/>
              </a:ext>
            </a:extLst>
          </p:cNvPr>
          <p:cNvSpPr>
            <a:spLocks noGrp="1" noRot="1" noChangeAspect="1" noChangeArrowheads="1" noTextEdit="1"/>
          </p:cNvSpPr>
          <p:nvPr>
            <p:ph type="sldImg"/>
          </p:nvPr>
        </p:nvSpPr>
        <p:spPr>
          <a:ln/>
        </p:spPr>
      </p:sp>
      <p:sp>
        <p:nvSpPr>
          <p:cNvPr id="1144835" name="Rectangle 3">
            <a:extLst>
              <a:ext uri="{FF2B5EF4-FFF2-40B4-BE49-F238E27FC236}">
                <a16:creationId xmlns="" xmlns:a16="http://schemas.microsoft.com/office/drawing/2014/main" id="{00313285-2443-4161-A90A-41DC21467AA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732157A-69C6-4DF0-818B-FAF3618CAA6C}"/>
              </a:ext>
            </a:extLst>
          </p:cNvPr>
          <p:cNvSpPr>
            <a:spLocks noGrp="1" noChangeArrowheads="1"/>
          </p:cNvSpPr>
          <p:nvPr>
            <p:ph type="sldNum" sz="quarter" idx="5"/>
          </p:nvPr>
        </p:nvSpPr>
        <p:spPr>
          <a:ln/>
        </p:spPr>
        <p:txBody>
          <a:bodyPr/>
          <a:lstStyle/>
          <a:p>
            <a:fld id="{E2A99DA3-1DB5-47D6-8231-A81EA734BC7B}" type="slidenum">
              <a:rPr lang="en-US" altLang="zh-CN"/>
              <a:pPr/>
              <a:t>60</a:t>
            </a:fld>
            <a:endParaRPr lang="en-US" altLang="zh-CN"/>
          </a:p>
        </p:txBody>
      </p:sp>
      <p:sp>
        <p:nvSpPr>
          <p:cNvPr id="1145858" name="Rectangle 2">
            <a:extLst>
              <a:ext uri="{FF2B5EF4-FFF2-40B4-BE49-F238E27FC236}">
                <a16:creationId xmlns="" xmlns:a16="http://schemas.microsoft.com/office/drawing/2014/main" id="{1AA5DCE6-BA92-4FA0-BBCB-BFF397DDA859}"/>
              </a:ext>
            </a:extLst>
          </p:cNvPr>
          <p:cNvSpPr>
            <a:spLocks noGrp="1" noRot="1" noChangeAspect="1" noChangeArrowheads="1" noTextEdit="1"/>
          </p:cNvSpPr>
          <p:nvPr>
            <p:ph type="sldImg"/>
          </p:nvPr>
        </p:nvSpPr>
        <p:spPr>
          <a:ln/>
        </p:spPr>
      </p:sp>
      <p:sp>
        <p:nvSpPr>
          <p:cNvPr id="1145859" name="Rectangle 3">
            <a:extLst>
              <a:ext uri="{FF2B5EF4-FFF2-40B4-BE49-F238E27FC236}">
                <a16:creationId xmlns="" xmlns:a16="http://schemas.microsoft.com/office/drawing/2014/main" id="{65401BE8-A463-413F-B45C-C17831A08D7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C791FCF-16CD-46A3-ADFD-8C89CE838F72}"/>
              </a:ext>
            </a:extLst>
          </p:cNvPr>
          <p:cNvSpPr>
            <a:spLocks noGrp="1" noChangeArrowheads="1"/>
          </p:cNvSpPr>
          <p:nvPr>
            <p:ph type="sldNum" sz="quarter" idx="5"/>
          </p:nvPr>
        </p:nvSpPr>
        <p:spPr>
          <a:ln/>
        </p:spPr>
        <p:txBody>
          <a:bodyPr/>
          <a:lstStyle/>
          <a:p>
            <a:fld id="{0A357AA4-0440-444C-9EC8-5B7FF4EBFE5B}" type="slidenum">
              <a:rPr lang="en-US" altLang="zh-CN"/>
              <a:pPr/>
              <a:t>61</a:t>
            </a:fld>
            <a:endParaRPr lang="en-US" altLang="zh-CN"/>
          </a:p>
        </p:txBody>
      </p:sp>
      <p:sp>
        <p:nvSpPr>
          <p:cNvPr id="1146882" name="Rectangle 2">
            <a:extLst>
              <a:ext uri="{FF2B5EF4-FFF2-40B4-BE49-F238E27FC236}">
                <a16:creationId xmlns="" xmlns:a16="http://schemas.microsoft.com/office/drawing/2014/main" id="{74E4B0E2-65CC-4BF5-B3FC-DACE0C9BF5E0}"/>
              </a:ext>
            </a:extLst>
          </p:cNvPr>
          <p:cNvSpPr>
            <a:spLocks noGrp="1" noRot="1" noChangeAspect="1" noChangeArrowheads="1" noTextEdit="1"/>
          </p:cNvSpPr>
          <p:nvPr>
            <p:ph type="sldImg"/>
          </p:nvPr>
        </p:nvSpPr>
        <p:spPr>
          <a:ln/>
        </p:spPr>
      </p:sp>
      <p:sp>
        <p:nvSpPr>
          <p:cNvPr id="1146883" name="Rectangle 3">
            <a:extLst>
              <a:ext uri="{FF2B5EF4-FFF2-40B4-BE49-F238E27FC236}">
                <a16:creationId xmlns="" xmlns:a16="http://schemas.microsoft.com/office/drawing/2014/main" id="{DB837B24-7A1D-48C4-B085-07B2EB80AA4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083912B-502B-451D-AC1F-1A268AF27172}"/>
              </a:ext>
            </a:extLst>
          </p:cNvPr>
          <p:cNvSpPr>
            <a:spLocks noGrp="1" noChangeArrowheads="1"/>
          </p:cNvSpPr>
          <p:nvPr>
            <p:ph type="sldNum" sz="quarter" idx="5"/>
          </p:nvPr>
        </p:nvSpPr>
        <p:spPr>
          <a:ln/>
        </p:spPr>
        <p:txBody>
          <a:bodyPr/>
          <a:lstStyle/>
          <a:p>
            <a:fld id="{6B298ED7-12EA-43B1-8E99-E959D7D44FF9}" type="slidenum">
              <a:rPr lang="en-US" altLang="zh-CN"/>
              <a:pPr/>
              <a:t>62</a:t>
            </a:fld>
            <a:endParaRPr lang="en-US" altLang="zh-CN"/>
          </a:p>
        </p:txBody>
      </p:sp>
      <p:sp>
        <p:nvSpPr>
          <p:cNvPr id="1147906" name="Rectangle 2">
            <a:extLst>
              <a:ext uri="{FF2B5EF4-FFF2-40B4-BE49-F238E27FC236}">
                <a16:creationId xmlns="" xmlns:a16="http://schemas.microsoft.com/office/drawing/2014/main" id="{7E3946E8-E20F-4FB1-A06B-64319041EBBB}"/>
              </a:ext>
            </a:extLst>
          </p:cNvPr>
          <p:cNvSpPr>
            <a:spLocks noGrp="1" noRot="1" noChangeAspect="1" noChangeArrowheads="1" noTextEdit="1"/>
          </p:cNvSpPr>
          <p:nvPr>
            <p:ph type="sldImg"/>
          </p:nvPr>
        </p:nvSpPr>
        <p:spPr>
          <a:ln/>
        </p:spPr>
      </p:sp>
      <p:sp>
        <p:nvSpPr>
          <p:cNvPr id="1147907" name="Rectangle 3">
            <a:extLst>
              <a:ext uri="{FF2B5EF4-FFF2-40B4-BE49-F238E27FC236}">
                <a16:creationId xmlns="" xmlns:a16="http://schemas.microsoft.com/office/drawing/2014/main" id="{E7E573E8-BD70-44CD-B993-8791A6D4BEB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BBFD64D-4F2B-46FA-90C6-CE17BAF7DD65}"/>
              </a:ext>
            </a:extLst>
          </p:cNvPr>
          <p:cNvSpPr>
            <a:spLocks noGrp="1" noChangeArrowheads="1"/>
          </p:cNvSpPr>
          <p:nvPr>
            <p:ph type="sldNum" sz="quarter" idx="5"/>
          </p:nvPr>
        </p:nvSpPr>
        <p:spPr>
          <a:ln/>
        </p:spPr>
        <p:txBody>
          <a:bodyPr/>
          <a:lstStyle/>
          <a:p>
            <a:fld id="{43334592-7757-4911-A30C-8351370E49D6}" type="slidenum">
              <a:rPr lang="en-US" altLang="zh-CN"/>
              <a:pPr/>
              <a:t>63</a:t>
            </a:fld>
            <a:endParaRPr lang="en-US" altLang="zh-CN"/>
          </a:p>
        </p:txBody>
      </p:sp>
      <p:sp>
        <p:nvSpPr>
          <p:cNvPr id="1148930" name="Rectangle 2">
            <a:extLst>
              <a:ext uri="{FF2B5EF4-FFF2-40B4-BE49-F238E27FC236}">
                <a16:creationId xmlns="" xmlns:a16="http://schemas.microsoft.com/office/drawing/2014/main" id="{6FD00EC0-BFF5-44B2-A63C-B67C052225DB}"/>
              </a:ext>
            </a:extLst>
          </p:cNvPr>
          <p:cNvSpPr>
            <a:spLocks noGrp="1" noRot="1" noChangeAspect="1" noChangeArrowheads="1" noTextEdit="1"/>
          </p:cNvSpPr>
          <p:nvPr>
            <p:ph type="sldImg"/>
          </p:nvPr>
        </p:nvSpPr>
        <p:spPr>
          <a:ln/>
        </p:spPr>
      </p:sp>
      <p:sp>
        <p:nvSpPr>
          <p:cNvPr id="1148931" name="Rectangle 3">
            <a:extLst>
              <a:ext uri="{FF2B5EF4-FFF2-40B4-BE49-F238E27FC236}">
                <a16:creationId xmlns="" xmlns:a16="http://schemas.microsoft.com/office/drawing/2014/main" id="{0C93CA0F-9C60-450B-AEF1-A62AEA39BC3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2F086E8-8C7F-4BB1-97C4-96AC87177446}"/>
              </a:ext>
            </a:extLst>
          </p:cNvPr>
          <p:cNvSpPr>
            <a:spLocks noGrp="1" noChangeArrowheads="1"/>
          </p:cNvSpPr>
          <p:nvPr>
            <p:ph type="sldNum" sz="quarter" idx="5"/>
          </p:nvPr>
        </p:nvSpPr>
        <p:spPr>
          <a:ln/>
        </p:spPr>
        <p:txBody>
          <a:bodyPr/>
          <a:lstStyle/>
          <a:p>
            <a:fld id="{EA2D9AC6-E2E5-486E-8066-C9865C44394C}" type="slidenum">
              <a:rPr lang="en-US" altLang="zh-CN"/>
              <a:pPr/>
              <a:t>64</a:t>
            </a:fld>
            <a:endParaRPr lang="en-US" altLang="zh-CN"/>
          </a:p>
        </p:txBody>
      </p:sp>
      <p:sp>
        <p:nvSpPr>
          <p:cNvPr id="1149954" name="Rectangle 2">
            <a:extLst>
              <a:ext uri="{FF2B5EF4-FFF2-40B4-BE49-F238E27FC236}">
                <a16:creationId xmlns="" xmlns:a16="http://schemas.microsoft.com/office/drawing/2014/main" id="{B1D3BA7A-9B65-4923-A162-BAE4869FD386}"/>
              </a:ext>
            </a:extLst>
          </p:cNvPr>
          <p:cNvSpPr>
            <a:spLocks noGrp="1" noRot="1" noChangeAspect="1" noChangeArrowheads="1" noTextEdit="1"/>
          </p:cNvSpPr>
          <p:nvPr>
            <p:ph type="sldImg"/>
          </p:nvPr>
        </p:nvSpPr>
        <p:spPr>
          <a:ln/>
        </p:spPr>
      </p:sp>
      <p:sp>
        <p:nvSpPr>
          <p:cNvPr id="1149955" name="Rectangle 3">
            <a:extLst>
              <a:ext uri="{FF2B5EF4-FFF2-40B4-BE49-F238E27FC236}">
                <a16:creationId xmlns="" xmlns:a16="http://schemas.microsoft.com/office/drawing/2014/main" id="{C62BED2A-588C-48C8-B782-2F088C9C43B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E6BAFCC-A335-435F-A481-9A222EC87E43}"/>
              </a:ext>
            </a:extLst>
          </p:cNvPr>
          <p:cNvSpPr>
            <a:spLocks noGrp="1" noChangeArrowheads="1"/>
          </p:cNvSpPr>
          <p:nvPr>
            <p:ph type="sldNum" sz="quarter" idx="5"/>
          </p:nvPr>
        </p:nvSpPr>
        <p:spPr>
          <a:ln/>
        </p:spPr>
        <p:txBody>
          <a:bodyPr/>
          <a:lstStyle/>
          <a:p>
            <a:fld id="{CC7823C9-9D19-420A-8612-7994A62CD4B4}" type="slidenum">
              <a:rPr lang="en-US" altLang="zh-CN"/>
              <a:pPr/>
              <a:t>65</a:t>
            </a:fld>
            <a:endParaRPr lang="en-US" altLang="zh-CN"/>
          </a:p>
        </p:txBody>
      </p:sp>
      <p:sp>
        <p:nvSpPr>
          <p:cNvPr id="1150978" name="Rectangle 2">
            <a:extLst>
              <a:ext uri="{FF2B5EF4-FFF2-40B4-BE49-F238E27FC236}">
                <a16:creationId xmlns="" xmlns:a16="http://schemas.microsoft.com/office/drawing/2014/main" id="{4C11BE12-B58B-4CDB-B818-0915F3E30B4B}"/>
              </a:ext>
            </a:extLst>
          </p:cNvPr>
          <p:cNvSpPr>
            <a:spLocks noGrp="1" noRot="1" noChangeAspect="1" noChangeArrowheads="1" noTextEdit="1"/>
          </p:cNvSpPr>
          <p:nvPr>
            <p:ph type="sldImg"/>
          </p:nvPr>
        </p:nvSpPr>
        <p:spPr>
          <a:ln/>
        </p:spPr>
      </p:sp>
      <p:sp>
        <p:nvSpPr>
          <p:cNvPr id="1150979" name="Rectangle 3">
            <a:extLst>
              <a:ext uri="{FF2B5EF4-FFF2-40B4-BE49-F238E27FC236}">
                <a16:creationId xmlns="" xmlns:a16="http://schemas.microsoft.com/office/drawing/2014/main" id="{EF3ECC07-2645-43E9-B140-96479090D26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44A605D-CD4D-4E33-AA6B-DE4C9AE1ABBA}"/>
              </a:ext>
            </a:extLst>
          </p:cNvPr>
          <p:cNvSpPr>
            <a:spLocks noGrp="1" noChangeArrowheads="1"/>
          </p:cNvSpPr>
          <p:nvPr>
            <p:ph type="sldNum" sz="quarter" idx="5"/>
          </p:nvPr>
        </p:nvSpPr>
        <p:spPr>
          <a:ln/>
        </p:spPr>
        <p:txBody>
          <a:bodyPr/>
          <a:lstStyle/>
          <a:p>
            <a:fld id="{8F63031A-95E0-4D0C-AB13-02B5936C43F1}" type="slidenum">
              <a:rPr lang="en-US" altLang="zh-CN"/>
              <a:pPr/>
              <a:t>66</a:t>
            </a:fld>
            <a:endParaRPr lang="en-US" altLang="zh-CN"/>
          </a:p>
        </p:txBody>
      </p:sp>
      <p:sp>
        <p:nvSpPr>
          <p:cNvPr id="1152002" name="Rectangle 2">
            <a:extLst>
              <a:ext uri="{FF2B5EF4-FFF2-40B4-BE49-F238E27FC236}">
                <a16:creationId xmlns="" xmlns:a16="http://schemas.microsoft.com/office/drawing/2014/main" id="{2ACC3D33-101F-4333-8F1C-9AA2FE24B46F}"/>
              </a:ext>
            </a:extLst>
          </p:cNvPr>
          <p:cNvSpPr>
            <a:spLocks noGrp="1" noRot="1" noChangeAspect="1" noChangeArrowheads="1" noTextEdit="1"/>
          </p:cNvSpPr>
          <p:nvPr>
            <p:ph type="sldImg"/>
          </p:nvPr>
        </p:nvSpPr>
        <p:spPr>
          <a:ln/>
        </p:spPr>
      </p:sp>
      <p:sp>
        <p:nvSpPr>
          <p:cNvPr id="1152003" name="Rectangle 3">
            <a:extLst>
              <a:ext uri="{FF2B5EF4-FFF2-40B4-BE49-F238E27FC236}">
                <a16:creationId xmlns="" xmlns:a16="http://schemas.microsoft.com/office/drawing/2014/main" id="{5B135067-7C91-44A9-8651-20E0A146B15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9BFD4CF-6696-4A9D-AC81-398EFEC28DD1}"/>
              </a:ext>
            </a:extLst>
          </p:cNvPr>
          <p:cNvSpPr>
            <a:spLocks noGrp="1" noChangeArrowheads="1"/>
          </p:cNvSpPr>
          <p:nvPr>
            <p:ph type="sldNum" sz="quarter" idx="5"/>
          </p:nvPr>
        </p:nvSpPr>
        <p:spPr>
          <a:ln/>
        </p:spPr>
        <p:txBody>
          <a:bodyPr/>
          <a:lstStyle/>
          <a:p>
            <a:fld id="{1BCAE5E7-6638-4F26-9C3C-C3789ADB7485}" type="slidenum">
              <a:rPr lang="en-US" altLang="zh-CN"/>
              <a:pPr/>
              <a:t>8</a:t>
            </a:fld>
            <a:endParaRPr lang="en-US" altLang="zh-CN"/>
          </a:p>
        </p:txBody>
      </p:sp>
      <p:sp>
        <p:nvSpPr>
          <p:cNvPr id="1093634" name="Rectangle 2">
            <a:extLst>
              <a:ext uri="{FF2B5EF4-FFF2-40B4-BE49-F238E27FC236}">
                <a16:creationId xmlns="" xmlns:a16="http://schemas.microsoft.com/office/drawing/2014/main" id="{68AC07D6-0E17-48C8-8E98-ED7A02B27DEA}"/>
              </a:ext>
            </a:extLst>
          </p:cNvPr>
          <p:cNvSpPr>
            <a:spLocks noGrp="1" noRot="1" noChangeAspect="1" noChangeArrowheads="1" noTextEdit="1"/>
          </p:cNvSpPr>
          <p:nvPr>
            <p:ph type="sldImg"/>
          </p:nvPr>
        </p:nvSpPr>
        <p:spPr>
          <a:ln/>
        </p:spPr>
      </p:sp>
      <p:sp>
        <p:nvSpPr>
          <p:cNvPr id="1093635" name="Rectangle 3">
            <a:extLst>
              <a:ext uri="{FF2B5EF4-FFF2-40B4-BE49-F238E27FC236}">
                <a16:creationId xmlns="" xmlns:a16="http://schemas.microsoft.com/office/drawing/2014/main" id="{BA9AC6A7-E8AC-4A38-9294-FD8D47C1821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998A7A9-7434-4A14-A24D-BE433D09C920}"/>
              </a:ext>
            </a:extLst>
          </p:cNvPr>
          <p:cNvSpPr>
            <a:spLocks noGrp="1" noChangeArrowheads="1"/>
          </p:cNvSpPr>
          <p:nvPr>
            <p:ph type="sldNum" sz="quarter" idx="5"/>
          </p:nvPr>
        </p:nvSpPr>
        <p:spPr>
          <a:ln/>
        </p:spPr>
        <p:txBody>
          <a:bodyPr/>
          <a:lstStyle/>
          <a:p>
            <a:fld id="{AB419FBE-F67A-49F3-A6E5-5E67DE684F46}" type="slidenum">
              <a:rPr lang="en-US" altLang="zh-CN"/>
              <a:pPr/>
              <a:t>67</a:t>
            </a:fld>
            <a:endParaRPr lang="en-US" altLang="zh-CN"/>
          </a:p>
        </p:txBody>
      </p:sp>
      <p:sp>
        <p:nvSpPr>
          <p:cNvPr id="1153026" name="Rectangle 2">
            <a:extLst>
              <a:ext uri="{FF2B5EF4-FFF2-40B4-BE49-F238E27FC236}">
                <a16:creationId xmlns="" xmlns:a16="http://schemas.microsoft.com/office/drawing/2014/main" id="{64760FFC-0754-4F8E-B96E-C30551A801DC}"/>
              </a:ext>
            </a:extLst>
          </p:cNvPr>
          <p:cNvSpPr>
            <a:spLocks noGrp="1" noRot="1" noChangeAspect="1" noChangeArrowheads="1" noTextEdit="1"/>
          </p:cNvSpPr>
          <p:nvPr>
            <p:ph type="sldImg"/>
          </p:nvPr>
        </p:nvSpPr>
        <p:spPr>
          <a:ln/>
        </p:spPr>
      </p:sp>
      <p:sp>
        <p:nvSpPr>
          <p:cNvPr id="1153027" name="Rectangle 3">
            <a:extLst>
              <a:ext uri="{FF2B5EF4-FFF2-40B4-BE49-F238E27FC236}">
                <a16:creationId xmlns="" xmlns:a16="http://schemas.microsoft.com/office/drawing/2014/main" id="{E75687E3-B517-439A-A03B-E076E3772DA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B555780-4D2E-409A-A661-01EE7627A850}"/>
              </a:ext>
            </a:extLst>
          </p:cNvPr>
          <p:cNvSpPr>
            <a:spLocks noGrp="1" noChangeArrowheads="1"/>
          </p:cNvSpPr>
          <p:nvPr>
            <p:ph type="sldNum" sz="quarter" idx="5"/>
          </p:nvPr>
        </p:nvSpPr>
        <p:spPr>
          <a:ln/>
        </p:spPr>
        <p:txBody>
          <a:bodyPr/>
          <a:lstStyle/>
          <a:p>
            <a:fld id="{5EA3F130-99A2-4DD2-8D5C-359E2167C619}" type="slidenum">
              <a:rPr lang="en-US" altLang="zh-CN"/>
              <a:pPr/>
              <a:t>68</a:t>
            </a:fld>
            <a:endParaRPr lang="en-US" altLang="zh-CN"/>
          </a:p>
        </p:txBody>
      </p:sp>
      <p:sp>
        <p:nvSpPr>
          <p:cNvPr id="1154050" name="Rectangle 2">
            <a:extLst>
              <a:ext uri="{FF2B5EF4-FFF2-40B4-BE49-F238E27FC236}">
                <a16:creationId xmlns="" xmlns:a16="http://schemas.microsoft.com/office/drawing/2014/main" id="{E44260BF-94B0-461C-B2AA-93371ED8D4D5}"/>
              </a:ext>
            </a:extLst>
          </p:cNvPr>
          <p:cNvSpPr>
            <a:spLocks noGrp="1" noRot="1" noChangeAspect="1" noChangeArrowheads="1" noTextEdit="1"/>
          </p:cNvSpPr>
          <p:nvPr>
            <p:ph type="sldImg"/>
          </p:nvPr>
        </p:nvSpPr>
        <p:spPr>
          <a:ln/>
        </p:spPr>
      </p:sp>
      <p:sp>
        <p:nvSpPr>
          <p:cNvPr id="1154051" name="Rectangle 3">
            <a:extLst>
              <a:ext uri="{FF2B5EF4-FFF2-40B4-BE49-F238E27FC236}">
                <a16:creationId xmlns="" xmlns:a16="http://schemas.microsoft.com/office/drawing/2014/main" id="{300A6FAA-D24F-4AF1-ADF7-298BC9E2370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FCD7BF6-49BD-40E8-84DF-71A1857982E9}"/>
              </a:ext>
            </a:extLst>
          </p:cNvPr>
          <p:cNvSpPr>
            <a:spLocks noGrp="1" noChangeArrowheads="1"/>
          </p:cNvSpPr>
          <p:nvPr>
            <p:ph type="sldNum" sz="quarter" idx="5"/>
          </p:nvPr>
        </p:nvSpPr>
        <p:spPr>
          <a:ln/>
        </p:spPr>
        <p:txBody>
          <a:bodyPr/>
          <a:lstStyle/>
          <a:p>
            <a:fld id="{98852A37-D00E-453F-94ED-93D02D5EB35A}" type="slidenum">
              <a:rPr lang="en-US" altLang="zh-CN"/>
              <a:pPr/>
              <a:t>69</a:t>
            </a:fld>
            <a:endParaRPr lang="en-US" altLang="zh-CN"/>
          </a:p>
        </p:txBody>
      </p:sp>
      <p:sp>
        <p:nvSpPr>
          <p:cNvPr id="1155074" name="Rectangle 2">
            <a:extLst>
              <a:ext uri="{FF2B5EF4-FFF2-40B4-BE49-F238E27FC236}">
                <a16:creationId xmlns="" xmlns:a16="http://schemas.microsoft.com/office/drawing/2014/main" id="{5DF79C25-F4AA-4395-9654-4DB71C9A3203}"/>
              </a:ext>
            </a:extLst>
          </p:cNvPr>
          <p:cNvSpPr>
            <a:spLocks noGrp="1" noRot="1" noChangeAspect="1" noChangeArrowheads="1" noTextEdit="1"/>
          </p:cNvSpPr>
          <p:nvPr>
            <p:ph type="sldImg"/>
          </p:nvPr>
        </p:nvSpPr>
        <p:spPr>
          <a:ln/>
        </p:spPr>
      </p:sp>
      <p:sp>
        <p:nvSpPr>
          <p:cNvPr id="1155075" name="Rectangle 3">
            <a:extLst>
              <a:ext uri="{FF2B5EF4-FFF2-40B4-BE49-F238E27FC236}">
                <a16:creationId xmlns="" xmlns:a16="http://schemas.microsoft.com/office/drawing/2014/main" id="{5A30BD35-F62A-4219-B5C2-4834E799119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0291511-9D6E-48BC-829A-29A04A4B7657}"/>
              </a:ext>
            </a:extLst>
          </p:cNvPr>
          <p:cNvSpPr>
            <a:spLocks noGrp="1" noChangeArrowheads="1"/>
          </p:cNvSpPr>
          <p:nvPr>
            <p:ph type="sldNum" sz="quarter" idx="5"/>
          </p:nvPr>
        </p:nvSpPr>
        <p:spPr>
          <a:ln/>
        </p:spPr>
        <p:txBody>
          <a:bodyPr/>
          <a:lstStyle/>
          <a:p>
            <a:fld id="{DC3A4420-174A-43E4-9391-4DC1938B5F25}" type="slidenum">
              <a:rPr lang="en-US" altLang="zh-CN"/>
              <a:pPr/>
              <a:t>70</a:t>
            </a:fld>
            <a:endParaRPr lang="en-US" altLang="zh-CN"/>
          </a:p>
        </p:txBody>
      </p:sp>
      <p:sp>
        <p:nvSpPr>
          <p:cNvPr id="1156098" name="Rectangle 2">
            <a:extLst>
              <a:ext uri="{FF2B5EF4-FFF2-40B4-BE49-F238E27FC236}">
                <a16:creationId xmlns="" xmlns:a16="http://schemas.microsoft.com/office/drawing/2014/main" id="{A5ABFF80-A196-45DB-B5FE-E5311F9C0833}"/>
              </a:ext>
            </a:extLst>
          </p:cNvPr>
          <p:cNvSpPr>
            <a:spLocks noGrp="1" noRot="1" noChangeAspect="1" noChangeArrowheads="1" noTextEdit="1"/>
          </p:cNvSpPr>
          <p:nvPr>
            <p:ph type="sldImg"/>
          </p:nvPr>
        </p:nvSpPr>
        <p:spPr>
          <a:ln/>
        </p:spPr>
      </p:sp>
      <p:sp>
        <p:nvSpPr>
          <p:cNvPr id="1156099" name="Rectangle 3">
            <a:extLst>
              <a:ext uri="{FF2B5EF4-FFF2-40B4-BE49-F238E27FC236}">
                <a16:creationId xmlns="" xmlns:a16="http://schemas.microsoft.com/office/drawing/2014/main" id="{BF9DB7BB-371B-4EF1-83CD-FD97698E707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7166E40-B9EF-4E8E-AD08-4071BA318976}"/>
              </a:ext>
            </a:extLst>
          </p:cNvPr>
          <p:cNvSpPr>
            <a:spLocks noGrp="1" noChangeArrowheads="1"/>
          </p:cNvSpPr>
          <p:nvPr>
            <p:ph type="sldNum" sz="quarter" idx="5"/>
          </p:nvPr>
        </p:nvSpPr>
        <p:spPr>
          <a:ln/>
        </p:spPr>
        <p:txBody>
          <a:bodyPr/>
          <a:lstStyle/>
          <a:p>
            <a:fld id="{65499F91-2854-4E65-B47D-D1FE33AE2F0B}" type="slidenum">
              <a:rPr lang="en-US" altLang="zh-CN"/>
              <a:pPr/>
              <a:t>71</a:t>
            </a:fld>
            <a:endParaRPr lang="en-US" altLang="zh-CN"/>
          </a:p>
        </p:txBody>
      </p:sp>
      <p:sp>
        <p:nvSpPr>
          <p:cNvPr id="1158146" name="Rectangle 2">
            <a:extLst>
              <a:ext uri="{FF2B5EF4-FFF2-40B4-BE49-F238E27FC236}">
                <a16:creationId xmlns="" xmlns:a16="http://schemas.microsoft.com/office/drawing/2014/main" id="{458553A0-DCCF-484C-9504-76236DAE930E}"/>
              </a:ext>
            </a:extLst>
          </p:cNvPr>
          <p:cNvSpPr>
            <a:spLocks noGrp="1" noRot="1" noChangeAspect="1" noChangeArrowheads="1" noTextEdit="1"/>
          </p:cNvSpPr>
          <p:nvPr>
            <p:ph type="sldImg"/>
          </p:nvPr>
        </p:nvSpPr>
        <p:spPr>
          <a:ln/>
        </p:spPr>
      </p:sp>
      <p:sp>
        <p:nvSpPr>
          <p:cNvPr id="1158147" name="Rectangle 3">
            <a:extLst>
              <a:ext uri="{FF2B5EF4-FFF2-40B4-BE49-F238E27FC236}">
                <a16:creationId xmlns="" xmlns:a16="http://schemas.microsoft.com/office/drawing/2014/main" id="{93B64CCB-E8AC-4B04-ACC0-DBC37EB3E9A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1E1FEC6-24F9-4C65-8801-28455EC82A4C}"/>
              </a:ext>
            </a:extLst>
          </p:cNvPr>
          <p:cNvSpPr>
            <a:spLocks noGrp="1" noChangeArrowheads="1"/>
          </p:cNvSpPr>
          <p:nvPr>
            <p:ph type="sldNum" sz="quarter" idx="5"/>
          </p:nvPr>
        </p:nvSpPr>
        <p:spPr>
          <a:ln/>
        </p:spPr>
        <p:txBody>
          <a:bodyPr/>
          <a:lstStyle/>
          <a:p>
            <a:fld id="{B217A463-29AA-455F-B830-6785ABEEA265}" type="slidenum">
              <a:rPr lang="en-US" altLang="zh-CN"/>
              <a:pPr/>
              <a:t>9</a:t>
            </a:fld>
            <a:endParaRPr lang="en-US" altLang="zh-CN"/>
          </a:p>
        </p:txBody>
      </p:sp>
      <p:sp>
        <p:nvSpPr>
          <p:cNvPr id="1094658" name="Rectangle 2">
            <a:extLst>
              <a:ext uri="{FF2B5EF4-FFF2-40B4-BE49-F238E27FC236}">
                <a16:creationId xmlns="" xmlns:a16="http://schemas.microsoft.com/office/drawing/2014/main" id="{078CCAC9-DD97-4691-B563-B5511A4835A3}"/>
              </a:ext>
            </a:extLst>
          </p:cNvPr>
          <p:cNvSpPr>
            <a:spLocks noGrp="1" noRot="1" noChangeAspect="1" noChangeArrowheads="1" noTextEdit="1"/>
          </p:cNvSpPr>
          <p:nvPr>
            <p:ph type="sldImg"/>
          </p:nvPr>
        </p:nvSpPr>
        <p:spPr>
          <a:ln/>
        </p:spPr>
      </p:sp>
      <p:sp>
        <p:nvSpPr>
          <p:cNvPr id="1094659" name="Rectangle 3">
            <a:extLst>
              <a:ext uri="{FF2B5EF4-FFF2-40B4-BE49-F238E27FC236}">
                <a16:creationId xmlns="" xmlns:a16="http://schemas.microsoft.com/office/drawing/2014/main" id="{8E06BD08-1464-47BE-A69D-05BA6074ECA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6BD7ABB-B072-411C-AED5-E96F7AADA33E}"/>
              </a:ext>
            </a:extLst>
          </p:cNvPr>
          <p:cNvSpPr>
            <a:spLocks noGrp="1" noChangeArrowheads="1"/>
          </p:cNvSpPr>
          <p:nvPr>
            <p:ph type="sldNum" sz="quarter" idx="5"/>
          </p:nvPr>
        </p:nvSpPr>
        <p:spPr>
          <a:ln/>
        </p:spPr>
        <p:txBody>
          <a:bodyPr/>
          <a:lstStyle/>
          <a:p>
            <a:fld id="{F8FBAB13-E707-4B09-B849-5AC3E759B79B}" type="slidenum">
              <a:rPr lang="en-US" altLang="zh-CN"/>
              <a:pPr/>
              <a:t>11</a:t>
            </a:fld>
            <a:endParaRPr lang="en-US" altLang="zh-CN"/>
          </a:p>
        </p:txBody>
      </p:sp>
      <p:sp>
        <p:nvSpPr>
          <p:cNvPr id="1038338" name="Rectangle 2">
            <a:extLst>
              <a:ext uri="{FF2B5EF4-FFF2-40B4-BE49-F238E27FC236}">
                <a16:creationId xmlns="" xmlns:a16="http://schemas.microsoft.com/office/drawing/2014/main" id="{53512F86-8882-4C3A-A69E-91DAD9D8A5F1}"/>
              </a:ext>
            </a:extLst>
          </p:cNvPr>
          <p:cNvSpPr>
            <a:spLocks noGrp="1" noRot="1" noChangeAspect="1" noChangeArrowheads="1" noTextEdit="1"/>
          </p:cNvSpPr>
          <p:nvPr>
            <p:ph type="sldImg"/>
          </p:nvPr>
        </p:nvSpPr>
        <p:spPr>
          <a:xfrm>
            <a:off x="1219200" y="700088"/>
            <a:ext cx="4876800" cy="3657600"/>
          </a:xfrm>
          <a:ln/>
        </p:spPr>
      </p:sp>
      <p:sp>
        <p:nvSpPr>
          <p:cNvPr id="1038339" name="Rectangle 3">
            <a:extLst>
              <a:ext uri="{FF2B5EF4-FFF2-40B4-BE49-F238E27FC236}">
                <a16:creationId xmlns="" xmlns:a16="http://schemas.microsoft.com/office/drawing/2014/main" id="{40ACE692-A888-4F9E-8F0E-23196C1FC6EE}"/>
              </a:ext>
            </a:extLst>
          </p:cNvPr>
          <p:cNvSpPr>
            <a:spLocks noGrp="1" noChangeArrowheads="1"/>
          </p:cNvSpPr>
          <p:nvPr>
            <p:ph type="body" idx="1"/>
          </p:nvPr>
        </p:nvSpPr>
        <p:spPr>
          <a:xfrm>
            <a:off x="965200" y="4592638"/>
            <a:ext cx="5384800" cy="4279900"/>
          </a:xfrm>
        </p:spPr>
        <p:txBody>
          <a:bodyPr lIns="94666" tIns="47333" rIns="94666" bIns="47333"/>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C991DA4-B35A-4D01-9C3F-C81AA23031C2}"/>
              </a:ext>
            </a:extLst>
          </p:cNvPr>
          <p:cNvSpPr>
            <a:spLocks noGrp="1" noChangeArrowheads="1"/>
          </p:cNvSpPr>
          <p:nvPr>
            <p:ph type="sldNum" sz="quarter" idx="5"/>
          </p:nvPr>
        </p:nvSpPr>
        <p:spPr>
          <a:ln/>
        </p:spPr>
        <p:txBody>
          <a:bodyPr/>
          <a:lstStyle/>
          <a:p>
            <a:fld id="{839C2651-AA1D-4501-8CB3-54CD66332E02}" type="slidenum">
              <a:rPr lang="en-US" altLang="zh-CN"/>
              <a:pPr/>
              <a:t>12</a:t>
            </a:fld>
            <a:endParaRPr lang="en-US" altLang="zh-CN"/>
          </a:p>
        </p:txBody>
      </p:sp>
      <p:sp>
        <p:nvSpPr>
          <p:cNvPr id="1040386" name="Rectangle 2">
            <a:extLst>
              <a:ext uri="{FF2B5EF4-FFF2-40B4-BE49-F238E27FC236}">
                <a16:creationId xmlns="" xmlns:a16="http://schemas.microsoft.com/office/drawing/2014/main" id="{A1ADA289-48FB-4596-8817-5CBC87C6C421}"/>
              </a:ext>
            </a:extLst>
          </p:cNvPr>
          <p:cNvSpPr>
            <a:spLocks noGrp="1" noRot="1" noChangeAspect="1" noChangeArrowheads="1" noTextEdit="1"/>
          </p:cNvSpPr>
          <p:nvPr>
            <p:ph type="sldImg"/>
          </p:nvPr>
        </p:nvSpPr>
        <p:spPr>
          <a:xfrm>
            <a:off x="1219200" y="700088"/>
            <a:ext cx="4876800" cy="3657600"/>
          </a:xfrm>
          <a:ln/>
        </p:spPr>
      </p:sp>
      <p:sp>
        <p:nvSpPr>
          <p:cNvPr id="1040387" name="Rectangle 3">
            <a:extLst>
              <a:ext uri="{FF2B5EF4-FFF2-40B4-BE49-F238E27FC236}">
                <a16:creationId xmlns="" xmlns:a16="http://schemas.microsoft.com/office/drawing/2014/main" id="{54A33D5C-231E-4998-83E1-68BE7C73A0F4}"/>
              </a:ext>
            </a:extLst>
          </p:cNvPr>
          <p:cNvSpPr>
            <a:spLocks noGrp="1" noChangeArrowheads="1"/>
          </p:cNvSpPr>
          <p:nvPr>
            <p:ph type="body" idx="1"/>
          </p:nvPr>
        </p:nvSpPr>
        <p:spPr>
          <a:xfrm>
            <a:off x="965200" y="4592638"/>
            <a:ext cx="5384800" cy="4279900"/>
          </a:xfrm>
        </p:spPr>
        <p:txBody>
          <a:bodyPr lIns="94666" tIns="47333" rIns="94666" bIns="47333"/>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622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03" y="0"/>
                </a:lnTo>
                <a:lnTo>
                  <a:pt x="503"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ctr" fontAlgn="base">
              <a:lnSpc>
                <a:spcPct val="90000"/>
              </a:lnSpc>
              <a:spcBef>
                <a:spcPct val="20000"/>
              </a:spcBef>
              <a:spcAft>
                <a:spcPct val="0"/>
              </a:spcAft>
              <a:buClr>
                <a:srgbClr val="DDDDDD"/>
              </a:buClr>
              <a:buSzPct val="75000"/>
              <a:buFont typeface="Wingdings" pitchFamily="2" charset="2"/>
              <a:buNone/>
            </a:pPr>
            <a:endParaRPr lang="zh-CN" altLang="en-US" sz="2000">
              <a:solidFill>
                <a:srgbClr val="000000"/>
              </a:solidFill>
              <a:latin typeface="黑体" pitchFamily="49" charset="-122"/>
            </a:endParaRPr>
          </a:p>
        </p:txBody>
      </p:sp>
      <p:sp>
        <p:nvSpPr>
          <p:cNvPr id="21506" name="Rectangle 2"/>
          <p:cNvSpPr>
            <a:spLocks noGrp="1" noChangeArrowheads="1"/>
          </p:cNvSpPr>
          <p:nvPr>
            <p:ph type="ctrTitle"/>
          </p:nvPr>
        </p:nvSpPr>
        <p:spPr>
          <a:xfrm>
            <a:off x="685800" y="990600"/>
            <a:ext cx="7772400" cy="1371600"/>
          </a:xfrm>
        </p:spPr>
        <p:txBody>
          <a:bodyPr/>
          <a:lstStyle>
            <a:lvl1pPr>
              <a:defRPr sz="4400"/>
            </a:lvl1pPr>
          </a:lstStyle>
          <a:p>
            <a:r>
              <a:rPr lang="zh-CN" altLang="en-US" dirty="0"/>
              <a:t>单击此处编辑母版标题样式</a:t>
            </a:r>
          </a:p>
        </p:txBody>
      </p:sp>
      <p:sp>
        <p:nvSpPr>
          <p:cNvPr id="21507" name="Rectangle 3"/>
          <p:cNvSpPr>
            <a:spLocks noGrp="1" noChangeArrowheads="1"/>
          </p:cNvSpPr>
          <p:nvPr>
            <p:ph type="subTitle" idx="1"/>
          </p:nvPr>
        </p:nvSpPr>
        <p:spPr>
          <a:xfrm>
            <a:off x="1027113" y="4445000"/>
            <a:ext cx="7010400" cy="1252538"/>
          </a:xfrm>
        </p:spPr>
        <p:txBody>
          <a:bodyPr/>
          <a:lstStyle>
            <a:lvl1pPr marL="0" indent="0" algn="ctr">
              <a:buFont typeface="Wingdings" pitchFamily="2" charset="2"/>
              <a:buNone/>
              <a:defRPr sz="1800"/>
            </a:lvl1pPr>
          </a:lstStyle>
          <a:p>
            <a:r>
              <a:rPr lang="zh-CN" altLang="en-US" dirty="0"/>
              <a:t>单击此处编辑母版副标题样式</a:t>
            </a:r>
          </a:p>
        </p:txBody>
      </p:sp>
      <p:sp>
        <p:nvSpPr>
          <p:cNvPr id="6" name="矩形 5">
            <a:extLst>
              <a:ext uri="{FF2B5EF4-FFF2-40B4-BE49-F238E27FC236}">
                <a16:creationId xmlns="" xmlns:a16="http://schemas.microsoft.com/office/drawing/2014/main" id="{35D52AD2-C959-477E-BC82-2EC6C5D6EAAE}"/>
              </a:ext>
            </a:extLst>
          </p:cNvPr>
          <p:cNvSpPr/>
          <p:nvPr userDrawn="1"/>
        </p:nvSpPr>
        <p:spPr>
          <a:xfrm>
            <a:off x="0" y="6516884"/>
            <a:ext cx="9144000" cy="276999"/>
          </a:xfrm>
          <a:prstGeom prst="rect">
            <a:avLst/>
          </a:prstGeom>
        </p:spPr>
        <p:txBody>
          <a:bodyPr wrap="square">
            <a:spAutoFit/>
          </a:bodyPr>
          <a:lstStyle/>
          <a:p>
            <a:pPr algn="ctr"/>
            <a:r>
              <a:rPr lang="en-US" altLang="zh-CN" sz="1200" dirty="0">
                <a:solidFill>
                  <a:sysClr val="windowText" lastClr="000000"/>
                </a:solidFill>
                <a:latin typeface="Arial Narrow" panose="020B0606020202030204" pitchFamily="34" charset="0"/>
                <a:cs typeface="Times New Roman" pitchFamily="18" charset="0"/>
              </a:rPr>
              <a:t>This slides can be used for educational purposes only. Most contents are from the Internet. Please do not distribute!</a:t>
            </a:r>
            <a:endParaRPr lang="zh-CN" altLang="en-US" sz="1200" dirty="0">
              <a:solidFill>
                <a:sysClr val="windowText" lastClr="000000"/>
              </a:solidFill>
              <a:latin typeface="Arial Narrow" panose="020B0606020202030204" pitchFamily="34" charset="0"/>
              <a:cs typeface="Times New Roman" pitchFamily="18" charset="0"/>
            </a:endParaRPr>
          </a:p>
        </p:txBody>
      </p:sp>
    </p:spTree>
    <p:extLst>
      <p:ext uri="{BB962C8B-B14F-4D97-AF65-F5344CB8AC3E}">
        <p14:creationId xmlns:p14="http://schemas.microsoft.com/office/powerpoint/2010/main" val="303264133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2DB2B7C7-FC46-47E9-9DC1-A957972167BE}"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759393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5" y="304800"/>
            <a:ext cx="200818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76925"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111C8655-ED8D-4CEC-B14F-67E656210838}"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035397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04804"/>
            <a:ext cx="7993062" cy="963613"/>
          </a:xfrm>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566738" y="1484316"/>
            <a:ext cx="39243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484313"/>
            <a:ext cx="3924300" cy="2190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827464"/>
            <a:ext cx="3924300" cy="2192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6FBB4CC9-100A-4341-9A14-7623F9051ED7}"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349997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593366"/>
            <a:ext cx="8520599" cy="763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0" name="Shape 20"/>
          <p:cNvSpPr txBox="1">
            <a:spLocks noGrp="1"/>
          </p:cNvSpPr>
          <p:nvPr>
            <p:ph type="body" idx="1"/>
          </p:nvPr>
        </p:nvSpPr>
        <p:spPr>
          <a:xfrm>
            <a:off x="311700" y="1536633"/>
            <a:ext cx="8520599" cy="4555199"/>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472457" y="6217622"/>
            <a:ext cx="548699" cy="524699"/>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
        <p:nvSpPr>
          <p:cNvPr id="22" name="Shape 22"/>
          <p:cNvSpPr txBox="1"/>
          <p:nvPr/>
        </p:nvSpPr>
        <p:spPr>
          <a:xfrm>
            <a:off x="2201850" y="6177125"/>
            <a:ext cx="5190899" cy="605700"/>
          </a:xfrm>
          <a:prstGeom prst="rect">
            <a:avLst/>
          </a:prstGeom>
          <a:noFill/>
          <a:ln>
            <a:noFill/>
          </a:ln>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9640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7FF9D2-F985-41B4-A05A-6D96C3BD006D}"/>
              </a:ext>
            </a:extLst>
          </p:cNvPr>
          <p:cNvSpPr>
            <a:spLocks noGrp="1"/>
          </p:cNvSpPr>
          <p:nvPr>
            <p:ph type="title"/>
          </p:nvPr>
        </p:nvSpPr>
        <p:spPr>
          <a:xfrm>
            <a:off x="609600" y="381000"/>
            <a:ext cx="7793038" cy="609600"/>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2752821-33C6-4B4E-ADFF-4473C2F63641}"/>
              </a:ext>
            </a:extLst>
          </p:cNvPr>
          <p:cNvSpPr>
            <a:spLocks noGrp="1"/>
          </p:cNvSpPr>
          <p:nvPr>
            <p:ph type="body" sz="half" idx="1"/>
          </p:nvPr>
        </p:nvSpPr>
        <p:spPr>
          <a:xfrm>
            <a:off x="304800" y="1447800"/>
            <a:ext cx="41148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9E756B11-F1E3-441A-97E9-E3A015B8390F}"/>
              </a:ext>
            </a:extLst>
          </p:cNvPr>
          <p:cNvSpPr>
            <a:spLocks noGrp="1"/>
          </p:cNvSpPr>
          <p:nvPr>
            <p:ph sz="half" idx="2"/>
          </p:nvPr>
        </p:nvSpPr>
        <p:spPr>
          <a:xfrm>
            <a:off x="4572000" y="1447800"/>
            <a:ext cx="41148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 xmlns:a16="http://schemas.microsoft.com/office/drawing/2014/main" id="{C1601AB6-756C-4E57-A5CA-A2D154D1BB2E}"/>
              </a:ext>
            </a:extLst>
          </p:cNvPr>
          <p:cNvSpPr>
            <a:spLocks noGrp="1"/>
          </p:cNvSpPr>
          <p:nvPr>
            <p:ph type="sldNum" sz="quarter" idx="10"/>
          </p:nvPr>
        </p:nvSpPr>
        <p:spPr>
          <a:xfrm>
            <a:off x="7239000" y="6477000"/>
            <a:ext cx="1905000" cy="381000"/>
          </a:xfrm>
        </p:spPr>
        <p:txBody>
          <a:bodyPr/>
          <a:lstStyle>
            <a:lvl1pPr>
              <a:defRPr/>
            </a:lvl1pPr>
          </a:lstStyle>
          <a:p>
            <a:fld id="{2B2EA4A0-5EAA-4D59-9A69-3DB99ACF4E0C}" type="slidenum">
              <a:rPr lang="en-US" altLang="zh-CN"/>
              <a:pPr/>
              <a:t>‹#›</a:t>
            </a:fld>
            <a:endParaRPr lang="en-US" altLang="zh-CN"/>
          </a:p>
        </p:txBody>
      </p:sp>
    </p:spTree>
    <p:extLst>
      <p:ext uri="{BB962C8B-B14F-4D97-AF65-F5344CB8AC3E}">
        <p14:creationId xmlns:p14="http://schemas.microsoft.com/office/powerpoint/2010/main" val="36641224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A2CC74-054B-4AFC-A175-C9C5571F8AF6}"/>
              </a:ext>
            </a:extLst>
          </p:cNvPr>
          <p:cNvSpPr>
            <a:spLocks noGrp="1"/>
          </p:cNvSpPr>
          <p:nvPr>
            <p:ph type="title"/>
          </p:nvPr>
        </p:nvSpPr>
        <p:spPr>
          <a:xfrm>
            <a:off x="609600" y="381000"/>
            <a:ext cx="7793038" cy="609600"/>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898F803-A12E-4F54-A319-345AD0F9C3BC}"/>
              </a:ext>
            </a:extLst>
          </p:cNvPr>
          <p:cNvSpPr>
            <a:spLocks noGrp="1"/>
          </p:cNvSpPr>
          <p:nvPr>
            <p:ph type="body" sz="half" idx="1"/>
          </p:nvPr>
        </p:nvSpPr>
        <p:spPr>
          <a:xfrm>
            <a:off x="304800" y="1447800"/>
            <a:ext cx="41148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DE562F20-D687-4982-A371-E5C7AACA8E7F}"/>
              </a:ext>
            </a:extLst>
          </p:cNvPr>
          <p:cNvSpPr>
            <a:spLocks noGrp="1"/>
          </p:cNvSpPr>
          <p:nvPr>
            <p:ph sz="quarter" idx="2"/>
          </p:nvPr>
        </p:nvSpPr>
        <p:spPr>
          <a:xfrm>
            <a:off x="4572000" y="14478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 xmlns:a16="http://schemas.microsoft.com/office/drawing/2014/main" id="{DC6F861F-8851-4F32-A0D2-AED9492A7F15}"/>
              </a:ext>
            </a:extLst>
          </p:cNvPr>
          <p:cNvSpPr>
            <a:spLocks noGrp="1"/>
          </p:cNvSpPr>
          <p:nvPr>
            <p:ph sz="quarter" idx="3"/>
          </p:nvPr>
        </p:nvSpPr>
        <p:spPr>
          <a:xfrm>
            <a:off x="4572000" y="40386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 xmlns:a16="http://schemas.microsoft.com/office/drawing/2014/main" id="{5CC42736-00E9-448C-93E5-6358DEC20D00}"/>
              </a:ext>
            </a:extLst>
          </p:cNvPr>
          <p:cNvSpPr>
            <a:spLocks noGrp="1"/>
          </p:cNvSpPr>
          <p:nvPr>
            <p:ph type="sldNum" sz="quarter" idx="10"/>
          </p:nvPr>
        </p:nvSpPr>
        <p:spPr>
          <a:xfrm>
            <a:off x="7239000" y="6477000"/>
            <a:ext cx="1905000" cy="381000"/>
          </a:xfrm>
        </p:spPr>
        <p:txBody>
          <a:bodyPr/>
          <a:lstStyle>
            <a:lvl1pPr>
              <a:defRPr/>
            </a:lvl1pPr>
          </a:lstStyle>
          <a:p>
            <a:fld id="{E2725E26-2125-43B6-81B7-871149E9CC3F}" type="slidenum">
              <a:rPr lang="en-US" altLang="zh-CN"/>
              <a:pPr/>
              <a:t>‹#›</a:t>
            </a:fld>
            <a:endParaRPr lang="en-US" altLang="zh-CN"/>
          </a:p>
        </p:txBody>
      </p:sp>
    </p:spTree>
    <p:extLst>
      <p:ext uri="{BB962C8B-B14F-4D97-AF65-F5344CB8AC3E}">
        <p14:creationId xmlns:p14="http://schemas.microsoft.com/office/powerpoint/2010/main" val="27964448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306645-900E-4366-9C53-942AC8909287}"/>
              </a:ext>
            </a:extLst>
          </p:cNvPr>
          <p:cNvSpPr>
            <a:spLocks noGrp="1"/>
          </p:cNvSpPr>
          <p:nvPr>
            <p:ph type="title" sz="quarter"/>
          </p:nvPr>
        </p:nvSpPr>
        <p:spPr>
          <a:xfrm>
            <a:off x="609600" y="381000"/>
            <a:ext cx="7793038" cy="609600"/>
          </a:xfr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095C24A-DD66-4A5E-82FD-99386651CEB0}"/>
              </a:ext>
            </a:extLst>
          </p:cNvPr>
          <p:cNvSpPr>
            <a:spLocks noGrp="1"/>
          </p:cNvSpPr>
          <p:nvPr>
            <p:ph sz="quarter" idx="1"/>
          </p:nvPr>
        </p:nvSpPr>
        <p:spPr>
          <a:xfrm>
            <a:off x="304800" y="14478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2EABFD6E-9128-496E-A31A-666B9E942FB6}"/>
              </a:ext>
            </a:extLst>
          </p:cNvPr>
          <p:cNvSpPr>
            <a:spLocks noGrp="1"/>
          </p:cNvSpPr>
          <p:nvPr>
            <p:ph sz="quarter" idx="2"/>
          </p:nvPr>
        </p:nvSpPr>
        <p:spPr>
          <a:xfrm>
            <a:off x="4572000" y="14478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 xmlns:a16="http://schemas.microsoft.com/office/drawing/2014/main" id="{2A2A5A1F-E411-4E41-9B7D-E1D4B83B2A8E}"/>
              </a:ext>
            </a:extLst>
          </p:cNvPr>
          <p:cNvSpPr>
            <a:spLocks noGrp="1"/>
          </p:cNvSpPr>
          <p:nvPr>
            <p:ph sz="quarter" idx="3"/>
          </p:nvPr>
        </p:nvSpPr>
        <p:spPr>
          <a:xfrm>
            <a:off x="304800" y="40386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 xmlns:a16="http://schemas.microsoft.com/office/drawing/2014/main" id="{E5B29896-D79F-4082-B0F1-70BB25469543}"/>
              </a:ext>
            </a:extLst>
          </p:cNvPr>
          <p:cNvSpPr>
            <a:spLocks noGrp="1"/>
          </p:cNvSpPr>
          <p:nvPr>
            <p:ph sz="quarter" idx="4"/>
          </p:nvPr>
        </p:nvSpPr>
        <p:spPr>
          <a:xfrm>
            <a:off x="4572000" y="4038600"/>
            <a:ext cx="41148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 xmlns:a16="http://schemas.microsoft.com/office/drawing/2014/main" id="{B5D34CE2-2FD4-4C66-B3B3-B75412067D82}"/>
              </a:ext>
            </a:extLst>
          </p:cNvPr>
          <p:cNvSpPr>
            <a:spLocks noGrp="1"/>
          </p:cNvSpPr>
          <p:nvPr>
            <p:ph type="sldNum" sz="quarter" idx="10"/>
          </p:nvPr>
        </p:nvSpPr>
        <p:spPr>
          <a:xfrm>
            <a:off x="7239000" y="6477000"/>
            <a:ext cx="1905000" cy="381000"/>
          </a:xfrm>
        </p:spPr>
        <p:txBody>
          <a:bodyPr/>
          <a:lstStyle>
            <a:lvl1pPr>
              <a:defRPr/>
            </a:lvl1pPr>
          </a:lstStyle>
          <a:p>
            <a:fld id="{55F65661-73EA-4F09-8765-3EA8C32BB2CA}" type="slidenum">
              <a:rPr lang="en-US" altLang="zh-CN"/>
              <a:pPr/>
              <a:t>‹#›</a:t>
            </a:fld>
            <a:endParaRPr lang="en-US" altLang="zh-CN"/>
          </a:p>
        </p:txBody>
      </p:sp>
    </p:spTree>
    <p:extLst>
      <p:ext uri="{BB962C8B-B14F-4D97-AF65-F5344CB8AC3E}">
        <p14:creationId xmlns:p14="http://schemas.microsoft.com/office/powerpoint/2010/main" val="392614670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BC90E9-DBF3-4EAA-BEDA-0639FE024E01}"/>
              </a:ext>
            </a:extLst>
          </p:cNvPr>
          <p:cNvSpPr>
            <a:spLocks noGrp="1"/>
          </p:cNvSpPr>
          <p:nvPr>
            <p:ph type="title"/>
          </p:nvPr>
        </p:nvSpPr>
        <p:spPr>
          <a:xfrm>
            <a:off x="609600" y="381000"/>
            <a:ext cx="7793038" cy="609600"/>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A8C474E-2AA3-4592-96F8-DA4B418DA141}"/>
              </a:ext>
            </a:extLst>
          </p:cNvPr>
          <p:cNvSpPr>
            <a:spLocks noGrp="1"/>
          </p:cNvSpPr>
          <p:nvPr>
            <p:ph type="body" sz="half" idx="1"/>
          </p:nvPr>
        </p:nvSpPr>
        <p:spPr>
          <a:xfrm>
            <a:off x="304800" y="1447800"/>
            <a:ext cx="41148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 xmlns:a16="http://schemas.microsoft.com/office/drawing/2014/main" id="{78EF2272-71AF-48D7-AB24-551F3B96A828}"/>
              </a:ext>
            </a:extLst>
          </p:cNvPr>
          <p:cNvSpPr>
            <a:spLocks noGrp="1"/>
          </p:cNvSpPr>
          <p:nvPr>
            <p:ph type="clipArt" sz="half" idx="2"/>
          </p:nvPr>
        </p:nvSpPr>
        <p:spPr>
          <a:xfrm>
            <a:off x="4572000" y="1447800"/>
            <a:ext cx="4114800" cy="5029200"/>
          </a:xfrm>
        </p:spPr>
        <p:txBody>
          <a:bodyPr/>
          <a:lstStyle/>
          <a:p>
            <a:endParaRPr lang="zh-CN" altLang="en-US"/>
          </a:p>
        </p:txBody>
      </p:sp>
      <p:sp>
        <p:nvSpPr>
          <p:cNvPr id="5" name="灯片编号占位符 4">
            <a:extLst>
              <a:ext uri="{FF2B5EF4-FFF2-40B4-BE49-F238E27FC236}">
                <a16:creationId xmlns="" xmlns:a16="http://schemas.microsoft.com/office/drawing/2014/main" id="{969D7C5B-BAF8-4715-A99E-9FFFAD97A5AE}"/>
              </a:ext>
            </a:extLst>
          </p:cNvPr>
          <p:cNvSpPr>
            <a:spLocks noGrp="1"/>
          </p:cNvSpPr>
          <p:nvPr>
            <p:ph type="sldNum" sz="quarter" idx="10"/>
          </p:nvPr>
        </p:nvSpPr>
        <p:spPr>
          <a:xfrm>
            <a:off x="7239000" y="6477000"/>
            <a:ext cx="1905000" cy="381000"/>
          </a:xfrm>
        </p:spPr>
        <p:txBody>
          <a:bodyPr/>
          <a:lstStyle>
            <a:lvl1pPr>
              <a:defRPr/>
            </a:lvl1pPr>
          </a:lstStyle>
          <a:p>
            <a:fld id="{7FCDBE02-C241-4F09-AE3C-0B7638B4CB7D}" type="slidenum">
              <a:rPr lang="en-US" altLang="zh-CN"/>
              <a:pPr/>
              <a:t>‹#›</a:t>
            </a:fld>
            <a:endParaRPr lang="en-US" altLang="zh-CN"/>
          </a:p>
        </p:txBody>
      </p:sp>
    </p:spTree>
    <p:extLst>
      <p:ext uri="{BB962C8B-B14F-4D97-AF65-F5344CB8AC3E}">
        <p14:creationId xmlns:p14="http://schemas.microsoft.com/office/powerpoint/2010/main" val="27689466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2DD9482A-3D2D-4244-B45B-4D0BCC81DD2A}"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385048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789040"/>
            <a:ext cx="7772400" cy="648076"/>
          </a:xfrm>
        </p:spPr>
        <p:txBody>
          <a:bodyPr anchor="t"/>
          <a:lstStyle>
            <a:lvl1pPr algn="l">
              <a:defRPr sz="3600" b="1" cap="none" baseline="0"/>
            </a:lvl1pPr>
          </a:lstStyle>
          <a:p>
            <a:r>
              <a:rPr lang="zh-CN" altLang="en-US" dirty="0"/>
              <a:t>单击此处编辑母版标题样式</a:t>
            </a:r>
          </a:p>
        </p:txBody>
      </p:sp>
      <p:sp>
        <p:nvSpPr>
          <p:cNvPr id="3" name="文本占位符 2"/>
          <p:cNvSpPr>
            <a:spLocks noGrp="1"/>
          </p:cNvSpPr>
          <p:nvPr>
            <p:ph type="body" idx="1"/>
          </p:nvPr>
        </p:nvSpPr>
        <p:spPr>
          <a:xfrm>
            <a:off x="722313" y="4546653"/>
            <a:ext cx="7772400" cy="682547"/>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AutoShape 4"/>
          <p:cNvSpPr>
            <a:spLocks noChangeArrowheads="1"/>
          </p:cNvSpPr>
          <p:nvPr userDrawn="1"/>
        </p:nvSpPr>
        <p:spPr bwMode="auto">
          <a:xfrm>
            <a:off x="609600" y="4437116"/>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99" y="0"/>
                </a:lnTo>
                <a:lnTo>
                  <a:pt x="599"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ctr" fontAlgn="base">
              <a:lnSpc>
                <a:spcPct val="90000"/>
              </a:lnSpc>
              <a:spcBef>
                <a:spcPct val="20000"/>
              </a:spcBef>
              <a:spcAft>
                <a:spcPct val="0"/>
              </a:spcAft>
              <a:buClr>
                <a:srgbClr val="DDDDDD"/>
              </a:buClr>
              <a:buSzPct val="75000"/>
              <a:buFont typeface="Wingdings" pitchFamily="2" charset="2"/>
              <a:buNone/>
            </a:pPr>
            <a:endParaRPr lang="zh-CN" altLang="en-US" sz="2000">
              <a:solidFill>
                <a:srgbClr val="000000"/>
              </a:solidFill>
              <a:latin typeface="黑体" pitchFamily="49" charset="-122"/>
            </a:endParaRPr>
          </a:p>
        </p:txBody>
      </p:sp>
    </p:spTree>
    <p:extLst>
      <p:ext uri="{BB962C8B-B14F-4D97-AF65-F5344CB8AC3E}">
        <p14:creationId xmlns:p14="http://schemas.microsoft.com/office/powerpoint/2010/main" val="81996712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566738" y="980728"/>
            <a:ext cx="3924300" cy="5472608"/>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3438" y="980728"/>
            <a:ext cx="3924300" cy="5472608"/>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3D58EB8-DC95-45F5-B015-B1B1B24B860D}"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45670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457200" y="980728"/>
            <a:ext cx="4040188" cy="4320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484784"/>
            <a:ext cx="4040188" cy="496855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7" y="980728"/>
            <a:ext cx="4041775" cy="4320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7" y="1484784"/>
            <a:ext cx="4041775" cy="496855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14A5BC2F-9435-449B-81B7-5EDCEB1FF2F9}"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624926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2C2F3444-B3A8-4DEA-8907-B01B6801EE54}"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212897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8CFD1860-6637-4E89-9054-FF68FD4C0A72}"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439732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810AE20F-0E7D-4006-8EF0-41E43E8C4F47}"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319102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89DCF956-66F4-4F8E-94D1-0EAA9B220E59}"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03885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188640"/>
            <a:ext cx="799306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931026"/>
            <a:ext cx="8001000" cy="55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09600" y="79918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99" y="0"/>
                </a:lnTo>
                <a:lnTo>
                  <a:pt x="599"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ctr" fontAlgn="base">
              <a:lnSpc>
                <a:spcPct val="90000"/>
              </a:lnSpc>
              <a:spcBef>
                <a:spcPct val="20000"/>
              </a:spcBef>
              <a:spcAft>
                <a:spcPct val="0"/>
              </a:spcAft>
              <a:buClr>
                <a:srgbClr val="DDDDDD"/>
              </a:buClr>
              <a:buSzPct val="75000"/>
              <a:buFont typeface="Wingdings" pitchFamily="2" charset="2"/>
              <a:buNone/>
            </a:pPr>
            <a:endParaRPr lang="zh-CN" altLang="en-US" sz="2000">
              <a:solidFill>
                <a:srgbClr val="000000"/>
              </a:solidFill>
              <a:latin typeface="黑体" pitchFamily="49" charset="-122"/>
            </a:endParaRPr>
          </a:p>
        </p:txBody>
      </p:sp>
      <p:sp>
        <p:nvSpPr>
          <p:cNvPr id="1029" name="Line 5"/>
          <p:cNvSpPr>
            <a:spLocks noChangeShapeType="1"/>
          </p:cNvSpPr>
          <p:nvPr/>
        </p:nvSpPr>
        <p:spPr bwMode="auto">
          <a:xfrm flipV="1">
            <a:off x="609600" y="6525344"/>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pPr algn="ctr" fontAlgn="base">
              <a:lnSpc>
                <a:spcPct val="90000"/>
              </a:lnSpc>
              <a:spcBef>
                <a:spcPct val="20000"/>
              </a:spcBef>
              <a:spcAft>
                <a:spcPct val="0"/>
              </a:spcAft>
              <a:buClr>
                <a:srgbClr val="DDDDDD"/>
              </a:buClr>
              <a:buSzPct val="75000"/>
              <a:buFont typeface="Wingdings" pitchFamily="2" charset="2"/>
              <a:buNone/>
            </a:pPr>
            <a:endParaRPr lang="zh-CN" altLang="en-US" sz="1100">
              <a:solidFill>
                <a:srgbClr val="000000"/>
              </a:solidFill>
              <a:latin typeface="黑体" pitchFamily="49" charset="-122"/>
            </a:endParaRPr>
          </a:p>
        </p:txBody>
      </p:sp>
      <p:sp>
        <p:nvSpPr>
          <p:cNvPr id="20486" name="Rectangle 6"/>
          <p:cNvSpPr>
            <a:spLocks noGrp="1" noChangeArrowheads="1"/>
          </p:cNvSpPr>
          <p:nvPr>
            <p:ph type="dt" sz="half" idx="2"/>
          </p:nvPr>
        </p:nvSpPr>
        <p:spPr bwMode="auto">
          <a:xfrm>
            <a:off x="609600" y="6597352"/>
            <a:ext cx="1981200" cy="196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800">
                <a:latin typeface="+mn-lt"/>
                <a:ea typeface="宋体" pitchFamily="2" charset="-122"/>
              </a:defRPr>
            </a:lvl1pPr>
          </a:lstStyle>
          <a:p>
            <a:endParaRPr lang="zh-CN" altLang="en-US" dirty="0">
              <a:solidFill>
                <a:prstClr val="black"/>
              </a:solidFill>
            </a:endParaRPr>
          </a:p>
        </p:txBody>
      </p:sp>
      <p:sp>
        <p:nvSpPr>
          <p:cNvPr id="20487" name="Rectangle 7"/>
          <p:cNvSpPr>
            <a:spLocks noGrp="1" noChangeArrowheads="1"/>
          </p:cNvSpPr>
          <p:nvPr>
            <p:ph type="ftr" sz="quarter" idx="3"/>
          </p:nvPr>
        </p:nvSpPr>
        <p:spPr bwMode="auto">
          <a:xfrm>
            <a:off x="3124200" y="6597352"/>
            <a:ext cx="2895600" cy="196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800">
                <a:latin typeface="+mn-lt"/>
                <a:ea typeface="宋体" pitchFamily="2" charset="-122"/>
              </a:defRPr>
            </a:lvl1pPr>
          </a:lstStyle>
          <a:p>
            <a:endParaRPr lang="zh-CN" altLang="en-US" dirty="0">
              <a:solidFill>
                <a:prstClr val="black"/>
              </a:solidFill>
            </a:endParaRPr>
          </a:p>
        </p:txBody>
      </p:sp>
      <p:sp>
        <p:nvSpPr>
          <p:cNvPr id="20488" name="Rectangle 8"/>
          <p:cNvSpPr>
            <a:spLocks noGrp="1" noChangeArrowheads="1"/>
          </p:cNvSpPr>
          <p:nvPr>
            <p:ph type="sldNum" sz="quarter" idx="4"/>
          </p:nvPr>
        </p:nvSpPr>
        <p:spPr bwMode="auto">
          <a:xfrm>
            <a:off x="6553200" y="6597352"/>
            <a:ext cx="1981200" cy="196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800">
                <a:latin typeface="+mn-lt"/>
                <a:ea typeface="宋体" pitchFamily="2" charset="-122"/>
              </a:defRPr>
            </a:lvl1p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29680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hf hdr="0" dt="0"/>
  <p:txStyles>
    <p:titleStyle>
      <a:lvl1pPr algn="l" rtl="0" eaLnBrk="1" fontAlgn="base" hangingPunct="1">
        <a:spcBef>
          <a:spcPct val="0"/>
        </a:spcBef>
        <a:spcAft>
          <a:spcPct val="0"/>
        </a:spcAft>
        <a:defRPr sz="3200" b="1">
          <a:solidFill>
            <a:schemeClr val="tx1"/>
          </a:solidFill>
          <a:latin typeface="Times New Roman" panose="02020603050405020304" pitchFamily="18" charset="0"/>
          <a:ea typeface="+mj-ea"/>
          <a:cs typeface="Times New Roman" panose="02020603050405020304" pitchFamily="18" charset="0"/>
        </a:defRPr>
      </a:lvl1pPr>
      <a:lvl2pPr algn="l" rtl="0" eaLnBrk="1" fontAlgn="base" hangingPunct="1">
        <a:spcBef>
          <a:spcPct val="0"/>
        </a:spcBef>
        <a:spcAft>
          <a:spcPct val="0"/>
        </a:spcAft>
        <a:defRPr sz="4200">
          <a:solidFill>
            <a:schemeClr val="tx2"/>
          </a:solidFill>
          <a:latin typeface="Verdana" pitchFamily="34" charset="0"/>
          <a:ea typeface="黑体" pitchFamily="49" charset="-122"/>
        </a:defRPr>
      </a:lvl2pPr>
      <a:lvl3pPr algn="l" rtl="0" eaLnBrk="1" fontAlgn="base" hangingPunct="1">
        <a:spcBef>
          <a:spcPct val="0"/>
        </a:spcBef>
        <a:spcAft>
          <a:spcPct val="0"/>
        </a:spcAft>
        <a:defRPr sz="4200">
          <a:solidFill>
            <a:schemeClr val="tx2"/>
          </a:solidFill>
          <a:latin typeface="Verdana" pitchFamily="34" charset="0"/>
          <a:ea typeface="黑体" pitchFamily="49" charset="-122"/>
        </a:defRPr>
      </a:lvl3pPr>
      <a:lvl4pPr algn="l" rtl="0" eaLnBrk="1" fontAlgn="base" hangingPunct="1">
        <a:spcBef>
          <a:spcPct val="0"/>
        </a:spcBef>
        <a:spcAft>
          <a:spcPct val="0"/>
        </a:spcAft>
        <a:defRPr sz="4200">
          <a:solidFill>
            <a:schemeClr val="tx2"/>
          </a:solidFill>
          <a:latin typeface="Verdana" pitchFamily="34" charset="0"/>
          <a:ea typeface="黑体" pitchFamily="49" charset="-122"/>
        </a:defRPr>
      </a:lvl4pPr>
      <a:lvl5pPr algn="l" rtl="0" eaLnBrk="1" fontAlgn="base" hangingPunct="1">
        <a:spcBef>
          <a:spcPct val="0"/>
        </a:spcBef>
        <a:spcAft>
          <a:spcPct val="0"/>
        </a:spcAft>
        <a:defRPr sz="4200">
          <a:solidFill>
            <a:schemeClr val="tx2"/>
          </a:solidFill>
          <a:latin typeface="Verdana" pitchFamily="34" charset="0"/>
          <a:ea typeface="黑体" pitchFamily="49" charset="-122"/>
        </a:defRPr>
      </a:lvl5pPr>
      <a:lvl6pPr marL="457200" algn="l" rtl="0" eaLnBrk="1" fontAlgn="base" hangingPunct="1">
        <a:spcBef>
          <a:spcPct val="0"/>
        </a:spcBef>
        <a:spcAft>
          <a:spcPct val="0"/>
        </a:spcAft>
        <a:defRPr sz="4200">
          <a:solidFill>
            <a:schemeClr val="tx2"/>
          </a:solidFill>
          <a:latin typeface="Verdana" pitchFamily="34" charset="0"/>
          <a:ea typeface="黑体" pitchFamily="49" charset="-122"/>
        </a:defRPr>
      </a:lvl6pPr>
      <a:lvl7pPr marL="914400" algn="l" rtl="0" eaLnBrk="1" fontAlgn="base" hangingPunct="1">
        <a:spcBef>
          <a:spcPct val="0"/>
        </a:spcBef>
        <a:spcAft>
          <a:spcPct val="0"/>
        </a:spcAft>
        <a:defRPr sz="4200">
          <a:solidFill>
            <a:schemeClr val="tx2"/>
          </a:solidFill>
          <a:latin typeface="Verdana" pitchFamily="34" charset="0"/>
          <a:ea typeface="黑体" pitchFamily="49" charset="-122"/>
        </a:defRPr>
      </a:lvl7pPr>
      <a:lvl8pPr marL="1371600" algn="l" rtl="0" eaLnBrk="1" fontAlgn="base" hangingPunct="1">
        <a:spcBef>
          <a:spcPct val="0"/>
        </a:spcBef>
        <a:spcAft>
          <a:spcPct val="0"/>
        </a:spcAft>
        <a:defRPr sz="4200">
          <a:solidFill>
            <a:schemeClr val="tx2"/>
          </a:solidFill>
          <a:latin typeface="Verdana" pitchFamily="34" charset="0"/>
          <a:ea typeface="黑体" pitchFamily="49" charset="-122"/>
        </a:defRPr>
      </a:lvl8pPr>
      <a:lvl9pPr marL="1828800" algn="l" rtl="0" eaLnBrk="1" fontAlgn="base" hangingPunct="1">
        <a:spcBef>
          <a:spcPct val="0"/>
        </a:spcBef>
        <a:spcAft>
          <a:spcPct val="0"/>
        </a:spcAft>
        <a:defRPr sz="4200">
          <a:solidFill>
            <a:schemeClr val="tx2"/>
          </a:solidFill>
          <a:latin typeface="Verdana" pitchFamily="34" charset="0"/>
          <a:ea typeface="黑体" pitchFamily="49"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000">
          <a:solidFill>
            <a:schemeClr val="tx1"/>
          </a:solidFill>
          <a:latin typeface="Times New Roman" panose="02020603050405020304" pitchFamily="18" charset="0"/>
          <a:ea typeface="+mn-ea"/>
          <a:cs typeface="Times New Roman" panose="02020603050405020304" pitchFamily="18" charset="0"/>
        </a:defRPr>
      </a:lvl1pPr>
      <a:lvl2pPr marL="908050" indent="-436563" algn="l" rtl="0" eaLnBrk="1" fontAlgn="base" hangingPunct="1">
        <a:spcBef>
          <a:spcPct val="20000"/>
        </a:spcBef>
        <a:spcAft>
          <a:spcPct val="0"/>
        </a:spcAft>
        <a:buClr>
          <a:schemeClr val="accent2"/>
        </a:buClr>
        <a:buFont typeface="Wingdings" pitchFamily="2" charset="2"/>
        <a:buChar char="n"/>
        <a:defRPr sz="1800">
          <a:solidFill>
            <a:schemeClr val="tx1"/>
          </a:solidFill>
          <a:latin typeface="Times New Roman" panose="02020603050405020304" pitchFamily="18" charset="0"/>
          <a:ea typeface="+mn-ea"/>
          <a:cs typeface="Times New Roman" panose="02020603050405020304" pitchFamily="18" charset="0"/>
        </a:defRPr>
      </a:lvl2pPr>
      <a:lvl3pPr marL="1304925" indent="-395288" algn="l" rtl="0" eaLnBrk="1" fontAlgn="base" hangingPunct="1">
        <a:spcBef>
          <a:spcPct val="20000"/>
        </a:spcBef>
        <a:spcAft>
          <a:spcPct val="0"/>
        </a:spcAft>
        <a:buClr>
          <a:schemeClr val="accent2"/>
        </a:buClr>
        <a:buFont typeface="Wingdings" pitchFamily="2" charset="2"/>
        <a:buChar char="o"/>
        <a:defRPr sz="1600">
          <a:solidFill>
            <a:schemeClr val="tx1"/>
          </a:solidFill>
          <a:latin typeface="Times New Roman" panose="02020603050405020304" pitchFamily="18" charset="0"/>
          <a:ea typeface="+mn-ea"/>
          <a:cs typeface="Times New Roman" panose="02020603050405020304" pitchFamily="18" charset="0"/>
        </a:defRPr>
      </a:lvl3pPr>
      <a:lvl4pPr marL="1693863" indent="-387350" algn="l" rtl="0" eaLnBrk="1" fontAlgn="base" hangingPunct="1">
        <a:spcBef>
          <a:spcPct val="20000"/>
        </a:spcBef>
        <a:spcAft>
          <a:spcPct val="0"/>
        </a:spcAft>
        <a:buClr>
          <a:schemeClr val="accent2"/>
        </a:buClr>
        <a:buFont typeface="Wingdings" pitchFamily="2" charset="2"/>
        <a:buChar char="n"/>
        <a:defRPr sz="1400">
          <a:solidFill>
            <a:schemeClr val="tx1"/>
          </a:solidFill>
          <a:latin typeface="Times New Roman" panose="02020603050405020304" pitchFamily="18" charset="0"/>
          <a:ea typeface="+mn-ea"/>
          <a:cs typeface="Times New Roman" panose="02020603050405020304" pitchFamily="18" charset="0"/>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Times New Roman" panose="02020603050405020304" pitchFamily="18" charset="0"/>
          <a:ea typeface="+mn-ea"/>
          <a:cs typeface="Times New Roman" panose="02020603050405020304" pitchFamily="18" charset="0"/>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9.xml"/><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4.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26.wmf"/><Relationship Id="rId4" Type="http://schemas.openxmlformats.org/officeDocument/2006/relationships/oleObject" Target="../embeddings/oleObject8.bin"/><Relationship Id="rId9"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jpeg"/><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6.wmf"/><Relationship Id="rId3" Type="http://schemas.openxmlformats.org/officeDocument/2006/relationships/notesSlide" Target="../notesSlides/notesSlide38.xml"/><Relationship Id="rId7" Type="http://schemas.openxmlformats.org/officeDocument/2006/relationships/image" Target="../media/image33.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4.wmf"/><Relationship Id="rId1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44.wmf"/><Relationship Id="rId4" Type="http://schemas.openxmlformats.org/officeDocument/2006/relationships/oleObject" Target="../embeddings/oleObject19.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t>Data Preprocessing</a:t>
            </a:r>
            <a:endParaRPr lang="zh-CN" altLang="en-US" dirty="0"/>
          </a:p>
        </p:txBody>
      </p:sp>
      <p:sp>
        <p:nvSpPr>
          <p:cNvPr id="3" name="副标题 2"/>
          <p:cNvSpPr>
            <a:spLocks noGrp="1"/>
          </p:cNvSpPr>
          <p:nvPr>
            <p:ph type="subTitle" idx="1"/>
          </p:nvPr>
        </p:nvSpPr>
        <p:spPr>
          <a:xfrm>
            <a:off x="1331640" y="4481860"/>
            <a:ext cx="7010400" cy="1252538"/>
          </a:xfrm>
        </p:spPr>
        <p:txBody>
          <a:bodyPr/>
          <a:lstStyle/>
          <a:p>
            <a:pPr algn="r"/>
            <a:r>
              <a:rPr lang="zh-CN" altLang="en-US" dirty="0"/>
              <a:t>汤斯亮（</a:t>
            </a:r>
            <a:r>
              <a:rPr lang="en-US" altLang="zh-CN" dirty="0" err="1"/>
              <a:t>Siliang</a:t>
            </a:r>
            <a:r>
              <a:rPr lang="en-US" altLang="zh-CN" dirty="0"/>
              <a:t> Tang</a:t>
            </a:r>
            <a:r>
              <a:rPr lang="zh-CN" altLang="en-US" dirty="0"/>
              <a:t>）</a:t>
            </a:r>
            <a:endParaRPr lang="en-US" altLang="zh-CN" dirty="0"/>
          </a:p>
          <a:p>
            <a:pPr algn="r"/>
            <a:r>
              <a:rPr lang="en-US" altLang="zh-CN" dirty="0" err="1"/>
              <a:t>siliang@zju.edu.cn</a:t>
            </a:r>
            <a:endParaRPr lang="zh-CN" altLang="en-US" dirty="0"/>
          </a:p>
        </p:txBody>
      </p:sp>
      <p:pic>
        <p:nvPicPr>
          <p:cNvPr id="6" name="Picture 2" descr="âhistory of artificial intelligenceâçå¾çæç´¢ç»æ">
            <a:extLst>
              <a:ext uri="{FF2B5EF4-FFF2-40B4-BE49-F238E27FC236}">
                <a16:creationId xmlns="" xmlns:a16="http://schemas.microsoft.com/office/drawing/2014/main" id="{02B60279-DC5B-4ABF-A7F5-3639906C7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50" b="3698"/>
          <a:stretch/>
        </p:blipFill>
        <p:spPr bwMode="auto">
          <a:xfrm>
            <a:off x="801960" y="2659286"/>
            <a:ext cx="4968552" cy="364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4058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Descriptive data summarization</a:t>
            </a:r>
            <a:br>
              <a:rPr lang="en-US" altLang="zh-CN" dirty="0"/>
            </a:br>
            <a:endParaRPr lang="zh-CN" altLang="en-US" dirty="0"/>
          </a:p>
        </p:txBody>
      </p:sp>
      <p:sp>
        <p:nvSpPr>
          <p:cNvPr id="7" name="文本占位符 6"/>
          <p:cNvSpPr>
            <a:spLocks noGrp="1"/>
          </p:cNvSpPr>
          <p:nvPr>
            <p:ph type="body" idx="1"/>
          </p:nvPr>
        </p:nvSpPr>
        <p:spPr/>
        <p:txBody>
          <a:bodyPr/>
          <a:lstStyle/>
          <a:p>
            <a:endParaRPr lang="zh-CN" altLang="en-US"/>
          </a:p>
        </p:txBody>
      </p:sp>
      <p:sp>
        <p:nvSpPr>
          <p:cNvPr id="5" name="灯片编号占位符 4"/>
          <p:cNvSpPr>
            <a:spLocks noGrp="1"/>
          </p:cNvSpPr>
          <p:nvPr>
            <p:ph type="sldNum" sz="quarter" idx="4294967295"/>
          </p:nvPr>
        </p:nvSpPr>
        <p:spPr>
          <a:xfrm>
            <a:off x="7162800" y="6597650"/>
            <a:ext cx="1981200" cy="195263"/>
          </a:xfrm>
        </p:spPr>
        <p:txBody>
          <a:bodyPr/>
          <a:lstStyle/>
          <a:p>
            <a:pPr>
              <a:defRPr/>
            </a:pPr>
            <a:fld id="{2DD9482A-3D2D-4244-B45B-4D0BCC81DD2A}" type="slidenum">
              <a:rPr lang="en-US" altLang="zh-CN" smtClean="0">
                <a:solidFill>
                  <a:srgbClr val="000000"/>
                </a:solidFill>
              </a:rPr>
              <a:pPr>
                <a:defRPr/>
              </a:pPr>
              <a:t>10</a:t>
            </a:fld>
            <a:endParaRPr lang="en-US" altLang="zh-CN">
              <a:solidFill>
                <a:srgbClr val="000000"/>
              </a:solidFill>
            </a:endParaRPr>
          </a:p>
        </p:txBody>
      </p:sp>
    </p:spTree>
    <p:extLst>
      <p:ext uri="{BB962C8B-B14F-4D97-AF65-F5344CB8AC3E}">
        <p14:creationId xmlns:p14="http://schemas.microsoft.com/office/powerpoint/2010/main" val="77613921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a:extLst>
              <a:ext uri="{FF2B5EF4-FFF2-40B4-BE49-F238E27FC236}">
                <a16:creationId xmlns="" xmlns:a16="http://schemas.microsoft.com/office/drawing/2014/main" id="{A9511067-C8F6-4A2E-8800-82D93AB31409}"/>
              </a:ext>
            </a:extLst>
          </p:cNvPr>
          <p:cNvSpPr>
            <a:spLocks noGrp="1" noChangeArrowheads="1"/>
          </p:cNvSpPr>
          <p:nvPr>
            <p:ph type="title"/>
          </p:nvPr>
        </p:nvSpPr>
        <p:spPr/>
        <p:txBody>
          <a:bodyPr/>
          <a:lstStyle/>
          <a:p>
            <a:r>
              <a:rPr lang="en-US" altLang="zh-CN" sz="3200" dirty="0"/>
              <a:t>Mining Data Descriptive Characteristics</a:t>
            </a:r>
          </a:p>
        </p:txBody>
      </p:sp>
      <p:sp>
        <p:nvSpPr>
          <p:cNvPr id="1037315" name="Rectangle 3">
            <a:extLst>
              <a:ext uri="{FF2B5EF4-FFF2-40B4-BE49-F238E27FC236}">
                <a16:creationId xmlns="" xmlns:a16="http://schemas.microsoft.com/office/drawing/2014/main" id="{D6F4DB73-EA6A-486F-9326-B33F3FD33DC8}"/>
              </a:ext>
            </a:extLst>
          </p:cNvPr>
          <p:cNvSpPr>
            <a:spLocks noGrp="1" noChangeArrowheads="1"/>
          </p:cNvSpPr>
          <p:nvPr>
            <p:ph idx="1"/>
          </p:nvPr>
        </p:nvSpPr>
        <p:spPr/>
        <p:txBody>
          <a:bodyPr/>
          <a:lstStyle/>
          <a:p>
            <a:r>
              <a:rPr lang="en-US" altLang="zh-CN"/>
              <a:t>Motivation</a:t>
            </a:r>
          </a:p>
          <a:p>
            <a:pPr lvl="1"/>
            <a:r>
              <a:rPr lang="en-US" altLang="zh-CN"/>
              <a:t>To better understand the data: central tendency, variation and spread</a:t>
            </a:r>
          </a:p>
          <a:p>
            <a:r>
              <a:rPr lang="en-US" altLang="zh-CN"/>
              <a:t>Data dispersion characteristics </a:t>
            </a:r>
          </a:p>
          <a:p>
            <a:pPr lvl="1"/>
            <a:r>
              <a:rPr lang="en-US" altLang="zh-CN"/>
              <a:t>median, max, min, quantiles, outliers, variance, etc.</a:t>
            </a:r>
          </a:p>
          <a:p>
            <a:r>
              <a:rPr lang="en-US" altLang="zh-CN"/>
              <a:t>Numerical dimensions correspond to sorted intervals</a:t>
            </a:r>
          </a:p>
          <a:p>
            <a:pPr lvl="1"/>
            <a:r>
              <a:rPr lang="en-US" altLang="zh-CN"/>
              <a:t>Data dispersion: analyzed with multiple granularities of precision</a:t>
            </a:r>
          </a:p>
          <a:p>
            <a:pPr lvl="1"/>
            <a:r>
              <a:rPr lang="en-US" altLang="zh-CN"/>
              <a:t>Boxplot or quantile analysis on sorted intervals</a:t>
            </a:r>
          </a:p>
          <a:p>
            <a:r>
              <a:rPr lang="en-US" altLang="zh-CN"/>
              <a:t>Dispersion analysis on computed measures</a:t>
            </a:r>
          </a:p>
          <a:p>
            <a:pPr lvl="1"/>
            <a:r>
              <a:rPr lang="en-US" altLang="zh-CN"/>
              <a:t>Folding measures into numerical dimensions</a:t>
            </a:r>
          </a:p>
          <a:p>
            <a:pPr lvl="1"/>
            <a:r>
              <a:rPr lang="en-US" altLang="zh-CN"/>
              <a:t>Boxplot or quantile analysis on the transformed cube</a:t>
            </a:r>
          </a:p>
        </p:txBody>
      </p:sp>
      <p:sp>
        <p:nvSpPr>
          <p:cNvPr id="4" name="灯片编号占位符 3">
            <a:extLst>
              <a:ext uri="{FF2B5EF4-FFF2-40B4-BE49-F238E27FC236}">
                <a16:creationId xmlns="" xmlns:a16="http://schemas.microsoft.com/office/drawing/2014/main" id="{4766AB7A-3ECF-4A29-81DF-DE36965FA020}"/>
              </a:ext>
            </a:extLst>
          </p:cNvPr>
          <p:cNvSpPr>
            <a:spLocks noGrp="1"/>
          </p:cNvSpPr>
          <p:nvPr>
            <p:ph type="sldNum" sz="quarter" idx="12"/>
          </p:nvPr>
        </p:nvSpPr>
        <p:spPr/>
        <p:txBody>
          <a:bodyPr/>
          <a:lstStyle/>
          <a:p>
            <a:fld id="{40DA6C47-AFF5-4A9A-8EA1-439A9E99AECA}" type="slidenum">
              <a:rPr lang="en-US" altLang="zh-CN" smtClean="0"/>
              <a:pPr/>
              <a:t>11</a:t>
            </a:fld>
            <a:endParaRPr lang="en-US" altLang="zh-CN"/>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a:extLst>
              <a:ext uri="{FF2B5EF4-FFF2-40B4-BE49-F238E27FC236}">
                <a16:creationId xmlns="" xmlns:a16="http://schemas.microsoft.com/office/drawing/2014/main" id="{8B7DCBFA-0454-48FB-BD50-8C938AE5D931}"/>
              </a:ext>
            </a:extLst>
          </p:cNvPr>
          <p:cNvSpPr>
            <a:spLocks noGrp="1" noChangeArrowheads="1"/>
          </p:cNvSpPr>
          <p:nvPr>
            <p:ph type="title"/>
          </p:nvPr>
        </p:nvSpPr>
        <p:spPr/>
        <p:txBody>
          <a:bodyPr/>
          <a:lstStyle/>
          <a:p>
            <a:r>
              <a:rPr lang="en-US" altLang="zh-CN"/>
              <a:t>Measuring the Central Tendency</a:t>
            </a:r>
          </a:p>
        </p:txBody>
      </p:sp>
      <p:sp>
        <p:nvSpPr>
          <p:cNvPr id="1039363" name="Rectangle 3">
            <a:extLst>
              <a:ext uri="{FF2B5EF4-FFF2-40B4-BE49-F238E27FC236}">
                <a16:creationId xmlns="" xmlns:a16="http://schemas.microsoft.com/office/drawing/2014/main" id="{A35B6B6B-7824-4E52-B5F1-A6E759274100}"/>
              </a:ext>
            </a:extLst>
          </p:cNvPr>
          <p:cNvSpPr>
            <a:spLocks noGrp="1" noChangeArrowheads="1"/>
          </p:cNvSpPr>
          <p:nvPr>
            <p:ph idx="1"/>
          </p:nvPr>
        </p:nvSpPr>
        <p:spPr/>
        <p:txBody>
          <a:bodyPr/>
          <a:lstStyle/>
          <a:p>
            <a:r>
              <a:rPr lang="en-US" altLang="zh-CN" dirty="0"/>
              <a:t>Mean (algebraic measure) (sample vs. population):</a:t>
            </a:r>
          </a:p>
          <a:p>
            <a:pPr lvl="1"/>
            <a:r>
              <a:rPr lang="en-US" altLang="zh-CN" dirty="0"/>
              <a:t>Weighted arithmetic mean:</a:t>
            </a:r>
          </a:p>
          <a:p>
            <a:pPr lvl="1"/>
            <a:r>
              <a:rPr lang="en-US" altLang="zh-CN" dirty="0"/>
              <a:t>Trimmed mean: chopping extreme values</a:t>
            </a:r>
          </a:p>
          <a:p>
            <a:endParaRPr lang="en-US" altLang="zh-CN" dirty="0"/>
          </a:p>
          <a:p>
            <a:r>
              <a:rPr lang="en-US" altLang="zh-CN" dirty="0"/>
              <a:t>Median: A holistic measure</a:t>
            </a:r>
          </a:p>
          <a:p>
            <a:pPr lvl="1"/>
            <a:r>
              <a:rPr lang="en-US" altLang="zh-CN" dirty="0"/>
              <a:t>Middle value if odd number of values, or average of the middle two values otherwise</a:t>
            </a:r>
          </a:p>
          <a:p>
            <a:pPr lvl="1"/>
            <a:r>
              <a:rPr lang="en-US" altLang="zh-CN" dirty="0"/>
              <a:t>Estimated by interpolation (for grouped data):</a:t>
            </a:r>
          </a:p>
          <a:p>
            <a:endParaRPr lang="en-US" altLang="zh-CN" dirty="0"/>
          </a:p>
          <a:p>
            <a:endParaRPr lang="en-US" altLang="zh-CN" dirty="0"/>
          </a:p>
          <a:p>
            <a:r>
              <a:rPr lang="en-US" altLang="zh-CN" dirty="0"/>
              <a:t>Mode</a:t>
            </a:r>
          </a:p>
          <a:p>
            <a:pPr lvl="1"/>
            <a:r>
              <a:rPr lang="en-US" altLang="zh-CN" dirty="0"/>
              <a:t>Value that occurs most frequently in the data</a:t>
            </a:r>
          </a:p>
          <a:p>
            <a:pPr lvl="1"/>
            <a:r>
              <a:rPr lang="en-US" altLang="zh-CN" dirty="0"/>
              <a:t>Unimodal, bimodal, </a:t>
            </a:r>
            <a:r>
              <a:rPr lang="en-US" altLang="zh-CN" dirty="0" err="1"/>
              <a:t>trimodal</a:t>
            </a:r>
            <a:endParaRPr lang="en-US" altLang="zh-CN" dirty="0"/>
          </a:p>
          <a:p>
            <a:pPr lvl="1"/>
            <a:r>
              <a:rPr lang="en-US" altLang="zh-CN" dirty="0"/>
              <a:t>Empirical formula:</a:t>
            </a:r>
          </a:p>
          <a:p>
            <a:endParaRPr lang="en-US" altLang="zh-CN" dirty="0"/>
          </a:p>
        </p:txBody>
      </p:sp>
      <p:sp>
        <p:nvSpPr>
          <p:cNvPr id="9" name="灯片编号占位符 4">
            <a:extLst>
              <a:ext uri="{FF2B5EF4-FFF2-40B4-BE49-F238E27FC236}">
                <a16:creationId xmlns="" xmlns:a16="http://schemas.microsoft.com/office/drawing/2014/main" id="{79B6D4AA-D23E-4843-9126-1763625A5252}"/>
              </a:ext>
            </a:extLst>
          </p:cNvPr>
          <p:cNvSpPr>
            <a:spLocks noGrp="1"/>
          </p:cNvSpPr>
          <p:nvPr>
            <p:ph type="sldNum" sz="quarter" idx="12"/>
          </p:nvPr>
        </p:nvSpPr>
        <p:spPr/>
        <p:txBody>
          <a:bodyPr/>
          <a:lstStyle/>
          <a:p>
            <a:fld id="{BD8A1EE3-A807-4C7C-9BE7-D0CDA76A1505}" type="slidenum">
              <a:rPr lang="en-US" altLang="zh-CN" smtClean="0"/>
              <a:pPr/>
              <a:t>12</a:t>
            </a:fld>
            <a:endParaRPr lang="en-US" altLang="zh-CN"/>
          </a:p>
        </p:txBody>
      </p:sp>
      <p:graphicFrame>
        <p:nvGraphicFramePr>
          <p:cNvPr id="1039364" name="Object 4">
            <a:extLst>
              <a:ext uri="{FF2B5EF4-FFF2-40B4-BE49-F238E27FC236}">
                <a16:creationId xmlns="" xmlns:a16="http://schemas.microsoft.com/office/drawing/2014/main" id="{F75C2ACF-64AD-466B-B555-557C5939CE6F}"/>
              </a:ext>
            </a:extLst>
          </p:cNvPr>
          <p:cNvGraphicFramePr>
            <a:graphicFrameLocks noChangeAspect="1"/>
          </p:cNvGraphicFramePr>
          <p:nvPr>
            <p:extLst>
              <p:ext uri="{D42A27DB-BD31-4B8C-83A1-F6EECF244321}">
                <p14:modId xmlns:p14="http://schemas.microsoft.com/office/powerpoint/2010/main" val="2752640577"/>
              </p:ext>
            </p:extLst>
          </p:nvPr>
        </p:nvGraphicFramePr>
        <p:xfrm>
          <a:off x="6588224" y="836712"/>
          <a:ext cx="1371600" cy="661988"/>
        </p:xfrm>
        <a:graphic>
          <a:graphicData uri="http://schemas.openxmlformats.org/presentationml/2006/ole">
            <mc:AlternateContent xmlns:mc="http://schemas.openxmlformats.org/markup-compatibility/2006">
              <mc:Choice xmlns:v="urn:schemas-microsoft-com:vml" Requires="v">
                <p:oleObj spid="_x0000_s5246" name="Equation" r:id="rId4" imgW="711000" imgH="431640" progId="Equation.3">
                  <p:embed/>
                </p:oleObj>
              </mc:Choice>
              <mc:Fallback>
                <p:oleObj name="Equation" r:id="rId4" imgW="711000" imgH="431640" progId="Equation.3">
                  <p:embed/>
                  <p:pic>
                    <p:nvPicPr>
                      <p:cNvPr id="1039364" name="Object 4">
                        <a:extLst>
                          <a:ext uri="{FF2B5EF4-FFF2-40B4-BE49-F238E27FC236}">
                            <a16:creationId xmlns="" xmlns:a16="http://schemas.microsoft.com/office/drawing/2014/main" id="{F75C2ACF-64AD-466B-B555-557C5939CE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836712"/>
                        <a:ext cx="13716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9365" name="Object 5">
            <a:extLst>
              <a:ext uri="{FF2B5EF4-FFF2-40B4-BE49-F238E27FC236}">
                <a16:creationId xmlns="" xmlns:a16="http://schemas.microsoft.com/office/drawing/2014/main" id="{36DA1300-CDF0-49A2-8C5D-7FA16F13200A}"/>
              </a:ext>
            </a:extLst>
          </p:cNvPr>
          <p:cNvGraphicFramePr>
            <a:graphicFrameLocks noChangeAspect="1"/>
          </p:cNvGraphicFramePr>
          <p:nvPr>
            <p:extLst>
              <p:ext uri="{D42A27DB-BD31-4B8C-83A1-F6EECF244321}">
                <p14:modId xmlns:p14="http://schemas.microsoft.com/office/powerpoint/2010/main" val="3079350367"/>
              </p:ext>
            </p:extLst>
          </p:nvPr>
        </p:nvGraphicFramePr>
        <p:xfrm>
          <a:off x="5652120" y="1340768"/>
          <a:ext cx="1219200" cy="1119187"/>
        </p:xfrm>
        <a:graphic>
          <a:graphicData uri="http://schemas.openxmlformats.org/presentationml/2006/ole">
            <mc:AlternateContent xmlns:mc="http://schemas.openxmlformats.org/markup-compatibility/2006">
              <mc:Choice xmlns:v="urn:schemas-microsoft-com:vml" Requires="v">
                <p:oleObj spid="_x0000_s5247" name="Equation" r:id="rId6" imgW="749160" imgH="838080" progId="Equation.3">
                  <p:embed/>
                </p:oleObj>
              </mc:Choice>
              <mc:Fallback>
                <p:oleObj name="Equation" r:id="rId6" imgW="749160" imgH="838080" progId="Equation.3">
                  <p:embed/>
                  <p:pic>
                    <p:nvPicPr>
                      <p:cNvPr id="1039365" name="Object 5">
                        <a:extLst>
                          <a:ext uri="{FF2B5EF4-FFF2-40B4-BE49-F238E27FC236}">
                            <a16:creationId xmlns="" xmlns:a16="http://schemas.microsoft.com/office/drawing/2014/main" id="{36DA1300-CDF0-49A2-8C5D-7FA16F1320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2120" y="1340768"/>
                        <a:ext cx="1219200"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9366" name="Object 6">
            <a:extLst>
              <a:ext uri="{FF2B5EF4-FFF2-40B4-BE49-F238E27FC236}">
                <a16:creationId xmlns="" xmlns:a16="http://schemas.microsoft.com/office/drawing/2014/main" id="{45A23815-3AED-46B4-B22E-30161AC0E6C4}"/>
              </a:ext>
            </a:extLst>
          </p:cNvPr>
          <p:cNvGraphicFramePr>
            <a:graphicFrameLocks noChangeAspect="1"/>
          </p:cNvGraphicFramePr>
          <p:nvPr>
            <p:extLst>
              <p:ext uri="{D42A27DB-BD31-4B8C-83A1-F6EECF244321}">
                <p14:modId xmlns:p14="http://schemas.microsoft.com/office/powerpoint/2010/main" val="3764727983"/>
              </p:ext>
            </p:extLst>
          </p:nvPr>
        </p:nvGraphicFramePr>
        <p:xfrm>
          <a:off x="4644008" y="3356992"/>
          <a:ext cx="3783013" cy="914400"/>
        </p:xfrm>
        <a:graphic>
          <a:graphicData uri="http://schemas.openxmlformats.org/presentationml/2006/ole">
            <mc:AlternateContent xmlns:mc="http://schemas.openxmlformats.org/markup-compatibility/2006">
              <mc:Choice xmlns:v="urn:schemas-microsoft-com:vml" Requires="v">
                <p:oleObj spid="_x0000_s5248" name="Equation" r:id="rId8" imgW="1942920" imgH="469800" progId="Equation.3">
                  <p:embed/>
                </p:oleObj>
              </mc:Choice>
              <mc:Fallback>
                <p:oleObj name="Equation" r:id="rId8" imgW="1942920" imgH="469800" progId="Equation.3">
                  <p:embed/>
                  <p:pic>
                    <p:nvPicPr>
                      <p:cNvPr id="1039366" name="Object 6">
                        <a:extLst>
                          <a:ext uri="{FF2B5EF4-FFF2-40B4-BE49-F238E27FC236}">
                            <a16:creationId xmlns="" xmlns:a16="http://schemas.microsoft.com/office/drawing/2014/main" id="{45A23815-3AED-46B4-B22E-30161AC0E6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3356992"/>
                        <a:ext cx="37830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9367" name="Object 7">
            <a:extLst>
              <a:ext uri="{FF2B5EF4-FFF2-40B4-BE49-F238E27FC236}">
                <a16:creationId xmlns="" xmlns:a16="http://schemas.microsoft.com/office/drawing/2014/main" id="{70EEB85F-7429-4C2E-B40B-6EE6C108FAFE}"/>
              </a:ext>
            </a:extLst>
          </p:cNvPr>
          <p:cNvGraphicFramePr>
            <a:graphicFrameLocks noChangeAspect="1"/>
          </p:cNvGraphicFramePr>
          <p:nvPr>
            <p:extLst>
              <p:ext uri="{D42A27DB-BD31-4B8C-83A1-F6EECF244321}">
                <p14:modId xmlns:p14="http://schemas.microsoft.com/office/powerpoint/2010/main" val="447243356"/>
              </p:ext>
            </p:extLst>
          </p:nvPr>
        </p:nvGraphicFramePr>
        <p:xfrm>
          <a:off x="2123728" y="5949280"/>
          <a:ext cx="4449763" cy="420688"/>
        </p:xfrm>
        <a:graphic>
          <a:graphicData uri="http://schemas.openxmlformats.org/presentationml/2006/ole">
            <mc:AlternateContent xmlns:mc="http://schemas.openxmlformats.org/markup-compatibility/2006">
              <mc:Choice xmlns:v="urn:schemas-microsoft-com:vml" Requires="v">
                <p:oleObj spid="_x0000_s5249" name="Equation" r:id="rId10" imgW="2197080" imgH="203040" progId="Equation.3">
                  <p:embed/>
                </p:oleObj>
              </mc:Choice>
              <mc:Fallback>
                <p:oleObj name="Equation" r:id="rId10" imgW="2197080" imgH="203040" progId="Equation.3">
                  <p:embed/>
                  <p:pic>
                    <p:nvPicPr>
                      <p:cNvPr id="1039367" name="Object 7">
                        <a:extLst>
                          <a:ext uri="{FF2B5EF4-FFF2-40B4-BE49-F238E27FC236}">
                            <a16:creationId xmlns="" xmlns:a16="http://schemas.microsoft.com/office/drawing/2014/main" id="{70EEB85F-7429-4C2E-B40B-6EE6C108FA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3728" y="5949280"/>
                        <a:ext cx="444976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Grp="1" noChangeAspect="1"/>
          </p:cNvGraphicFramePr>
          <p:nvPr>
            <p:extLst>
              <p:ext uri="{D42A27DB-BD31-4B8C-83A1-F6EECF244321}">
                <p14:modId xmlns:p14="http://schemas.microsoft.com/office/powerpoint/2010/main" val="4060453467"/>
              </p:ext>
            </p:extLst>
          </p:nvPr>
        </p:nvGraphicFramePr>
        <p:xfrm>
          <a:off x="8172400" y="908720"/>
          <a:ext cx="596900" cy="431800"/>
        </p:xfrm>
        <a:graphic>
          <a:graphicData uri="http://schemas.openxmlformats.org/presentationml/2006/ole">
            <mc:AlternateContent xmlns:mc="http://schemas.openxmlformats.org/markup-compatibility/2006">
              <mc:Choice xmlns:v="urn:schemas-microsoft-com:vml" Requires="v">
                <p:oleObj spid="_x0000_s5250" name="Equation" r:id="rId12" imgW="596900" imgH="431800" progId="Equation.3">
                  <p:embed/>
                </p:oleObj>
              </mc:Choice>
              <mc:Fallback>
                <p:oleObj name="Equation" r:id="rId12" imgW="596900" imgH="431800" progId="Equation.3">
                  <p:embed/>
                  <p:pic>
                    <p:nvPicPr>
                      <p:cNvPr id="0" name="Object 8"/>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2400" y="908720"/>
                        <a:ext cx="596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a:extLst>
              <a:ext uri="{FF2B5EF4-FFF2-40B4-BE49-F238E27FC236}">
                <a16:creationId xmlns="" xmlns:a16="http://schemas.microsoft.com/office/drawing/2014/main" id="{89C95F47-CA1E-4E5C-B86C-5BF9B4E60125}"/>
              </a:ext>
            </a:extLst>
          </p:cNvPr>
          <p:cNvSpPr>
            <a:spLocks noGrp="1" noChangeArrowheads="1"/>
          </p:cNvSpPr>
          <p:nvPr>
            <p:ph type="title"/>
          </p:nvPr>
        </p:nvSpPr>
        <p:spPr/>
        <p:txBody>
          <a:bodyPr/>
          <a:lstStyle/>
          <a:p>
            <a:r>
              <a:rPr lang="en-US" altLang="zh-CN"/>
              <a:t> Symmetric vs. Skewed Data</a:t>
            </a:r>
          </a:p>
        </p:txBody>
      </p:sp>
      <p:sp>
        <p:nvSpPr>
          <p:cNvPr id="7" name="灯片编号占位符 5">
            <a:extLst>
              <a:ext uri="{FF2B5EF4-FFF2-40B4-BE49-F238E27FC236}">
                <a16:creationId xmlns="" xmlns:a16="http://schemas.microsoft.com/office/drawing/2014/main" id="{5F4A82CA-96C5-4A59-93B5-B382EC2DE2D2}"/>
              </a:ext>
            </a:extLst>
          </p:cNvPr>
          <p:cNvSpPr>
            <a:spLocks noGrp="1"/>
          </p:cNvSpPr>
          <p:nvPr>
            <p:ph type="sldNum" sz="quarter" idx="12"/>
          </p:nvPr>
        </p:nvSpPr>
        <p:spPr/>
        <p:txBody>
          <a:bodyPr/>
          <a:lstStyle/>
          <a:p>
            <a:fld id="{C37BA064-5A79-4652-8BAC-CD36D19B9F0A}" type="slidenum">
              <a:rPr lang="en-US" altLang="zh-CN" smtClean="0"/>
              <a:pPr/>
              <a:t>13</a:t>
            </a:fld>
            <a:endParaRPr lang="en-US" altLang="zh-CN"/>
          </a:p>
        </p:txBody>
      </p:sp>
      <p:pic>
        <p:nvPicPr>
          <p:cNvPr id="1065992" name="Picture 8" descr="leftskewed">
            <a:extLst>
              <a:ext uri="{FF2B5EF4-FFF2-40B4-BE49-F238E27FC236}">
                <a16:creationId xmlns="" xmlns:a16="http://schemas.microsoft.com/office/drawing/2014/main" id="{F555876C-C419-4572-8B47-EBBC980F505A}"/>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56895" y="2582044"/>
            <a:ext cx="4876800" cy="377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内容占位符 4"/>
          <p:cNvSpPr>
            <a:spLocks noGrp="1"/>
          </p:cNvSpPr>
          <p:nvPr>
            <p:ph idx="1"/>
          </p:nvPr>
        </p:nvSpPr>
        <p:spPr/>
        <p:txBody>
          <a:bodyPr/>
          <a:lstStyle/>
          <a:p>
            <a:r>
              <a:rPr lang="en-US" altLang="zh-CN" dirty="0"/>
              <a:t>Median, mean and mode of symmetric, positively and negatively skewed data</a:t>
            </a:r>
          </a:p>
          <a:p>
            <a:endParaRPr lang="zh-CN" altLang="en-US" dirty="0"/>
          </a:p>
        </p:txBody>
      </p:sp>
      <p:pic>
        <p:nvPicPr>
          <p:cNvPr id="12" name="Picture 6" descr="rightskewed">
            <a:extLst>
              <a:ext uri="{FF2B5EF4-FFF2-40B4-BE49-F238E27FC236}">
                <a16:creationId xmlns="" xmlns:a16="http://schemas.microsoft.com/office/drawing/2014/main" id="{3E04466D-C9DC-47C1-8992-3C568747A2A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76" b="10388"/>
          <a:stretch/>
        </p:blipFill>
        <p:spPr bwMode="auto">
          <a:xfrm>
            <a:off x="4628895" y="2636912"/>
            <a:ext cx="4259230" cy="333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94" name="Picture 10" descr="ha02skew1">
            <a:extLst>
              <a:ext uri="{FF2B5EF4-FFF2-40B4-BE49-F238E27FC236}">
                <a16:creationId xmlns="" xmlns:a16="http://schemas.microsoft.com/office/drawing/2014/main" id="{4196F764-76F9-4EB2-8FE0-90F5F1F62A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1988840"/>
            <a:ext cx="3810000" cy="309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 xmlns:a16="http://schemas.microsoft.com/office/drawing/2014/main" id="{D40AA1F0-49A2-45FD-B359-C51A0195E96E}"/>
              </a:ext>
            </a:extLst>
          </p:cNvPr>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000">
                <a:solidFill>
                  <a:schemeClr val="tx1"/>
                </a:solidFill>
                <a:latin typeface="Times New Roman" panose="02020603050405020304" pitchFamily="18" charset="0"/>
                <a:ea typeface="+mn-ea"/>
                <a:cs typeface="Times New Roman" panose="02020603050405020304" pitchFamily="18" charset="0"/>
              </a:defRPr>
            </a:lvl1pPr>
            <a:lvl2pPr marL="908050" indent="-436563" algn="l" rtl="0" eaLnBrk="1" fontAlgn="base" hangingPunct="1">
              <a:spcBef>
                <a:spcPct val="20000"/>
              </a:spcBef>
              <a:spcAft>
                <a:spcPct val="0"/>
              </a:spcAft>
              <a:buClr>
                <a:schemeClr val="accent2"/>
              </a:buClr>
              <a:buFont typeface="Wingdings" pitchFamily="2" charset="2"/>
              <a:buChar char="n"/>
              <a:defRPr sz="1800">
                <a:solidFill>
                  <a:schemeClr val="tx1"/>
                </a:solidFill>
                <a:latin typeface="Times New Roman" panose="02020603050405020304" pitchFamily="18" charset="0"/>
                <a:ea typeface="+mn-ea"/>
                <a:cs typeface="Times New Roman" panose="02020603050405020304" pitchFamily="18" charset="0"/>
              </a:defRPr>
            </a:lvl2pPr>
            <a:lvl3pPr marL="1304925" indent="-395288" algn="l" rtl="0" eaLnBrk="1" fontAlgn="base" hangingPunct="1">
              <a:spcBef>
                <a:spcPct val="20000"/>
              </a:spcBef>
              <a:spcAft>
                <a:spcPct val="0"/>
              </a:spcAft>
              <a:buClr>
                <a:schemeClr val="accent2"/>
              </a:buClr>
              <a:buFont typeface="Wingdings" pitchFamily="2" charset="2"/>
              <a:buChar char="o"/>
              <a:defRPr sz="1600">
                <a:solidFill>
                  <a:schemeClr val="tx1"/>
                </a:solidFill>
                <a:latin typeface="Times New Roman" panose="02020603050405020304" pitchFamily="18" charset="0"/>
                <a:ea typeface="+mn-ea"/>
                <a:cs typeface="Times New Roman" panose="02020603050405020304" pitchFamily="18" charset="0"/>
              </a:defRPr>
            </a:lvl3pPr>
            <a:lvl4pPr marL="1693863" indent="-387350" algn="l" rtl="0" eaLnBrk="1" fontAlgn="base" hangingPunct="1">
              <a:spcBef>
                <a:spcPct val="20000"/>
              </a:spcBef>
              <a:spcAft>
                <a:spcPct val="0"/>
              </a:spcAft>
              <a:buClr>
                <a:schemeClr val="accent2"/>
              </a:buClr>
              <a:buFont typeface="Wingdings" pitchFamily="2" charset="2"/>
              <a:buChar char="n"/>
              <a:defRPr sz="1400">
                <a:solidFill>
                  <a:schemeClr val="tx1"/>
                </a:solidFill>
                <a:latin typeface="Times New Roman" panose="02020603050405020304" pitchFamily="18" charset="0"/>
                <a:ea typeface="+mn-ea"/>
                <a:cs typeface="Times New Roman" panose="02020603050405020304" pitchFamily="18" charset="0"/>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Times New Roman" panose="02020603050405020304" pitchFamily="18" charset="0"/>
                <a:ea typeface="+mn-ea"/>
                <a:cs typeface="Times New Roman" panose="02020603050405020304" pitchFamily="18" charset="0"/>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130000"/>
              </a:lnSpc>
            </a:pPr>
            <a:r>
              <a:rPr lang="en-US" altLang="zh-CN" sz="1800" kern="0" dirty="0">
                <a:ea typeface="宋体" panose="02010600030101010101" pitchFamily="2" charset="-122"/>
              </a:rPr>
              <a:t>Quartiles, outliers and boxplots</a:t>
            </a:r>
          </a:p>
          <a:p>
            <a:pPr lvl="1">
              <a:lnSpc>
                <a:spcPct val="130000"/>
              </a:lnSpc>
            </a:pPr>
            <a:r>
              <a:rPr lang="en-US" altLang="zh-CN" kern="0" dirty="0">
                <a:solidFill>
                  <a:schemeClr val="hlink"/>
                </a:solidFill>
                <a:ea typeface="宋体" panose="02010600030101010101" pitchFamily="2" charset="-122"/>
              </a:rPr>
              <a:t>Quartiles</a:t>
            </a:r>
            <a:r>
              <a:rPr lang="en-US" altLang="zh-CN" kern="0" dirty="0">
                <a:ea typeface="宋体" panose="02010600030101010101" pitchFamily="2" charset="-122"/>
              </a:rPr>
              <a:t>: </a:t>
            </a:r>
            <a:r>
              <a:rPr lang="en-US" altLang="zh-CN" kern="0" dirty="0" err="1">
                <a:ea typeface="宋体" panose="02010600030101010101" pitchFamily="2" charset="-122"/>
              </a:rPr>
              <a:t>Q</a:t>
            </a:r>
            <a:r>
              <a:rPr lang="en-US" altLang="zh-CN" kern="0" baseline="-25000" dirty="0" err="1">
                <a:ea typeface="宋体" panose="02010600030101010101" pitchFamily="2" charset="-122"/>
              </a:rPr>
              <a:t>1</a:t>
            </a:r>
            <a:r>
              <a:rPr lang="en-US" altLang="zh-CN" kern="0" dirty="0">
                <a:ea typeface="宋体" panose="02010600030101010101" pitchFamily="2" charset="-122"/>
              </a:rPr>
              <a:t> (25</a:t>
            </a:r>
            <a:r>
              <a:rPr lang="en-US" altLang="zh-CN" kern="0" baseline="30000" dirty="0">
                <a:ea typeface="宋体" panose="02010600030101010101" pitchFamily="2" charset="-122"/>
              </a:rPr>
              <a:t>th</a:t>
            </a:r>
            <a:r>
              <a:rPr lang="en-US" altLang="zh-CN" kern="0" dirty="0">
                <a:ea typeface="宋体" panose="02010600030101010101" pitchFamily="2" charset="-122"/>
              </a:rPr>
              <a:t> percentile), </a:t>
            </a:r>
            <a:r>
              <a:rPr lang="en-US" altLang="zh-CN" kern="0" dirty="0" err="1">
                <a:ea typeface="宋体" panose="02010600030101010101" pitchFamily="2" charset="-122"/>
              </a:rPr>
              <a:t>Q</a:t>
            </a:r>
            <a:r>
              <a:rPr lang="en-US" altLang="zh-CN" kern="0" baseline="-25000" dirty="0" err="1">
                <a:ea typeface="宋体" panose="02010600030101010101" pitchFamily="2" charset="-122"/>
              </a:rPr>
              <a:t>3</a:t>
            </a:r>
            <a:r>
              <a:rPr lang="en-US" altLang="zh-CN" kern="0" dirty="0">
                <a:ea typeface="宋体" panose="02010600030101010101" pitchFamily="2" charset="-122"/>
              </a:rPr>
              <a:t> (75</a:t>
            </a:r>
            <a:r>
              <a:rPr lang="en-US" altLang="zh-CN" kern="0" baseline="30000" dirty="0">
                <a:ea typeface="宋体" panose="02010600030101010101" pitchFamily="2" charset="-122"/>
              </a:rPr>
              <a:t>th</a:t>
            </a:r>
            <a:r>
              <a:rPr lang="en-US" altLang="zh-CN" kern="0" dirty="0">
                <a:ea typeface="宋体" panose="02010600030101010101" pitchFamily="2" charset="-122"/>
              </a:rPr>
              <a:t> percentile)</a:t>
            </a:r>
          </a:p>
          <a:p>
            <a:pPr lvl="1">
              <a:lnSpc>
                <a:spcPct val="130000"/>
              </a:lnSpc>
            </a:pPr>
            <a:r>
              <a:rPr lang="en-US" altLang="zh-CN" kern="0" dirty="0">
                <a:solidFill>
                  <a:schemeClr val="hlink"/>
                </a:solidFill>
                <a:ea typeface="宋体" panose="02010600030101010101" pitchFamily="2" charset="-122"/>
              </a:rPr>
              <a:t>Inter-quartile range</a:t>
            </a:r>
            <a:r>
              <a:rPr lang="en-US" altLang="zh-CN" kern="0" dirty="0">
                <a:ea typeface="宋体" panose="02010600030101010101" pitchFamily="2" charset="-122"/>
              </a:rPr>
              <a:t>: </a:t>
            </a:r>
            <a:r>
              <a:rPr lang="en-US" altLang="zh-CN" kern="0" dirty="0" err="1">
                <a:ea typeface="宋体" panose="02010600030101010101" pitchFamily="2" charset="-122"/>
              </a:rPr>
              <a:t>IQR</a:t>
            </a:r>
            <a:r>
              <a:rPr lang="en-US" altLang="zh-CN" kern="0" dirty="0">
                <a:ea typeface="宋体" panose="02010600030101010101" pitchFamily="2" charset="-122"/>
              </a:rPr>
              <a:t> = </a:t>
            </a:r>
            <a:r>
              <a:rPr lang="en-US" altLang="zh-CN" kern="0" dirty="0" err="1">
                <a:ea typeface="宋体" panose="02010600030101010101" pitchFamily="2" charset="-122"/>
              </a:rPr>
              <a:t>Q</a:t>
            </a:r>
            <a:r>
              <a:rPr lang="en-US" altLang="zh-CN" kern="0" baseline="-25000" dirty="0" err="1">
                <a:ea typeface="宋体" panose="02010600030101010101" pitchFamily="2" charset="-122"/>
              </a:rPr>
              <a:t>3</a:t>
            </a:r>
            <a:r>
              <a:rPr lang="en-US" altLang="zh-CN" kern="0" baseline="-25000" dirty="0">
                <a:ea typeface="宋体" panose="02010600030101010101" pitchFamily="2" charset="-122"/>
              </a:rPr>
              <a:t> </a:t>
            </a:r>
            <a:r>
              <a:rPr lang="en-US" altLang="zh-CN" kern="0" dirty="0">
                <a:ea typeface="宋体" panose="02010600030101010101" pitchFamily="2" charset="-122"/>
              </a:rPr>
              <a:t>–</a:t>
            </a:r>
            <a:r>
              <a:rPr lang="en-US" altLang="zh-CN" kern="0" baseline="-25000" dirty="0">
                <a:ea typeface="宋体" panose="02010600030101010101" pitchFamily="2" charset="-122"/>
              </a:rPr>
              <a:t> </a:t>
            </a:r>
            <a:r>
              <a:rPr lang="en-US" altLang="zh-CN" kern="0" dirty="0" err="1">
                <a:ea typeface="宋体" panose="02010600030101010101" pitchFamily="2" charset="-122"/>
              </a:rPr>
              <a:t>Q</a:t>
            </a:r>
            <a:r>
              <a:rPr lang="en-US" altLang="zh-CN" kern="0" baseline="-25000" dirty="0" err="1">
                <a:ea typeface="宋体" panose="02010600030101010101" pitchFamily="2" charset="-122"/>
              </a:rPr>
              <a:t>1</a:t>
            </a:r>
            <a:r>
              <a:rPr lang="en-US" altLang="zh-CN" kern="0" baseline="-25000" dirty="0">
                <a:ea typeface="宋体" panose="02010600030101010101" pitchFamily="2" charset="-122"/>
              </a:rPr>
              <a:t> </a:t>
            </a:r>
          </a:p>
          <a:p>
            <a:pPr lvl="1">
              <a:lnSpc>
                <a:spcPct val="130000"/>
              </a:lnSpc>
            </a:pPr>
            <a:r>
              <a:rPr lang="en-US" altLang="zh-CN" kern="0" dirty="0">
                <a:solidFill>
                  <a:schemeClr val="hlink"/>
                </a:solidFill>
                <a:ea typeface="宋体" panose="02010600030101010101" pitchFamily="2" charset="-122"/>
              </a:rPr>
              <a:t>Five number summary</a:t>
            </a:r>
            <a:r>
              <a:rPr lang="en-US" altLang="zh-CN" kern="0" dirty="0">
                <a:ea typeface="宋体" panose="02010600030101010101" pitchFamily="2" charset="-122"/>
              </a:rPr>
              <a:t>: min, </a:t>
            </a:r>
            <a:r>
              <a:rPr lang="en-US" altLang="zh-CN" kern="0" dirty="0" err="1">
                <a:ea typeface="宋体" panose="02010600030101010101" pitchFamily="2" charset="-122"/>
              </a:rPr>
              <a:t>Q</a:t>
            </a:r>
            <a:r>
              <a:rPr lang="en-US" altLang="zh-CN" kern="0" baseline="-25000" dirty="0" err="1">
                <a:ea typeface="宋体" panose="02010600030101010101" pitchFamily="2" charset="-122"/>
              </a:rPr>
              <a:t>1</a:t>
            </a:r>
            <a:r>
              <a:rPr lang="en-US" altLang="zh-CN" kern="0" dirty="0">
                <a:ea typeface="宋体" panose="02010600030101010101" pitchFamily="2" charset="-122"/>
              </a:rPr>
              <a:t>, M,</a:t>
            </a:r>
            <a:r>
              <a:rPr lang="en-US" altLang="zh-CN" kern="0" baseline="-25000" dirty="0">
                <a:ea typeface="宋体" panose="02010600030101010101" pitchFamily="2" charset="-122"/>
              </a:rPr>
              <a:t> </a:t>
            </a:r>
            <a:r>
              <a:rPr lang="en-US" altLang="zh-CN" kern="0" dirty="0" err="1">
                <a:ea typeface="宋体" panose="02010600030101010101" pitchFamily="2" charset="-122"/>
              </a:rPr>
              <a:t>Q</a:t>
            </a:r>
            <a:r>
              <a:rPr lang="en-US" altLang="zh-CN" kern="0" baseline="-25000" dirty="0" err="1">
                <a:ea typeface="宋体" panose="02010600030101010101" pitchFamily="2" charset="-122"/>
              </a:rPr>
              <a:t>3</a:t>
            </a:r>
            <a:r>
              <a:rPr lang="en-US" altLang="zh-CN" kern="0" dirty="0">
                <a:ea typeface="宋体" panose="02010600030101010101" pitchFamily="2" charset="-122"/>
              </a:rPr>
              <a:t>, max</a:t>
            </a:r>
          </a:p>
          <a:p>
            <a:pPr lvl="1">
              <a:lnSpc>
                <a:spcPct val="130000"/>
              </a:lnSpc>
            </a:pPr>
            <a:r>
              <a:rPr lang="en-US" altLang="zh-CN" kern="0" dirty="0">
                <a:solidFill>
                  <a:schemeClr val="hlink"/>
                </a:solidFill>
                <a:ea typeface="宋体" panose="02010600030101010101" pitchFamily="2" charset="-122"/>
              </a:rPr>
              <a:t>Boxplot</a:t>
            </a:r>
            <a:r>
              <a:rPr lang="en-US" altLang="zh-CN" kern="0" dirty="0">
                <a:ea typeface="宋体" panose="02010600030101010101" pitchFamily="2" charset="-122"/>
              </a:rPr>
              <a:t>: ends of the box are the quartiles, median is marked, whiskers, and plot outlier individually</a:t>
            </a:r>
          </a:p>
          <a:p>
            <a:pPr lvl="1">
              <a:lnSpc>
                <a:spcPct val="130000"/>
              </a:lnSpc>
            </a:pPr>
            <a:r>
              <a:rPr lang="en-US" altLang="zh-CN" kern="0" dirty="0">
                <a:solidFill>
                  <a:schemeClr val="hlink"/>
                </a:solidFill>
                <a:ea typeface="宋体" panose="02010600030101010101" pitchFamily="2" charset="-122"/>
              </a:rPr>
              <a:t>Outlier</a:t>
            </a:r>
            <a:r>
              <a:rPr lang="en-US" altLang="zh-CN" kern="0" dirty="0">
                <a:ea typeface="宋体" panose="02010600030101010101" pitchFamily="2" charset="-122"/>
              </a:rPr>
              <a:t>: usually, a value higher/lower than 1.5 x </a:t>
            </a:r>
            <a:r>
              <a:rPr lang="en-US" altLang="zh-CN" kern="0" dirty="0" err="1">
                <a:ea typeface="宋体" panose="02010600030101010101" pitchFamily="2" charset="-122"/>
              </a:rPr>
              <a:t>IQR</a:t>
            </a:r>
            <a:endParaRPr lang="en-US" altLang="zh-CN" kern="0" dirty="0">
              <a:ea typeface="宋体" panose="02010600030101010101" pitchFamily="2" charset="-122"/>
            </a:endParaRPr>
          </a:p>
          <a:p>
            <a:pPr>
              <a:lnSpc>
                <a:spcPct val="130000"/>
              </a:lnSpc>
            </a:pPr>
            <a:r>
              <a:rPr lang="en-US" altLang="zh-CN" sz="1800" kern="0" dirty="0">
                <a:ea typeface="宋体" panose="02010600030101010101" pitchFamily="2" charset="-122"/>
              </a:rPr>
              <a:t>Variance and standard deviation (</a:t>
            </a:r>
            <a:r>
              <a:rPr lang="en-US" altLang="zh-CN" sz="1800" i="1" kern="0" dirty="0">
                <a:ea typeface="宋体" panose="02010600030101010101" pitchFamily="2" charset="-122"/>
              </a:rPr>
              <a:t>sample:</a:t>
            </a:r>
            <a:r>
              <a:rPr lang="en-US" altLang="zh-CN" sz="1800" kern="0" dirty="0">
                <a:ea typeface="宋体" panose="02010600030101010101" pitchFamily="2" charset="-122"/>
              </a:rPr>
              <a:t> </a:t>
            </a:r>
            <a:r>
              <a:rPr lang="en-US" altLang="zh-CN" sz="1800" i="1" kern="0" dirty="0">
                <a:ea typeface="宋体" panose="02010600030101010101" pitchFamily="2" charset="-122"/>
              </a:rPr>
              <a:t>s, population: </a:t>
            </a:r>
            <a:r>
              <a:rPr lang="el-GR" altLang="zh-CN" sz="1800" i="1" kern="0" dirty="0"/>
              <a:t>σ</a:t>
            </a:r>
            <a:r>
              <a:rPr lang="en-US" altLang="zh-CN" sz="1800" i="1" kern="0" dirty="0">
                <a:ea typeface="宋体" panose="02010600030101010101" pitchFamily="2" charset="-122"/>
              </a:rPr>
              <a:t>)</a:t>
            </a:r>
            <a:endParaRPr lang="en-US" altLang="zh-CN" sz="1800" kern="0" dirty="0">
              <a:ea typeface="宋体" panose="02010600030101010101" pitchFamily="2" charset="-122"/>
            </a:endParaRPr>
          </a:p>
          <a:p>
            <a:pPr lvl="1">
              <a:lnSpc>
                <a:spcPct val="130000"/>
              </a:lnSpc>
            </a:pPr>
            <a:r>
              <a:rPr lang="en-US" altLang="zh-CN" kern="0" dirty="0">
                <a:solidFill>
                  <a:schemeClr val="hlink"/>
                </a:solidFill>
                <a:ea typeface="宋体" panose="02010600030101010101" pitchFamily="2" charset="-122"/>
              </a:rPr>
              <a:t>Variance</a:t>
            </a:r>
            <a:r>
              <a:rPr lang="en-US" altLang="zh-CN" kern="0" dirty="0">
                <a:ea typeface="宋体" panose="02010600030101010101" pitchFamily="2" charset="-122"/>
              </a:rPr>
              <a:t>: (algebraic, scalable computation)</a:t>
            </a:r>
          </a:p>
          <a:p>
            <a:pPr lvl="1">
              <a:lnSpc>
                <a:spcPct val="130000"/>
              </a:lnSpc>
            </a:pPr>
            <a:endParaRPr lang="en-US" altLang="zh-CN" kern="0" dirty="0">
              <a:ea typeface="宋体" panose="02010600030101010101" pitchFamily="2" charset="-122"/>
            </a:endParaRPr>
          </a:p>
          <a:p>
            <a:pPr lvl="1">
              <a:lnSpc>
                <a:spcPct val="130000"/>
              </a:lnSpc>
            </a:pPr>
            <a:endParaRPr lang="en-US" altLang="zh-CN" kern="0" dirty="0">
              <a:solidFill>
                <a:schemeClr val="hlink"/>
              </a:solidFill>
              <a:ea typeface="宋体" panose="02010600030101010101" pitchFamily="2" charset="-122"/>
            </a:endParaRPr>
          </a:p>
          <a:p>
            <a:pPr lvl="1">
              <a:lnSpc>
                <a:spcPct val="130000"/>
              </a:lnSpc>
            </a:pPr>
            <a:r>
              <a:rPr lang="en-US" altLang="zh-CN" kern="0" dirty="0">
                <a:solidFill>
                  <a:schemeClr val="hlink"/>
                </a:solidFill>
                <a:ea typeface="宋体" panose="02010600030101010101" pitchFamily="2" charset="-122"/>
              </a:rPr>
              <a:t>Standard deviation</a:t>
            </a:r>
            <a:r>
              <a:rPr lang="en-US" altLang="zh-CN" i="1" kern="0" dirty="0">
                <a:ea typeface="宋体" panose="02010600030101010101" pitchFamily="2" charset="-122"/>
              </a:rPr>
              <a:t> s (or </a:t>
            </a:r>
            <a:r>
              <a:rPr lang="el-GR" altLang="zh-CN" i="1" kern="0" dirty="0"/>
              <a:t>σ</a:t>
            </a:r>
            <a:r>
              <a:rPr lang="en-US" altLang="zh-CN" i="1" kern="0" dirty="0">
                <a:ea typeface="宋体" panose="02010600030101010101" pitchFamily="2" charset="-122"/>
              </a:rPr>
              <a:t>) </a:t>
            </a:r>
            <a:r>
              <a:rPr lang="en-US" altLang="zh-CN" kern="0" dirty="0">
                <a:ea typeface="宋体" panose="02010600030101010101" pitchFamily="2" charset="-122"/>
              </a:rPr>
              <a:t>is the square root of variance </a:t>
            </a:r>
            <a:r>
              <a:rPr lang="en-US" altLang="zh-CN" i="1" kern="0" dirty="0" err="1">
                <a:ea typeface="宋体" panose="02010600030101010101" pitchFamily="2" charset="-122"/>
              </a:rPr>
              <a:t>s</a:t>
            </a:r>
            <a:r>
              <a:rPr lang="en-US" altLang="zh-CN" i="1" kern="0" baseline="30000" dirty="0" err="1">
                <a:ea typeface="宋体" panose="02010600030101010101" pitchFamily="2" charset="-122"/>
              </a:rPr>
              <a:t>2</a:t>
            </a:r>
            <a:r>
              <a:rPr lang="en-US" altLang="zh-CN" i="1" kern="0" baseline="30000" dirty="0">
                <a:ea typeface="宋体" panose="02010600030101010101" pitchFamily="2" charset="-122"/>
              </a:rPr>
              <a:t> (</a:t>
            </a:r>
            <a:r>
              <a:rPr lang="en-US" altLang="zh-CN" i="1" kern="0" dirty="0">
                <a:ea typeface="宋体" panose="02010600030101010101" pitchFamily="2" charset="-122"/>
              </a:rPr>
              <a:t>or</a:t>
            </a:r>
            <a:r>
              <a:rPr lang="en-US" altLang="zh-CN" i="1" kern="0" baseline="30000" dirty="0">
                <a:ea typeface="宋体" panose="02010600030101010101" pitchFamily="2" charset="-122"/>
              </a:rPr>
              <a:t> </a:t>
            </a:r>
            <a:r>
              <a:rPr lang="el-GR" altLang="zh-CN" i="1" kern="0" dirty="0"/>
              <a:t>σ</a:t>
            </a:r>
            <a:r>
              <a:rPr lang="en-US" altLang="zh-CN" i="1" kern="0" baseline="30000" dirty="0">
                <a:ea typeface="宋体" panose="02010600030101010101" pitchFamily="2" charset="-122"/>
              </a:rPr>
              <a:t>2)</a:t>
            </a:r>
          </a:p>
        </p:txBody>
      </p:sp>
      <p:sp>
        <p:nvSpPr>
          <p:cNvPr id="1041410" name="Rectangle 2">
            <a:extLst>
              <a:ext uri="{FF2B5EF4-FFF2-40B4-BE49-F238E27FC236}">
                <a16:creationId xmlns="" xmlns:a16="http://schemas.microsoft.com/office/drawing/2014/main" id="{8CD10CB7-BE91-42A2-9746-23E22C5D8563}"/>
              </a:ext>
            </a:extLst>
          </p:cNvPr>
          <p:cNvSpPr>
            <a:spLocks noGrp="1" noChangeArrowheads="1"/>
          </p:cNvSpPr>
          <p:nvPr>
            <p:ph type="title"/>
          </p:nvPr>
        </p:nvSpPr>
        <p:spPr/>
        <p:txBody>
          <a:bodyPr/>
          <a:lstStyle/>
          <a:p>
            <a:r>
              <a:rPr lang="en-US" altLang="zh-CN"/>
              <a:t>Measuring the Dispersion of Data</a:t>
            </a:r>
          </a:p>
        </p:txBody>
      </p:sp>
      <p:sp>
        <p:nvSpPr>
          <p:cNvPr id="6" name="灯片编号占位符 4">
            <a:extLst>
              <a:ext uri="{FF2B5EF4-FFF2-40B4-BE49-F238E27FC236}">
                <a16:creationId xmlns="" xmlns:a16="http://schemas.microsoft.com/office/drawing/2014/main" id="{9048DF2D-7B57-42BC-A7C3-01FD17EE1348}"/>
              </a:ext>
            </a:extLst>
          </p:cNvPr>
          <p:cNvSpPr>
            <a:spLocks noGrp="1"/>
          </p:cNvSpPr>
          <p:nvPr>
            <p:ph type="sldNum" sz="quarter" idx="12"/>
          </p:nvPr>
        </p:nvSpPr>
        <p:spPr/>
        <p:txBody>
          <a:bodyPr/>
          <a:lstStyle/>
          <a:p>
            <a:fld id="{53B796C2-7E30-4E5B-B585-9D7BE066B447}" type="slidenum">
              <a:rPr lang="en-US" altLang="zh-CN" smtClean="0"/>
              <a:pPr/>
              <a:t>14</a:t>
            </a:fld>
            <a:endParaRPr lang="en-US" altLang="zh-CN"/>
          </a:p>
        </p:txBody>
      </p:sp>
      <p:graphicFrame>
        <p:nvGraphicFramePr>
          <p:cNvPr id="1041412" name="Object 4">
            <a:extLst>
              <a:ext uri="{FF2B5EF4-FFF2-40B4-BE49-F238E27FC236}">
                <a16:creationId xmlns="" xmlns:a16="http://schemas.microsoft.com/office/drawing/2014/main" id="{9F899B1A-095F-49BC-A2E8-EA7AB3AA088F}"/>
              </a:ext>
            </a:extLst>
          </p:cNvPr>
          <p:cNvGraphicFramePr>
            <a:graphicFrameLocks noChangeAspect="1"/>
          </p:cNvGraphicFramePr>
          <p:nvPr>
            <p:extLst>
              <p:ext uri="{D42A27DB-BD31-4B8C-83A1-F6EECF244321}">
                <p14:modId xmlns:p14="http://schemas.microsoft.com/office/powerpoint/2010/main" val="1882668560"/>
              </p:ext>
            </p:extLst>
          </p:nvPr>
        </p:nvGraphicFramePr>
        <p:xfrm>
          <a:off x="1547664" y="4725144"/>
          <a:ext cx="4267200" cy="696912"/>
        </p:xfrm>
        <a:graphic>
          <a:graphicData uri="http://schemas.openxmlformats.org/presentationml/2006/ole">
            <mc:AlternateContent xmlns:mc="http://schemas.openxmlformats.org/markup-compatibility/2006">
              <mc:Choice xmlns:v="urn:schemas-microsoft-com:vml" Requires="v">
                <p:oleObj spid="_x0000_s6195" name="Equation" r:id="rId4" imgW="2958840" imgH="431640" progId="Equation.3">
                  <p:embed/>
                </p:oleObj>
              </mc:Choice>
              <mc:Fallback>
                <p:oleObj name="Equation" r:id="rId4" imgW="2958840" imgH="431640" progId="Equation.3">
                  <p:embed/>
                  <p:pic>
                    <p:nvPicPr>
                      <p:cNvPr id="1041412" name="Object 4">
                        <a:extLst>
                          <a:ext uri="{FF2B5EF4-FFF2-40B4-BE49-F238E27FC236}">
                            <a16:creationId xmlns="" xmlns:a16="http://schemas.microsoft.com/office/drawing/2014/main" id="{9F899B1A-095F-49BC-A2E8-EA7AB3AA08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725144"/>
                        <a:ext cx="4267200"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Grp="1" noChangeAspect="1"/>
          </p:cNvGraphicFramePr>
          <p:nvPr>
            <p:extLst>
              <p:ext uri="{D42A27DB-BD31-4B8C-83A1-F6EECF244321}">
                <p14:modId xmlns:p14="http://schemas.microsoft.com/office/powerpoint/2010/main" val="3272820921"/>
              </p:ext>
            </p:extLst>
          </p:nvPr>
        </p:nvGraphicFramePr>
        <p:xfrm>
          <a:off x="4283968" y="2996952"/>
          <a:ext cx="2235200" cy="431800"/>
        </p:xfrm>
        <a:graphic>
          <a:graphicData uri="http://schemas.openxmlformats.org/presentationml/2006/ole">
            <mc:AlternateContent xmlns:mc="http://schemas.openxmlformats.org/markup-compatibility/2006">
              <mc:Choice xmlns:v="urn:schemas-microsoft-com:vml" Requires="v">
                <p:oleObj spid="_x0000_s6196" name="Equation" r:id="rId6" imgW="2235200" imgH="431800" progId="Equation.3">
                  <p:embed/>
                </p:oleObj>
              </mc:Choice>
              <mc:Fallback>
                <p:oleObj name="Equation" r:id="rId6" imgW="2235200" imgH="431800" progId="Equation.3">
                  <p:embed/>
                  <p:pic>
                    <p:nvPicPr>
                      <p:cNvPr id="0" name="Object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3968" y="2996952"/>
                        <a:ext cx="2235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 xmlns:a16="http://schemas.microsoft.com/office/drawing/2014/main" id="{2126A4B3-B7CE-45AA-8C7B-20358DC2E6D6}"/>
              </a:ext>
            </a:extLst>
          </p:cNvPr>
          <p:cNvSpPr>
            <a:spLocks noGrp="1" noChangeArrowheads="1"/>
          </p:cNvSpPr>
          <p:nvPr>
            <p:ph idx="1"/>
          </p:nvPr>
        </p:nvSpPr>
        <p:spPr/>
        <p:txBody>
          <a:bodyPr/>
          <a:lstStyle/>
          <a:p>
            <a:r>
              <a:rPr lang="en-US" altLang="zh-CN" dirty="0"/>
              <a:t>The normal (distribution) curve</a:t>
            </a:r>
          </a:p>
          <a:p>
            <a:pPr lvl="1"/>
            <a:r>
              <a:rPr lang="en-US" altLang="zh-CN" dirty="0"/>
              <a:t>From </a:t>
            </a:r>
            <a:r>
              <a:rPr lang="el-GR" altLang="zh-CN" dirty="0"/>
              <a:t>μ</a:t>
            </a:r>
            <a:r>
              <a:rPr lang="en-US" altLang="zh-CN" dirty="0"/>
              <a:t>–</a:t>
            </a:r>
            <a:r>
              <a:rPr lang="el-GR" altLang="zh-CN" dirty="0"/>
              <a:t>σ</a:t>
            </a:r>
            <a:r>
              <a:rPr lang="en-US" altLang="zh-CN" dirty="0"/>
              <a:t> to </a:t>
            </a:r>
            <a:r>
              <a:rPr lang="el-GR" altLang="zh-CN" dirty="0"/>
              <a:t>μ</a:t>
            </a:r>
            <a:r>
              <a:rPr lang="en-US" altLang="zh-CN" dirty="0"/>
              <a:t>+</a:t>
            </a:r>
            <a:r>
              <a:rPr lang="el-GR" altLang="zh-CN" dirty="0"/>
              <a:t>σ</a:t>
            </a:r>
            <a:r>
              <a:rPr lang="en-US" altLang="zh-CN" dirty="0"/>
              <a:t>: contains about 68% of the measurements  (</a:t>
            </a:r>
            <a:r>
              <a:rPr lang="el-GR" altLang="zh-CN" dirty="0"/>
              <a:t>μ</a:t>
            </a:r>
            <a:r>
              <a:rPr lang="en-US" altLang="zh-CN" dirty="0"/>
              <a:t>: mean, </a:t>
            </a:r>
            <a:r>
              <a:rPr lang="el-GR" altLang="zh-CN" dirty="0"/>
              <a:t>σ</a:t>
            </a:r>
            <a:r>
              <a:rPr lang="en-US" altLang="zh-CN" dirty="0"/>
              <a:t>: standard deviation)</a:t>
            </a:r>
          </a:p>
          <a:p>
            <a:pPr lvl="1"/>
            <a:r>
              <a:rPr lang="en-US" altLang="zh-CN" dirty="0"/>
              <a:t> From </a:t>
            </a:r>
            <a:r>
              <a:rPr lang="el-GR" altLang="zh-CN" dirty="0"/>
              <a:t>μ</a:t>
            </a:r>
            <a:r>
              <a:rPr lang="en-US" altLang="zh-CN" dirty="0"/>
              <a:t>–2</a:t>
            </a:r>
            <a:r>
              <a:rPr lang="el-GR" altLang="zh-CN" dirty="0"/>
              <a:t>σ</a:t>
            </a:r>
            <a:r>
              <a:rPr lang="en-US" altLang="zh-CN" dirty="0"/>
              <a:t> to </a:t>
            </a:r>
            <a:r>
              <a:rPr lang="el-GR" altLang="zh-CN" dirty="0"/>
              <a:t>μ</a:t>
            </a:r>
            <a:r>
              <a:rPr lang="en-US" altLang="zh-CN" dirty="0"/>
              <a:t>+2</a:t>
            </a:r>
            <a:r>
              <a:rPr lang="el-GR" altLang="zh-CN" dirty="0"/>
              <a:t>σ</a:t>
            </a:r>
            <a:r>
              <a:rPr lang="en-US" altLang="zh-CN" dirty="0"/>
              <a:t>: contains about 95% of it</a:t>
            </a:r>
          </a:p>
          <a:p>
            <a:pPr lvl="1"/>
            <a:r>
              <a:rPr lang="en-US" altLang="zh-CN" dirty="0"/>
              <a:t>From </a:t>
            </a:r>
            <a:r>
              <a:rPr lang="el-GR" altLang="zh-CN" dirty="0"/>
              <a:t>μ</a:t>
            </a:r>
            <a:r>
              <a:rPr lang="en-US" altLang="zh-CN" dirty="0"/>
              <a:t>–3</a:t>
            </a:r>
            <a:r>
              <a:rPr lang="el-GR" altLang="zh-CN" dirty="0"/>
              <a:t>σ</a:t>
            </a:r>
            <a:r>
              <a:rPr lang="en-US" altLang="zh-CN" dirty="0"/>
              <a:t> to </a:t>
            </a:r>
            <a:r>
              <a:rPr lang="el-GR" altLang="zh-CN" dirty="0"/>
              <a:t>μ</a:t>
            </a:r>
            <a:r>
              <a:rPr lang="en-US" altLang="zh-CN" dirty="0"/>
              <a:t>+3</a:t>
            </a:r>
            <a:r>
              <a:rPr lang="el-GR" altLang="zh-CN" dirty="0"/>
              <a:t>σ</a:t>
            </a:r>
            <a:r>
              <a:rPr lang="en-US" altLang="zh-CN" dirty="0"/>
              <a:t>: contains about 99.7% of it</a:t>
            </a:r>
          </a:p>
          <a:p>
            <a:pPr lvl="1"/>
            <a:endParaRPr lang="en-US" altLang="zh-CN" dirty="0"/>
          </a:p>
          <a:p>
            <a:endParaRPr lang="en-US" altLang="zh-CN" dirty="0"/>
          </a:p>
          <a:p>
            <a:endParaRPr lang="en-US" altLang="zh-CN" dirty="0"/>
          </a:p>
        </p:txBody>
      </p:sp>
      <p:pic>
        <p:nvPicPr>
          <p:cNvPr id="12" name="Picture 5" descr="normal1-95">
            <a:extLst>
              <a:ext uri="{FF2B5EF4-FFF2-40B4-BE49-F238E27FC236}">
                <a16:creationId xmlns="" xmlns:a16="http://schemas.microsoft.com/office/drawing/2014/main" id="{DD0A67F9-7353-4DC8-9849-1A7DAA08E3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69912" y="2927849"/>
            <a:ext cx="2988000" cy="24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a:extLst>
              <a:ext uri="{FF2B5EF4-FFF2-40B4-BE49-F238E27FC236}">
                <a16:creationId xmlns="" xmlns:a16="http://schemas.microsoft.com/office/drawing/2014/main" id="{02B919AA-5D0C-4411-AFE6-822CD72BBBC8}"/>
              </a:ext>
            </a:extLst>
          </p:cNvPr>
          <p:cNvSpPr>
            <a:spLocks noGrp="1" noChangeArrowheads="1"/>
          </p:cNvSpPr>
          <p:nvPr>
            <p:ph type="title"/>
          </p:nvPr>
        </p:nvSpPr>
        <p:spPr/>
        <p:txBody>
          <a:bodyPr/>
          <a:lstStyle/>
          <a:p>
            <a:r>
              <a:rPr lang="en-US" altLang="zh-CN" sz="3200" dirty="0"/>
              <a:t>Properties of Normal Distribution Curve</a:t>
            </a:r>
          </a:p>
        </p:txBody>
      </p:sp>
      <p:sp>
        <p:nvSpPr>
          <p:cNvPr id="7" name="灯片编号占位符 5">
            <a:extLst>
              <a:ext uri="{FF2B5EF4-FFF2-40B4-BE49-F238E27FC236}">
                <a16:creationId xmlns="" xmlns:a16="http://schemas.microsoft.com/office/drawing/2014/main" id="{0EBC8956-3714-44B7-80DE-BF6BC119A433}"/>
              </a:ext>
            </a:extLst>
          </p:cNvPr>
          <p:cNvSpPr>
            <a:spLocks noGrp="1"/>
          </p:cNvSpPr>
          <p:nvPr>
            <p:ph type="sldNum" sz="quarter" idx="12"/>
          </p:nvPr>
        </p:nvSpPr>
        <p:spPr/>
        <p:txBody>
          <a:bodyPr/>
          <a:lstStyle/>
          <a:p>
            <a:fld id="{A5A09C7F-A80F-4A1C-A291-2E21ADD73293}" type="slidenum">
              <a:rPr lang="en-US" altLang="zh-CN" smtClean="0"/>
              <a:pPr/>
              <a:t>15</a:t>
            </a:fld>
            <a:endParaRPr lang="en-US" altLang="zh-CN"/>
          </a:p>
        </p:txBody>
      </p:sp>
      <p:pic>
        <p:nvPicPr>
          <p:cNvPr id="1045511" name="Picture 7" descr="normal1-68">
            <a:extLst>
              <a:ext uri="{FF2B5EF4-FFF2-40B4-BE49-F238E27FC236}">
                <a16:creationId xmlns="" xmlns:a16="http://schemas.microsoft.com/office/drawing/2014/main" id="{439F37A3-9A0B-4EBF-97EA-40DE7EADE683}"/>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 y="2929136"/>
            <a:ext cx="2986088"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5513" name="Picture 9" descr="normal1-99">
            <a:extLst>
              <a:ext uri="{FF2B5EF4-FFF2-40B4-BE49-F238E27FC236}">
                <a16:creationId xmlns="" xmlns:a16="http://schemas.microsoft.com/office/drawing/2014/main" id="{58DE0F54-7E8C-4A30-8C43-230B2E0ED3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912" y="2852936"/>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a:extLst>
              <a:ext uri="{FF2B5EF4-FFF2-40B4-BE49-F238E27FC236}">
                <a16:creationId xmlns="" xmlns:a16="http://schemas.microsoft.com/office/drawing/2014/main" id="{80141728-F500-4B7E-A69F-E532495E2EBA}"/>
              </a:ext>
            </a:extLst>
          </p:cNvPr>
          <p:cNvSpPr>
            <a:spLocks noGrp="1" noChangeArrowheads="1"/>
          </p:cNvSpPr>
          <p:nvPr>
            <p:ph type="title"/>
          </p:nvPr>
        </p:nvSpPr>
        <p:spPr/>
        <p:txBody>
          <a:bodyPr/>
          <a:lstStyle/>
          <a:p>
            <a:r>
              <a:rPr lang="en-US" altLang="zh-CN"/>
              <a:t> Boxplot Analysis</a:t>
            </a:r>
          </a:p>
        </p:txBody>
      </p:sp>
      <p:sp>
        <p:nvSpPr>
          <p:cNvPr id="1043459" name="Rectangle 3">
            <a:extLst>
              <a:ext uri="{FF2B5EF4-FFF2-40B4-BE49-F238E27FC236}">
                <a16:creationId xmlns="" xmlns:a16="http://schemas.microsoft.com/office/drawing/2014/main" id="{609884BA-0C48-44E0-A97F-D93C451B2CD2}"/>
              </a:ext>
            </a:extLst>
          </p:cNvPr>
          <p:cNvSpPr>
            <a:spLocks noGrp="1" noChangeArrowheads="1"/>
          </p:cNvSpPr>
          <p:nvPr>
            <p:ph type="body" sz="half" idx="1"/>
          </p:nvPr>
        </p:nvSpPr>
        <p:spPr>
          <a:xfrm>
            <a:off x="566738" y="931026"/>
            <a:ext cx="5517430" cy="5522310"/>
          </a:xfrm>
        </p:spPr>
        <p:txBody>
          <a:bodyPr/>
          <a:lstStyle/>
          <a:p>
            <a:r>
              <a:rPr lang="en-US" altLang="zh-CN" dirty="0"/>
              <a:t>Five-number summary of a distribution:</a:t>
            </a:r>
          </a:p>
          <a:p>
            <a:pPr lvl="1"/>
            <a:r>
              <a:rPr lang="en-US" altLang="zh-CN" dirty="0"/>
              <a:t>Minimum, </a:t>
            </a:r>
            <a:r>
              <a:rPr lang="en-US" altLang="zh-CN" dirty="0" err="1"/>
              <a:t>Q1</a:t>
            </a:r>
            <a:r>
              <a:rPr lang="en-US" altLang="zh-CN" dirty="0"/>
              <a:t>, M, </a:t>
            </a:r>
            <a:r>
              <a:rPr lang="en-US" altLang="zh-CN" dirty="0" err="1"/>
              <a:t>Q3</a:t>
            </a:r>
            <a:r>
              <a:rPr lang="en-US" altLang="zh-CN" dirty="0"/>
              <a:t>, Maximum</a:t>
            </a:r>
          </a:p>
          <a:p>
            <a:endParaRPr lang="en-US" altLang="zh-CN" dirty="0"/>
          </a:p>
          <a:p>
            <a:r>
              <a:rPr lang="en-US" altLang="zh-CN" dirty="0"/>
              <a:t>Boxplot</a:t>
            </a:r>
          </a:p>
          <a:p>
            <a:pPr lvl="1"/>
            <a:r>
              <a:rPr lang="en-US" altLang="zh-CN" dirty="0"/>
              <a:t>Data is represented with a box</a:t>
            </a:r>
          </a:p>
          <a:p>
            <a:pPr lvl="1"/>
            <a:r>
              <a:rPr lang="en-US" altLang="zh-CN" dirty="0"/>
              <a:t>The ends of the box are at the first and third quartiles, i.e., the height of the box is </a:t>
            </a:r>
            <a:r>
              <a:rPr lang="en-US" altLang="zh-CN" dirty="0" err="1"/>
              <a:t>IRQ</a:t>
            </a:r>
            <a:endParaRPr lang="en-US" altLang="zh-CN" dirty="0"/>
          </a:p>
          <a:p>
            <a:pPr lvl="1"/>
            <a:r>
              <a:rPr lang="en-US" altLang="zh-CN" dirty="0"/>
              <a:t>The median is marked by a line within the box</a:t>
            </a:r>
          </a:p>
          <a:p>
            <a:pPr lvl="1"/>
            <a:r>
              <a:rPr lang="en-US" altLang="zh-CN" dirty="0"/>
              <a:t>Whiskers: two lines outside the box extend to Minimum and Maximum</a:t>
            </a:r>
          </a:p>
        </p:txBody>
      </p:sp>
      <p:sp>
        <p:nvSpPr>
          <p:cNvPr id="5" name="灯片编号占位符 4">
            <a:extLst>
              <a:ext uri="{FF2B5EF4-FFF2-40B4-BE49-F238E27FC236}">
                <a16:creationId xmlns="" xmlns:a16="http://schemas.microsoft.com/office/drawing/2014/main" id="{55D933F9-F849-4F39-B1C7-0E5CFBF3D8A5}"/>
              </a:ext>
            </a:extLst>
          </p:cNvPr>
          <p:cNvSpPr>
            <a:spLocks noGrp="1"/>
          </p:cNvSpPr>
          <p:nvPr>
            <p:ph type="sldNum" sz="quarter" idx="12"/>
          </p:nvPr>
        </p:nvSpPr>
        <p:spPr/>
        <p:txBody>
          <a:bodyPr/>
          <a:lstStyle/>
          <a:p>
            <a:fld id="{DD7E70C2-5193-4380-983F-1C7023A74853}" type="slidenum">
              <a:rPr lang="en-US" altLang="zh-CN" smtClean="0"/>
              <a:pPr/>
              <a:t>16</a:t>
            </a:fld>
            <a:endParaRPr lang="en-US" altLang="zh-CN"/>
          </a:p>
        </p:txBody>
      </p:sp>
      <p:pic>
        <p:nvPicPr>
          <p:cNvPr id="14338" name="Picture 2" descr="âboxplot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630" y="1484784"/>
            <a:ext cx="3333750" cy="349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Think outside the boxplot</a:t>
            </a:r>
            <a:endParaRPr lang="zh-CN" altLang="en-US" dirty="0"/>
          </a:p>
        </p:txBody>
      </p:sp>
      <p:sp>
        <p:nvSpPr>
          <p:cNvPr id="3" name="内容占位符 2"/>
          <p:cNvSpPr>
            <a:spLocks noGrp="1"/>
          </p:cNvSpPr>
          <p:nvPr>
            <p:ph idx="1"/>
          </p:nvPr>
        </p:nvSpPr>
        <p:spPr/>
        <p:txBody>
          <a:bodyPr/>
          <a:lstStyle/>
          <a:p>
            <a:r>
              <a:rPr lang="en-US" altLang="zh-CN" dirty="0"/>
              <a:t>One and the same boxplot can result from a variety of different distributions.</a:t>
            </a: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2DD9482A-3D2D-4244-B45B-4D0BCC81DD2A}" type="slidenum">
              <a:rPr lang="en-US" altLang="zh-CN" smtClean="0">
                <a:solidFill>
                  <a:srgbClr val="000000"/>
                </a:solidFill>
              </a:rPr>
              <a:pPr>
                <a:defRPr/>
              </a:pPr>
              <a:t>17</a:t>
            </a:fld>
            <a:endParaRPr lang="en-US" altLang="zh-CN">
              <a:solidFill>
                <a:srgbClr val="00000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172400" cy="445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11560" y="6211669"/>
            <a:ext cx="4572000" cy="261610"/>
          </a:xfrm>
          <a:prstGeom prst="rect">
            <a:avLst/>
          </a:prstGeom>
        </p:spPr>
        <p:txBody>
          <a:bodyPr>
            <a:spAutoFit/>
          </a:bodyPr>
          <a:lstStyle/>
          <a:p>
            <a:r>
              <a:rPr lang="en-US" altLang="zh-CN" sz="1100" dirty="0"/>
              <a:t>https://</a:t>
            </a:r>
            <a:r>
              <a:rPr lang="en-US" altLang="zh-CN" sz="1100" dirty="0" err="1"/>
              <a:t>www.autodeskresearch.com</a:t>
            </a:r>
            <a:r>
              <a:rPr lang="en-US" altLang="zh-CN" sz="1100" dirty="0"/>
              <a:t>/publications/</a:t>
            </a:r>
            <a:r>
              <a:rPr lang="en-US" altLang="zh-CN" sz="1100" dirty="0" err="1"/>
              <a:t>samestats</a:t>
            </a:r>
            <a:endParaRPr lang="zh-CN" altLang="en-US" sz="1100" dirty="0"/>
          </a:p>
        </p:txBody>
      </p:sp>
    </p:spTree>
    <p:extLst>
      <p:ext uri="{BB962C8B-B14F-4D97-AF65-F5344CB8AC3E}">
        <p14:creationId xmlns:p14="http://schemas.microsoft.com/office/powerpoint/2010/main" val="398201615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1026">
            <a:extLst>
              <a:ext uri="{FF2B5EF4-FFF2-40B4-BE49-F238E27FC236}">
                <a16:creationId xmlns="" xmlns:a16="http://schemas.microsoft.com/office/drawing/2014/main" id="{AD4C38BD-B207-4631-8D8C-724232B8DAB7}"/>
              </a:ext>
            </a:extLst>
          </p:cNvPr>
          <p:cNvSpPr>
            <a:spLocks noGrp="1" noChangeArrowheads="1"/>
          </p:cNvSpPr>
          <p:nvPr>
            <p:ph type="title"/>
          </p:nvPr>
        </p:nvSpPr>
        <p:spPr/>
        <p:txBody>
          <a:bodyPr/>
          <a:lstStyle/>
          <a:p>
            <a:r>
              <a:rPr lang="en-US" altLang="zh-CN"/>
              <a:t>Histogram Analysis</a:t>
            </a:r>
          </a:p>
        </p:txBody>
      </p:sp>
      <p:sp>
        <p:nvSpPr>
          <p:cNvPr id="1046531" name="Rectangle 1027">
            <a:extLst>
              <a:ext uri="{FF2B5EF4-FFF2-40B4-BE49-F238E27FC236}">
                <a16:creationId xmlns="" xmlns:a16="http://schemas.microsoft.com/office/drawing/2014/main" id="{752E0AA5-0E0C-44EA-AE36-7290D74EFAB5}"/>
              </a:ext>
            </a:extLst>
          </p:cNvPr>
          <p:cNvSpPr>
            <a:spLocks noGrp="1" noChangeArrowheads="1"/>
          </p:cNvSpPr>
          <p:nvPr>
            <p:ph idx="1"/>
          </p:nvPr>
        </p:nvSpPr>
        <p:spPr/>
        <p:txBody>
          <a:bodyPr/>
          <a:lstStyle/>
          <a:p>
            <a:r>
              <a:rPr lang="en-US" altLang="zh-CN"/>
              <a:t>Graph displays of basic statistical class descriptions</a:t>
            </a:r>
          </a:p>
          <a:p>
            <a:pPr lvl="1"/>
            <a:r>
              <a:rPr lang="en-US" altLang="zh-CN"/>
              <a:t>Frequency histograms </a:t>
            </a:r>
          </a:p>
          <a:p>
            <a:pPr lvl="2"/>
            <a:r>
              <a:rPr lang="en-US" altLang="zh-CN"/>
              <a:t>A univariate graphical method</a:t>
            </a:r>
          </a:p>
          <a:p>
            <a:pPr lvl="2"/>
            <a:r>
              <a:rPr lang="en-US" altLang="zh-CN"/>
              <a:t>Consists of a set of rectangles that reflect the counts or frequencies of the classes present in the given data</a:t>
            </a:r>
          </a:p>
        </p:txBody>
      </p:sp>
      <p:sp>
        <p:nvSpPr>
          <p:cNvPr id="5" name="灯片编号占位符 3">
            <a:extLst>
              <a:ext uri="{FF2B5EF4-FFF2-40B4-BE49-F238E27FC236}">
                <a16:creationId xmlns="" xmlns:a16="http://schemas.microsoft.com/office/drawing/2014/main" id="{716B4140-8B5B-4F74-9E41-9FD042C9C158}"/>
              </a:ext>
            </a:extLst>
          </p:cNvPr>
          <p:cNvSpPr>
            <a:spLocks noGrp="1"/>
          </p:cNvSpPr>
          <p:nvPr>
            <p:ph type="sldNum" sz="quarter" idx="12"/>
          </p:nvPr>
        </p:nvSpPr>
        <p:spPr/>
        <p:txBody>
          <a:bodyPr/>
          <a:lstStyle/>
          <a:p>
            <a:fld id="{B257C01C-2DBC-4663-9DA7-62C58AD45110}" type="slidenum">
              <a:rPr lang="en-US" altLang="zh-CN" smtClean="0"/>
              <a:pPr/>
              <a:t>18</a:t>
            </a:fld>
            <a:endParaRPr lang="en-US" altLang="zh-CN"/>
          </a:p>
        </p:txBody>
      </p:sp>
      <p:pic>
        <p:nvPicPr>
          <p:cNvPr id="1046532" name="Picture 1028">
            <a:extLst>
              <a:ext uri="{FF2B5EF4-FFF2-40B4-BE49-F238E27FC236}">
                <a16:creationId xmlns="" xmlns:a16="http://schemas.microsoft.com/office/drawing/2014/main" id="{91AA03D2-25F4-4D66-9FDE-02B7D3A3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852936"/>
            <a:ext cx="472440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1026">
            <a:extLst>
              <a:ext uri="{FF2B5EF4-FFF2-40B4-BE49-F238E27FC236}">
                <a16:creationId xmlns="" xmlns:a16="http://schemas.microsoft.com/office/drawing/2014/main" id="{E8065CB9-6CA3-4F78-BA10-D63E70EF2969}"/>
              </a:ext>
            </a:extLst>
          </p:cNvPr>
          <p:cNvSpPr>
            <a:spLocks noGrp="1" noChangeArrowheads="1"/>
          </p:cNvSpPr>
          <p:nvPr>
            <p:ph type="title"/>
          </p:nvPr>
        </p:nvSpPr>
        <p:spPr/>
        <p:txBody>
          <a:bodyPr/>
          <a:lstStyle/>
          <a:p>
            <a:r>
              <a:rPr lang="en-US" altLang="zh-CN" dirty="0"/>
              <a:t>Quantile Plot</a:t>
            </a:r>
          </a:p>
        </p:txBody>
      </p:sp>
      <p:sp>
        <p:nvSpPr>
          <p:cNvPr id="1047555" name="Rectangle 1027">
            <a:extLst>
              <a:ext uri="{FF2B5EF4-FFF2-40B4-BE49-F238E27FC236}">
                <a16:creationId xmlns="" xmlns:a16="http://schemas.microsoft.com/office/drawing/2014/main" id="{DEB183F1-32B3-4685-A9D5-C784B0DA080E}"/>
              </a:ext>
            </a:extLst>
          </p:cNvPr>
          <p:cNvSpPr>
            <a:spLocks noGrp="1" noChangeArrowheads="1"/>
          </p:cNvSpPr>
          <p:nvPr>
            <p:ph idx="1"/>
          </p:nvPr>
        </p:nvSpPr>
        <p:spPr/>
        <p:txBody>
          <a:bodyPr/>
          <a:lstStyle/>
          <a:p>
            <a:r>
              <a:rPr lang="en-US" altLang="zh-CN" dirty="0"/>
              <a:t>Displays all of the data (allowing the user to assess both the overall behavior and unusual occurrences)</a:t>
            </a:r>
          </a:p>
          <a:p>
            <a:r>
              <a:rPr lang="en-US" altLang="zh-CN" dirty="0"/>
              <a:t>Plots quantile information</a:t>
            </a:r>
          </a:p>
          <a:p>
            <a:pPr lvl="1"/>
            <a:r>
              <a:rPr lang="en-US" altLang="zh-CN" dirty="0"/>
              <a:t>For a data </a:t>
            </a:r>
            <a:r>
              <a:rPr lang="en-US" altLang="zh-CN" i="1" dirty="0"/>
              <a:t>x</a:t>
            </a:r>
            <a:r>
              <a:rPr lang="en-US" altLang="zh-CN" i="1" baseline="-25000" dirty="0"/>
              <a:t>i</a:t>
            </a:r>
            <a:r>
              <a:rPr lang="en-US" altLang="zh-CN" dirty="0"/>
              <a:t> data sorted in increasing order, </a:t>
            </a:r>
            <a:r>
              <a:rPr lang="en-US" altLang="zh-CN" i="1" dirty="0"/>
              <a:t>f</a:t>
            </a:r>
            <a:r>
              <a:rPr lang="en-US" altLang="zh-CN" i="1" baseline="-25000" dirty="0"/>
              <a:t>i</a:t>
            </a:r>
            <a:r>
              <a:rPr lang="en-US" altLang="zh-CN" dirty="0"/>
              <a:t> indicates that approximately 100 </a:t>
            </a:r>
            <a:r>
              <a:rPr lang="en-US" altLang="zh-CN" i="1" dirty="0" smtClean="0"/>
              <a:t>f</a:t>
            </a:r>
            <a:r>
              <a:rPr lang="en-US" altLang="zh-CN" i="1" baseline="-25000" dirty="0" smtClean="0"/>
              <a:t>i</a:t>
            </a:r>
            <a:r>
              <a:rPr lang="en-US" altLang="zh-CN" dirty="0"/>
              <a:t>% of the data are below or equal to the value </a:t>
            </a:r>
            <a:r>
              <a:rPr lang="en-US" altLang="zh-CN" i="1" dirty="0"/>
              <a:t>x</a:t>
            </a:r>
            <a:r>
              <a:rPr lang="en-US" altLang="zh-CN" i="1" baseline="-25000" dirty="0"/>
              <a:t>i</a:t>
            </a:r>
            <a:r>
              <a:rPr lang="en-US" altLang="zh-CN" dirty="0"/>
              <a:t> </a:t>
            </a:r>
          </a:p>
        </p:txBody>
      </p:sp>
      <p:sp>
        <p:nvSpPr>
          <p:cNvPr id="5" name="灯片编号占位符 3">
            <a:extLst>
              <a:ext uri="{FF2B5EF4-FFF2-40B4-BE49-F238E27FC236}">
                <a16:creationId xmlns="" xmlns:a16="http://schemas.microsoft.com/office/drawing/2014/main" id="{8197D520-0A46-4C3C-B8BA-6AB690F29CED}"/>
              </a:ext>
            </a:extLst>
          </p:cNvPr>
          <p:cNvSpPr>
            <a:spLocks noGrp="1"/>
          </p:cNvSpPr>
          <p:nvPr>
            <p:ph type="sldNum" sz="quarter" idx="12"/>
          </p:nvPr>
        </p:nvSpPr>
        <p:spPr/>
        <p:txBody>
          <a:bodyPr/>
          <a:lstStyle/>
          <a:p>
            <a:fld id="{03245367-EB30-4770-8DEF-A7D204887664}" type="slidenum">
              <a:rPr lang="en-US" altLang="zh-CN" smtClean="0"/>
              <a:pPr/>
              <a:t>19</a:t>
            </a:fld>
            <a:endParaRPr lang="en-US" altLang="zh-CN"/>
          </a:p>
        </p:txBody>
      </p:sp>
      <p:pic>
        <p:nvPicPr>
          <p:cNvPr id="1047556" name="Picture 1028">
            <a:extLst>
              <a:ext uri="{FF2B5EF4-FFF2-40B4-BE49-F238E27FC236}">
                <a16:creationId xmlns="" xmlns:a16="http://schemas.microsoft.com/office/drawing/2014/main" id="{A57521C7-E3A4-426D-9432-86CB18660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24944"/>
            <a:ext cx="58674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a:extLst>
              <a:ext uri="{FF2B5EF4-FFF2-40B4-BE49-F238E27FC236}">
                <a16:creationId xmlns="" xmlns:a16="http://schemas.microsoft.com/office/drawing/2014/main" id="{1A05C7B3-E4B4-4ED6-9F49-0EA040D96F8C}"/>
              </a:ext>
            </a:extLst>
          </p:cNvPr>
          <p:cNvSpPr>
            <a:spLocks noGrp="1" noChangeArrowheads="1"/>
          </p:cNvSpPr>
          <p:nvPr>
            <p:ph type="title"/>
          </p:nvPr>
        </p:nvSpPr>
        <p:spPr/>
        <p:txBody>
          <a:bodyPr/>
          <a:lstStyle/>
          <a:p>
            <a:r>
              <a:rPr lang="en-US" altLang="zh-CN" dirty="0"/>
              <a:t>Data Preprocessing</a:t>
            </a:r>
          </a:p>
        </p:txBody>
      </p:sp>
      <p:sp>
        <p:nvSpPr>
          <p:cNvPr id="1076227" name="Rectangle 3">
            <a:extLst>
              <a:ext uri="{FF2B5EF4-FFF2-40B4-BE49-F238E27FC236}">
                <a16:creationId xmlns="" xmlns:a16="http://schemas.microsoft.com/office/drawing/2014/main" id="{946BF0AC-1C27-4567-80EB-46DDF7ECE02A}"/>
              </a:ext>
            </a:extLst>
          </p:cNvPr>
          <p:cNvSpPr>
            <a:spLocks noGrp="1" noChangeArrowheads="1"/>
          </p:cNvSpPr>
          <p:nvPr>
            <p:ph idx="1"/>
          </p:nvPr>
        </p:nvSpPr>
        <p:spPr/>
        <p:txBody>
          <a:bodyPr/>
          <a:lstStyle/>
          <a:p>
            <a:pPr>
              <a:buFont typeface="+mj-lt"/>
              <a:buAutoNum type="arabicPeriod"/>
            </a:pPr>
            <a:r>
              <a:rPr lang="en-US" altLang="zh-CN" dirty="0"/>
              <a:t>Why preprocess the data?</a:t>
            </a:r>
          </a:p>
          <a:p>
            <a:pPr>
              <a:buFont typeface="+mj-lt"/>
              <a:buAutoNum type="arabicPeriod"/>
            </a:pPr>
            <a:r>
              <a:rPr lang="en-US" altLang="zh-CN" dirty="0"/>
              <a:t>Descriptive data summarization</a:t>
            </a:r>
          </a:p>
          <a:p>
            <a:pPr>
              <a:buFont typeface="+mj-lt"/>
              <a:buAutoNum type="arabicPeriod"/>
            </a:pPr>
            <a:r>
              <a:rPr lang="en-US" altLang="zh-CN" dirty="0"/>
              <a:t>Data cleaning </a:t>
            </a:r>
          </a:p>
          <a:p>
            <a:pPr>
              <a:buFont typeface="+mj-lt"/>
              <a:buAutoNum type="arabicPeriod"/>
            </a:pPr>
            <a:r>
              <a:rPr lang="en-US" altLang="zh-CN" dirty="0"/>
              <a:t>Data integration and transformation</a:t>
            </a:r>
          </a:p>
          <a:p>
            <a:pPr>
              <a:buFont typeface="+mj-lt"/>
              <a:buAutoNum type="arabicPeriod"/>
            </a:pPr>
            <a:r>
              <a:rPr lang="en-US" altLang="zh-CN" dirty="0"/>
              <a:t>Data reduction</a:t>
            </a:r>
          </a:p>
          <a:p>
            <a:pPr>
              <a:buFont typeface="+mj-lt"/>
              <a:buAutoNum type="arabicPeriod"/>
            </a:pPr>
            <a:r>
              <a:rPr lang="en-US" altLang="zh-CN" dirty="0"/>
              <a:t>Discretization and concept hierarchy generation</a:t>
            </a:r>
          </a:p>
          <a:p>
            <a:pPr>
              <a:buFont typeface="+mj-lt"/>
              <a:buAutoNum type="arabicPeriod"/>
            </a:pPr>
            <a:r>
              <a:rPr lang="en-US" altLang="zh-CN" dirty="0"/>
              <a:t>Summary</a:t>
            </a:r>
          </a:p>
        </p:txBody>
      </p:sp>
      <p:sp>
        <p:nvSpPr>
          <p:cNvPr id="4" name="灯片编号占位符 3">
            <a:extLst>
              <a:ext uri="{FF2B5EF4-FFF2-40B4-BE49-F238E27FC236}">
                <a16:creationId xmlns="" xmlns:a16="http://schemas.microsoft.com/office/drawing/2014/main" id="{28D299AC-2563-4DB3-AEF9-8C18E36DEA2C}"/>
              </a:ext>
            </a:extLst>
          </p:cNvPr>
          <p:cNvSpPr>
            <a:spLocks noGrp="1"/>
          </p:cNvSpPr>
          <p:nvPr>
            <p:ph type="sldNum" sz="quarter" idx="12"/>
          </p:nvPr>
        </p:nvSpPr>
        <p:spPr/>
        <p:txBody>
          <a:bodyPr/>
          <a:lstStyle/>
          <a:p>
            <a:fld id="{D6BF048D-E24A-479E-A3E7-284DA375621A}" type="slidenum">
              <a:rPr lang="en-US" altLang="zh-CN" smtClean="0"/>
              <a:pPr/>
              <a:t>2</a:t>
            </a:fld>
            <a:endParaRPr lang="en-US" altLang="zh-C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a:extLst>
              <a:ext uri="{FF2B5EF4-FFF2-40B4-BE49-F238E27FC236}">
                <a16:creationId xmlns="" xmlns:a16="http://schemas.microsoft.com/office/drawing/2014/main" id="{037CA66D-0433-4A7B-BA3E-8F0EF3B2FC5C}"/>
              </a:ext>
            </a:extLst>
          </p:cNvPr>
          <p:cNvSpPr>
            <a:spLocks noGrp="1" noChangeArrowheads="1"/>
          </p:cNvSpPr>
          <p:nvPr>
            <p:ph type="title"/>
          </p:nvPr>
        </p:nvSpPr>
        <p:spPr/>
        <p:txBody>
          <a:bodyPr/>
          <a:lstStyle/>
          <a:p>
            <a:r>
              <a:rPr lang="en-US" altLang="zh-CN"/>
              <a:t>Quantile-Quantile (Q-Q) Plot</a:t>
            </a:r>
          </a:p>
        </p:txBody>
      </p:sp>
      <p:sp>
        <p:nvSpPr>
          <p:cNvPr id="1048579" name="Rectangle 3">
            <a:extLst>
              <a:ext uri="{FF2B5EF4-FFF2-40B4-BE49-F238E27FC236}">
                <a16:creationId xmlns="" xmlns:a16="http://schemas.microsoft.com/office/drawing/2014/main" id="{056EC3B8-62D1-4822-AD08-1AC559ABA36B}"/>
              </a:ext>
            </a:extLst>
          </p:cNvPr>
          <p:cNvSpPr>
            <a:spLocks noGrp="1" noChangeArrowheads="1"/>
          </p:cNvSpPr>
          <p:nvPr>
            <p:ph idx="1"/>
          </p:nvPr>
        </p:nvSpPr>
        <p:spPr/>
        <p:txBody>
          <a:bodyPr/>
          <a:lstStyle/>
          <a:p>
            <a:r>
              <a:rPr lang="en-US" altLang="zh-CN"/>
              <a:t>Graphs the quantiles of one univariate distribution against the corresponding quantiles of another</a:t>
            </a:r>
          </a:p>
          <a:p>
            <a:r>
              <a:rPr lang="en-US" altLang="zh-CN"/>
              <a:t>Allows the user to view whether there is a shift in going from one distribution to another</a:t>
            </a:r>
          </a:p>
        </p:txBody>
      </p:sp>
      <p:sp>
        <p:nvSpPr>
          <p:cNvPr id="5" name="灯片编号占位符 3">
            <a:extLst>
              <a:ext uri="{FF2B5EF4-FFF2-40B4-BE49-F238E27FC236}">
                <a16:creationId xmlns="" xmlns:a16="http://schemas.microsoft.com/office/drawing/2014/main" id="{B214FC21-4001-4BA7-AA51-E027C189D8FD}"/>
              </a:ext>
            </a:extLst>
          </p:cNvPr>
          <p:cNvSpPr>
            <a:spLocks noGrp="1"/>
          </p:cNvSpPr>
          <p:nvPr>
            <p:ph type="sldNum" sz="quarter" idx="12"/>
          </p:nvPr>
        </p:nvSpPr>
        <p:spPr/>
        <p:txBody>
          <a:bodyPr/>
          <a:lstStyle/>
          <a:p>
            <a:fld id="{D2E75786-F68F-410A-9C32-FBA7E92902A4}" type="slidenum">
              <a:rPr lang="en-US" altLang="zh-CN" smtClean="0"/>
              <a:pPr/>
              <a:t>20</a:t>
            </a:fld>
            <a:endParaRPr lang="en-US" altLang="zh-CN"/>
          </a:p>
        </p:txBody>
      </p:sp>
      <p:pic>
        <p:nvPicPr>
          <p:cNvPr id="17410" name="Picture 2" descr="âQuantile Plot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90" y="2556903"/>
            <a:ext cx="8064896" cy="3584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1026">
            <a:extLst>
              <a:ext uri="{FF2B5EF4-FFF2-40B4-BE49-F238E27FC236}">
                <a16:creationId xmlns="" xmlns:a16="http://schemas.microsoft.com/office/drawing/2014/main" id="{BCCBAD28-BF9B-4C12-AC4A-5BCAD0B8461D}"/>
              </a:ext>
            </a:extLst>
          </p:cNvPr>
          <p:cNvSpPr>
            <a:spLocks noGrp="1" noChangeArrowheads="1"/>
          </p:cNvSpPr>
          <p:nvPr>
            <p:ph type="title"/>
          </p:nvPr>
        </p:nvSpPr>
        <p:spPr/>
        <p:txBody>
          <a:bodyPr/>
          <a:lstStyle/>
          <a:p>
            <a:r>
              <a:rPr lang="en-US" altLang="zh-CN" dirty="0"/>
              <a:t>Scatter plot</a:t>
            </a:r>
          </a:p>
        </p:txBody>
      </p:sp>
      <p:sp>
        <p:nvSpPr>
          <p:cNvPr id="1049603" name="Rectangle 1027">
            <a:extLst>
              <a:ext uri="{FF2B5EF4-FFF2-40B4-BE49-F238E27FC236}">
                <a16:creationId xmlns="" xmlns:a16="http://schemas.microsoft.com/office/drawing/2014/main" id="{551D67B6-685F-491D-97E2-053EB857AD74}"/>
              </a:ext>
            </a:extLst>
          </p:cNvPr>
          <p:cNvSpPr>
            <a:spLocks noGrp="1" noChangeArrowheads="1"/>
          </p:cNvSpPr>
          <p:nvPr>
            <p:ph idx="1"/>
          </p:nvPr>
        </p:nvSpPr>
        <p:spPr/>
        <p:txBody>
          <a:bodyPr/>
          <a:lstStyle/>
          <a:p>
            <a:r>
              <a:rPr lang="en-US" altLang="zh-CN"/>
              <a:t>Provides a first look at bivariate data to see clusters of points, outliers, etc</a:t>
            </a:r>
          </a:p>
          <a:p>
            <a:r>
              <a:rPr lang="en-US" altLang="zh-CN"/>
              <a:t>Each pair of values is treated as a pair of coordinates and plotted as points in the plane</a:t>
            </a:r>
          </a:p>
        </p:txBody>
      </p:sp>
      <p:sp>
        <p:nvSpPr>
          <p:cNvPr id="5" name="灯片编号占位符 3">
            <a:extLst>
              <a:ext uri="{FF2B5EF4-FFF2-40B4-BE49-F238E27FC236}">
                <a16:creationId xmlns="" xmlns:a16="http://schemas.microsoft.com/office/drawing/2014/main" id="{7E31A6A5-AADE-4F35-AB94-63C4E966765E}"/>
              </a:ext>
            </a:extLst>
          </p:cNvPr>
          <p:cNvSpPr>
            <a:spLocks noGrp="1"/>
          </p:cNvSpPr>
          <p:nvPr>
            <p:ph type="sldNum" sz="quarter" idx="12"/>
          </p:nvPr>
        </p:nvSpPr>
        <p:spPr/>
        <p:txBody>
          <a:bodyPr/>
          <a:lstStyle/>
          <a:p>
            <a:fld id="{70B215E6-E96A-4453-97DB-09037A01AADB}" type="slidenum">
              <a:rPr lang="en-US" altLang="zh-CN" smtClean="0"/>
              <a:pPr/>
              <a:t>21</a:t>
            </a:fld>
            <a:endParaRPr lang="en-US" altLang="zh-CN"/>
          </a:p>
        </p:txBody>
      </p:sp>
      <p:sp>
        <p:nvSpPr>
          <p:cNvPr id="2" name="AutoShape 2" descr="âScatter plotâçå¾çæç´¢ç»æ"/>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64904"/>
            <a:ext cx="4917926" cy="3512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050">
            <a:extLst>
              <a:ext uri="{FF2B5EF4-FFF2-40B4-BE49-F238E27FC236}">
                <a16:creationId xmlns="" xmlns:a16="http://schemas.microsoft.com/office/drawing/2014/main" id="{1C26CF52-FB7C-44B8-8BBC-C2C2D0420942}"/>
              </a:ext>
            </a:extLst>
          </p:cNvPr>
          <p:cNvSpPr>
            <a:spLocks noGrp="1" noChangeArrowheads="1"/>
          </p:cNvSpPr>
          <p:nvPr>
            <p:ph type="title"/>
          </p:nvPr>
        </p:nvSpPr>
        <p:spPr/>
        <p:txBody>
          <a:bodyPr/>
          <a:lstStyle/>
          <a:p>
            <a:r>
              <a:rPr lang="en-US" altLang="zh-CN"/>
              <a:t>Loess Curve</a:t>
            </a:r>
          </a:p>
        </p:txBody>
      </p:sp>
      <p:sp>
        <p:nvSpPr>
          <p:cNvPr id="1050627" name="Rectangle 2051">
            <a:extLst>
              <a:ext uri="{FF2B5EF4-FFF2-40B4-BE49-F238E27FC236}">
                <a16:creationId xmlns="" xmlns:a16="http://schemas.microsoft.com/office/drawing/2014/main" id="{C4205932-A563-4FCA-84FB-51DC2F2E361A}"/>
              </a:ext>
            </a:extLst>
          </p:cNvPr>
          <p:cNvSpPr>
            <a:spLocks noGrp="1" noChangeArrowheads="1"/>
          </p:cNvSpPr>
          <p:nvPr>
            <p:ph idx="1"/>
          </p:nvPr>
        </p:nvSpPr>
        <p:spPr/>
        <p:txBody>
          <a:bodyPr/>
          <a:lstStyle/>
          <a:p>
            <a:r>
              <a:rPr lang="en-US" altLang="zh-CN"/>
              <a:t>Adds a smooth curve to a scatter plot in order to provide better perception of the pattern of dependence</a:t>
            </a:r>
          </a:p>
          <a:p>
            <a:r>
              <a:rPr lang="en-US" altLang="zh-CN"/>
              <a:t>Loess curve is fitted by setting two parameters: a smoothing parameter, and the degree of the polynomials that are fitted by the regression</a:t>
            </a:r>
          </a:p>
        </p:txBody>
      </p:sp>
      <p:sp>
        <p:nvSpPr>
          <p:cNvPr id="5" name="灯片编号占位符 3">
            <a:extLst>
              <a:ext uri="{FF2B5EF4-FFF2-40B4-BE49-F238E27FC236}">
                <a16:creationId xmlns="" xmlns:a16="http://schemas.microsoft.com/office/drawing/2014/main" id="{C5BCA489-2F88-40C4-AE1B-6B65A4B9D200}"/>
              </a:ext>
            </a:extLst>
          </p:cNvPr>
          <p:cNvSpPr>
            <a:spLocks noGrp="1"/>
          </p:cNvSpPr>
          <p:nvPr>
            <p:ph type="sldNum" sz="quarter" idx="12"/>
          </p:nvPr>
        </p:nvSpPr>
        <p:spPr/>
        <p:txBody>
          <a:bodyPr/>
          <a:lstStyle/>
          <a:p>
            <a:fld id="{EBA04731-405F-4E3D-9B20-F463C7E887C7}" type="slidenum">
              <a:rPr lang="en-US" altLang="zh-CN" smtClean="0"/>
              <a:pPr/>
              <a:t>22</a:t>
            </a:fld>
            <a:endParaRPr lang="en-US" altLang="zh-CN"/>
          </a:p>
        </p:txBody>
      </p:sp>
      <p:pic>
        <p:nvPicPr>
          <p:cNvPr id="1050628" name="Picture 2052">
            <a:extLst>
              <a:ext uri="{FF2B5EF4-FFF2-40B4-BE49-F238E27FC236}">
                <a16:creationId xmlns="" xmlns:a16="http://schemas.microsoft.com/office/drawing/2014/main" id="{32979EC8-6FBF-4562-BC03-A897B9B0B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865" y="2780928"/>
            <a:ext cx="67818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a:extLst>
              <a:ext uri="{FF2B5EF4-FFF2-40B4-BE49-F238E27FC236}">
                <a16:creationId xmlns="" xmlns:a16="http://schemas.microsoft.com/office/drawing/2014/main" id="{14262D03-3F53-4F6B-AD62-7B6F38409762}"/>
              </a:ext>
            </a:extLst>
          </p:cNvPr>
          <p:cNvSpPr>
            <a:spLocks noGrp="1" noChangeArrowheads="1"/>
          </p:cNvSpPr>
          <p:nvPr>
            <p:ph type="title"/>
          </p:nvPr>
        </p:nvSpPr>
        <p:spPr/>
        <p:txBody>
          <a:bodyPr/>
          <a:lstStyle/>
          <a:p>
            <a:r>
              <a:rPr lang="en-US" altLang="zh-CN" sz="3200" dirty="0"/>
              <a:t>Positively and Negatively Correlated Data</a:t>
            </a:r>
          </a:p>
        </p:txBody>
      </p:sp>
      <p:sp>
        <p:nvSpPr>
          <p:cNvPr id="6" name="灯片编号占位符 6">
            <a:extLst>
              <a:ext uri="{FF2B5EF4-FFF2-40B4-BE49-F238E27FC236}">
                <a16:creationId xmlns="" xmlns:a16="http://schemas.microsoft.com/office/drawing/2014/main" id="{8B644828-FFE0-4B02-9C80-7D8605350D9D}"/>
              </a:ext>
            </a:extLst>
          </p:cNvPr>
          <p:cNvSpPr>
            <a:spLocks noGrp="1"/>
          </p:cNvSpPr>
          <p:nvPr>
            <p:ph type="sldNum" sz="quarter" idx="12"/>
          </p:nvPr>
        </p:nvSpPr>
        <p:spPr/>
        <p:txBody>
          <a:bodyPr/>
          <a:lstStyle/>
          <a:p>
            <a:fld id="{A53E847B-0E4E-444C-9B21-356389931786}" type="slidenum">
              <a:rPr lang="en-US" altLang="zh-CN" smtClean="0"/>
              <a:pPr/>
              <a:t>23</a:t>
            </a:fld>
            <a:endParaRPr lang="en-US" altLang="zh-CN"/>
          </a:p>
        </p:txBody>
      </p:sp>
      <p:sp>
        <p:nvSpPr>
          <p:cNvPr id="2" name="AutoShape 2" descr="âScatter plot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436" name="Picture 4" descr="C:\Users\dell\Desktop\Quick-tips-How-to-make-scatter-plots-005-1.png"/>
          <p:cNvPicPr>
            <a:picLocks noChangeAspect="1" noChangeArrowheads="1"/>
          </p:cNvPicPr>
          <p:nvPr/>
        </p:nvPicPr>
        <p:blipFill rotWithShape="1">
          <a:blip r:embed="rId3">
            <a:extLst>
              <a:ext uri="{28A0092B-C50C-407E-A947-70E740481C1C}">
                <a14:useLocalDpi xmlns:a14="http://schemas.microsoft.com/office/drawing/2010/main" val="0"/>
              </a:ext>
            </a:extLst>
          </a:blip>
          <a:srcRect t="4981" b="40073"/>
          <a:stretch/>
        </p:blipFill>
        <p:spPr bwMode="auto">
          <a:xfrm>
            <a:off x="1043608" y="1358900"/>
            <a:ext cx="6840760" cy="496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a:extLst>
              <a:ext uri="{FF2B5EF4-FFF2-40B4-BE49-F238E27FC236}">
                <a16:creationId xmlns="" xmlns:a16="http://schemas.microsoft.com/office/drawing/2014/main" id="{3BBEBCA5-4694-4A02-8921-8408298F7981}"/>
              </a:ext>
            </a:extLst>
          </p:cNvPr>
          <p:cNvSpPr>
            <a:spLocks noGrp="1" noChangeArrowheads="1"/>
          </p:cNvSpPr>
          <p:nvPr>
            <p:ph type="title"/>
          </p:nvPr>
        </p:nvSpPr>
        <p:spPr/>
        <p:txBody>
          <a:bodyPr/>
          <a:lstStyle/>
          <a:p>
            <a:r>
              <a:rPr lang="en-US" altLang="zh-CN"/>
              <a:t> Not Correlated Data</a:t>
            </a:r>
          </a:p>
        </p:txBody>
      </p:sp>
      <p:sp>
        <p:nvSpPr>
          <p:cNvPr id="6" name="灯片编号占位符 6">
            <a:extLst>
              <a:ext uri="{FF2B5EF4-FFF2-40B4-BE49-F238E27FC236}">
                <a16:creationId xmlns="" xmlns:a16="http://schemas.microsoft.com/office/drawing/2014/main" id="{9E08C550-1186-4649-ADC3-EB37E52DC09A}"/>
              </a:ext>
            </a:extLst>
          </p:cNvPr>
          <p:cNvSpPr>
            <a:spLocks noGrp="1"/>
          </p:cNvSpPr>
          <p:nvPr>
            <p:ph type="sldNum" sz="quarter" idx="12"/>
          </p:nvPr>
        </p:nvSpPr>
        <p:spPr/>
        <p:txBody>
          <a:bodyPr/>
          <a:lstStyle/>
          <a:p>
            <a:fld id="{BC747071-921D-4DDF-9F5C-C5A18E731AEA}" type="slidenum">
              <a:rPr lang="en-US" altLang="zh-CN" smtClean="0"/>
              <a:pPr/>
              <a:t>24</a:t>
            </a:fld>
            <a:endParaRPr lang="en-US" altLang="zh-CN"/>
          </a:p>
        </p:txBody>
      </p:sp>
      <p:pic>
        <p:nvPicPr>
          <p:cNvPr id="204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4218"/>
          <a:stretch/>
        </p:blipFill>
        <p:spPr bwMode="auto">
          <a:xfrm>
            <a:off x="1115616" y="2204865"/>
            <a:ext cx="6840000" cy="323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050">
            <a:extLst>
              <a:ext uri="{FF2B5EF4-FFF2-40B4-BE49-F238E27FC236}">
                <a16:creationId xmlns="" xmlns:a16="http://schemas.microsoft.com/office/drawing/2014/main" id="{3326CA5E-C505-4AD4-A28C-212B08D8A4A3}"/>
              </a:ext>
            </a:extLst>
          </p:cNvPr>
          <p:cNvSpPr>
            <a:spLocks noGrp="1" noChangeArrowheads="1"/>
          </p:cNvSpPr>
          <p:nvPr>
            <p:ph type="title"/>
          </p:nvPr>
        </p:nvSpPr>
        <p:spPr/>
        <p:txBody>
          <a:bodyPr/>
          <a:lstStyle/>
          <a:p>
            <a:r>
              <a:rPr lang="en-US" altLang="zh-CN" sz="2800" dirty="0"/>
              <a:t>Graphic Displays of Basic Statistical Descriptions</a:t>
            </a:r>
          </a:p>
        </p:txBody>
      </p:sp>
      <p:sp>
        <p:nvSpPr>
          <p:cNvPr id="1051651" name="Rectangle 2051">
            <a:extLst>
              <a:ext uri="{FF2B5EF4-FFF2-40B4-BE49-F238E27FC236}">
                <a16:creationId xmlns="" xmlns:a16="http://schemas.microsoft.com/office/drawing/2014/main" id="{1CCD03A3-812B-4AE7-8464-C3011B563E49}"/>
              </a:ext>
            </a:extLst>
          </p:cNvPr>
          <p:cNvSpPr>
            <a:spLocks noGrp="1" noChangeArrowheads="1"/>
          </p:cNvSpPr>
          <p:nvPr>
            <p:ph idx="1"/>
          </p:nvPr>
        </p:nvSpPr>
        <p:spPr/>
        <p:txBody>
          <a:bodyPr/>
          <a:lstStyle/>
          <a:p>
            <a:r>
              <a:rPr lang="en-US" altLang="zh-CN" dirty="0"/>
              <a:t>Histogram: (shown before)</a:t>
            </a:r>
          </a:p>
          <a:p>
            <a:r>
              <a:rPr lang="en-US" altLang="zh-CN" dirty="0"/>
              <a:t>Boxplot: (covered before)</a:t>
            </a:r>
          </a:p>
          <a:p>
            <a:r>
              <a:rPr lang="en-US" altLang="zh-CN" dirty="0"/>
              <a:t>Quantile plot:  each value xi  is paired with fi  indicating that approximately 100 fi % of data  are </a:t>
            </a:r>
            <a:r>
              <a:rPr lang="en-US" altLang="zh-CN" dirty="0">
                <a:sym typeface="Symbol" panose="05050102010706020507" pitchFamily="18" charset="2"/>
              </a:rPr>
              <a:t></a:t>
            </a:r>
            <a:r>
              <a:rPr lang="en-US" altLang="zh-CN" dirty="0"/>
              <a:t> xi </a:t>
            </a:r>
          </a:p>
          <a:p>
            <a:r>
              <a:rPr lang="en-US" altLang="zh-CN" dirty="0"/>
              <a:t>Quantile-quantile (q-q) plot: graphs the quantiles of one </a:t>
            </a:r>
            <a:r>
              <a:rPr lang="en-US" altLang="zh-CN" dirty="0" err="1"/>
              <a:t>univariant</a:t>
            </a:r>
            <a:r>
              <a:rPr lang="en-US" altLang="zh-CN" dirty="0"/>
              <a:t> distribution against the corresponding quantiles of another</a:t>
            </a:r>
          </a:p>
          <a:p>
            <a:r>
              <a:rPr lang="en-US" altLang="zh-CN" dirty="0"/>
              <a:t>Scatter plot: each pair of values is a pair of coordinates and plotted as points in the plane</a:t>
            </a:r>
          </a:p>
          <a:p>
            <a:r>
              <a:rPr lang="en-US" altLang="zh-CN" dirty="0"/>
              <a:t>Loess (local regression) curve: add a smooth curve to a scatter plot to provide better perception of the pattern of dependence</a:t>
            </a:r>
          </a:p>
        </p:txBody>
      </p:sp>
      <p:sp>
        <p:nvSpPr>
          <p:cNvPr id="4" name="灯片编号占位符 3">
            <a:extLst>
              <a:ext uri="{FF2B5EF4-FFF2-40B4-BE49-F238E27FC236}">
                <a16:creationId xmlns="" xmlns:a16="http://schemas.microsoft.com/office/drawing/2014/main" id="{F6687C12-1936-491A-91C2-D1675D62226C}"/>
              </a:ext>
            </a:extLst>
          </p:cNvPr>
          <p:cNvSpPr>
            <a:spLocks noGrp="1"/>
          </p:cNvSpPr>
          <p:nvPr>
            <p:ph type="sldNum" sz="quarter" idx="12"/>
          </p:nvPr>
        </p:nvSpPr>
        <p:spPr/>
        <p:txBody>
          <a:bodyPr/>
          <a:lstStyle/>
          <a:p>
            <a:fld id="{0CA6DB0E-4433-4102-BEE1-7985E0B71DCE}" type="slidenum">
              <a:rPr lang="en-US" altLang="zh-CN" smtClean="0"/>
              <a:pPr/>
              <a:t>25</a:t>
            </a:fld>
            <a:endParaRPr lang="en-US" altLang="zh-CN"/>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Data cleaning </a:t>
            </a:r>
            <a:br>
              <a:rPr lang="en-US" altLang="zh-CN" dirty="0"/>
            </a:br>
            <a:endParaRPr lang="zh-CN" altLang="en-US" dirty="0"/>
          </a:p>
        </p:txBody>
      </p:sp>
      <p:sp>
        <p:nvSpPr>
          <p:cNvPr id="7" name="文本占位符 6"/>
          <p:cNvSpPr>
            <a:spLocks noGrp="1"/>
          </p:cNvSpPr>
          <p:nvPr>
            <p:ph type="body" idx="1"/>
          </p:nvPr>
        </p:nvSpPr>
        <p:spPr/>
        <p:txBody>
          <a:bodyPr/>
          <a:lstStyle/>
          <a:p>
            <a:endParaRPr lang="zh-CN" altLang="en-US"/>
          </a:p>
        </p:txBody>
      </p:sp>
      <p:sp>
        <p:nvSpPr>
          <p:cNvPr id="5" name="灯片编号占位符 4"/>
          <p:cNvSpPr>
            <a:spLocks noGrp="1"/>
          </p:cNvSpPr>
          <p:nvPr>
            <p:ph type="sldNum" sz="quarter" idx="4294967295"/>
          </p:nvPr>
        </p:nvSpPr>
        <p:spPr>
          <a:xfrm>
            <a:off x="7162800" y="6597650"/>
            <a:ext cx="1981200" cy="195263"/>
          </a:xfrm>
        </p:spPr>
        <p:txBody>
          <a:bodyPr/>
          <a:lstStyle/>
          <a:p>
            <a:pPr>
              <a:defRPr/>
            </a:pPr>
            <a:fld id="{2DD9482A-3D2D-4244-B45B-4D0BCC81DD2A}" type="slidenum">
              <a:rPr lang="en-US" altLang="zh-CN" smtClean="0">
                <a:solidFill>
                  <a:srgbClr val="000000"/>
                </a:solidFill>
              </a:rPr>
              <a:pPr>
                <a:defRPr/>
              </a:pPr>
              <a:t>26</a:t>
            </a:fld>
            <a:endParaRPr lang="en-US" altLang="zh-CN">
              <a:solidFill>
                <a:srgbClr val="000000"/>
              </a:solidFill>
            </a:endParaRPr>
          </a:p>
        </p:txBody>
      </p:sp>
    </p:spTree>
    <p:extLst>
      <p:ext uri="{BB962C8B-B14F-4D97-AF65-F5344CB8AC3E}">
        <p14:creationId xmlns:p14="http://schemas.microsoft.com/office/powerpoint/2010/main" val="33927753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a:extLst>
              <a:ext uri="{FF2B5EF4-FFF2-40B4-BE49-F238E27FC236}">
                <a16:creationId xmlns="" xmlns:a16="http://schemas.microsoft.com/office/drawing/2014/main" id="{529BF7BC-ED2F-40B1-B009-A535236F4286}"/>
              </a:ext>
            </a:extLst>
          </p:cNvPr>
          <p:cNvSpPr>
            <a:spLocks noGrp="1" noChangeArrowheads="1"/>
          </p:cNvSpPr>
          <p:nvPr>
            <p:ph type="title"/>
          </p:nvPr>
        </p:nvSpPr>
        <p:spPr/>
        <p:txBody>
          <a:bodyPr/>
          <a:lstStyle/>
          <a:p>
            <a:r>
              <a:rPr lang="en-US" altLang="zh-CN"/>
              <a:t>Data Cleaning</a:t>
            </a:r>
          </a:p>
        </p:txBody>
      </p:sp>
      <p:sp>
        <p:nvSpPr>
          <p:cNvPr id="1028099" name="Rectangle 3">
            <a:extLst>
              <a:ext uri="{FF2B5EF4-FFF2-40B4-BE49-F238E27FC236}">
                <a16:creationId xmlns="" xmlns:a16="http://schemas.microsoft.com/office/drawing/2014/main" id="{AF363E38-FE8D-4481-BE8E-920F1C811883}"/>
              </a:ext>
            </a:extLst>
          </p:cNvPr>
          <p:cNvSpPr>
            <a:spLocks noGrp="1" noChangeArrowheads="1"/>
          </p:cNvSpPr>
          <p:nvPr>
            <p:ph idx="1"/>
          </p:nvPr>
        </p:nvSpPr>
        <p:spPr/>
        <p:txBody>
          <a:bodyPr/>
          <a:lstStyle/>
          <a:p>
            <a:r>
              <a:rPr lang="en-US" altLang="zh-CN" dirty="0"/>
              <a:t>Importance</a:t>
            </a:r>
          </a:p>
          <a:p>
            <a:pPr lvl="1"/>
            <a:r>
              <a:rPr lang="en-US" altLang="zh-CN" dirty="0"/>
              <a:t>“Data cleaning is one of the three biggest problems in data warehousing”—Ralph Kimball</a:t>
            </a:r>
          </a:p>
          <a:p>
            <a:pPr lvl="1"/>
            <a:r>
              <a:rPr lang="en-US" altLang="zh-CN" dirty="0"/>
              <a:t>“Data cleaning is the number one problem in data warehousing”—DCI survey</a:t>
            </a:r>
          </a:p>
          <a:p>
            <a:r>
              <a:rPr lang="en-US" altLang="zh-CN" dirty="0"/>
              <a:t>Data cleaning tasks</a:t>
            </a:r>
          </a:p>
          <a:p>
            <a:pPr lvl="1"/>
            <a:r>
              <a:rPr lang="en-US" altLang="zh-CN" dirty="0"/>
              <a:t>Fill in missing values</a:t>
            </a:r>
          </a:p>
          <a:p>
            <a:pPr lvl="1"/>
            <a:r>
              <a:rPr lang="en-US" altLang="zh-CN" dirty="0"/>
              <a:t>Identify outliers and smooth out noisy data </a:t>
            </a:r>
          </a:p>
          <a:p>
            <a:pPr lvl="1"/>
            <a:r>
              <a:rPr lang="en-US" altLang="zh-CN" dirty="0"/>
              <a:t>Correct inconsistent data</a:t>
            </a:r>
          </a:p>
          <a:p>
            <a:pPr lvl="1"/>
            <a:r>
              <a:rPr lang="en-US" altLang="zh-CN" dirty="0"/>
              <a:t>Resolve redundancy caused by data integration</a:t>
            </a:r>
          </a:p>
        </p:txBody>
      </p:sp>
      <p:sp>
        <p:nvSpPr>
          <p:cNvPr id="4" name="灯片编号占位符 3">
            <a:extLst>
              <a:ext uri="{FF2B5EF4-FFF2-40B4-BE49-F238E27FC236}">
                <a16:creationId xmlns="" xmlns:a16="http://schemas.microsoft.com/office/drawing/2014/main" id="{AD566807-3FC9-461F-8F82-98FBC75191FC}"/>
              </a:ext>
            </a:extLst>
          </p:cNvPr>
          <p:cNvSpPr>
            <a:spLocks noGrp="1"/>
          </p:cNvSpPr>
          <p:nvPr>
            <p:ph type="sldNum" sz="quarter" idx="12"/>
          </p:nvPr>
        </p:nvSpPr>
        <p:spPr/>
        <p:txBody>
          <a:bodyPr/>
          <a:lstStyle/>
          <a:p>
            <a:fld id="{12895B7E-483C-41D1-B04E-697674380EDF}" type="slidenum">
              <a:rPr lang="en-US" altLang="zh-CN" smtClean="0"/>
              <a:pPr/>
              <a:t>27</a:t>
            </a:fld>
            <a:endParaRPr lang="en-US" altLang="zh-CN"/>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a:extLst>
              <a:ext uri="{FF2B5EF4-FFF2-40B4-BE49-F238E27FC236}">
                <a16:creationId xmlns="" xmlns:a16="http://schemas.microsoft.com/office/drawing/2014/main" id="{0BCCC90C-D08D-4642-8E1C-0CBF6704598D}"/>
              </a:ext>
            </a:extLst>
          </p:cNvPr>
          <p:cNvSpPr>
            <a:spLocks noGrp="1" noChangeArrowheads="1"/>
          </p:cNvSpPr>
          <p:nvPr>
            <p:ph type="title"/>
          </p:nvPr>
        </p:nvSpPr>
        <p:spPr/>
        <p:txBody>
          <a:bodyPr/>
          <a:lstStyle/>
          <a:p>
            <a:r>
              <a:rPr lang="en-US" altLang="zh-CN"/>
              <a:t>Missing Data</a:t>
            </a:r>
          </a:p>
        </p:txBody>
      </p:sp>
      <p:sp>
        <p:nvSpPr>
          <p:cNvPr id="955395" name="Rectangle 3">
            <a:extLst>
              <a:ext uri="{FF2B5EF4-FFF2-40B4-BE49-F238E27FC236}">
                <a16:creationId xmlns="" xmlns:a16="http://schemas.microsoft.com/office/drawing/2014/main" id="{A0DC2E1A-9FA5-45E4-97BD-71AE0C62A8E6}"/>
              </a:ext>
            </a:extLst>
          </p:cNvPr>
          <p:cNvSpPr>
            <a:spLocks noGrp="1" noChangeArrowheads="1"/>
          </p:cNvSpPr>
          <p:nvPr>
            <p:ph idx="1"/>
          </p:nvPr>
        </p:nvSpPr>
        <p:spPr/>
        <p:txBody>
          <a:bodyPr/>
          <a:lstStyle/>
          <a:p>
            <a:r>
              <a:rPr lang="en-US" altLang="zh-CN"/>
              <a:t>Data is not always available</a:t>
            </a:r>
          </a:p>
          <a:p>
            <a:pPr lvl="1"/>
            <a:r>
              <a:rPr lang="en-US" altLang="zh-CN"/>
              <a:t>E.g., many tuples have no recorded value for several attributes, such as customer income in sales data</a:t>
            </a:r>
          </a:p>
          <a:p>
            <a:r>
              <a:rPr lang="en-US" altLang="zh-CN"/>
              <a:t>Missing data may be due to </a:t>
            </a:r>
          </a:p>
          <a:p>
            <a:pPr lvl="1"/>
            <a:r>
              <a:rPr lang="en-US" altLang="zh-CN"/>
              <a:t>equipment malfunction</a:t>
            </a:r>
          </a:p>
          <a:p>
            <a:pPr lvl="1"/>
            <a:r>
              <a:rPr lang="en-US" altLang="zh-CN"/>
              <a:t>inconsistent with other recorded data and thus deleted</a:t>
            </a:r>
          </a:p>
          <a:p>
            <a:pPr lvl="1"/>
            <a:r>
              <a:rPr lang="en-US" altLang="zh-CN"/>
              <a:t>data not entered due to misunderstanding</a:t>
            </a:r>
          </a:p>
          <a:p>
            <a:pPr lvl="1"/>
            <a:r>
              <a:rPr lang="en-US" altLang="zh-CN"/>
              <a:t>certain data may not be considered important at the time of entry</a:t>
            </a:r>
          </a:p>
          <a:p>
            <a:pPr lvl="1"/>
            <a:r>
              <a:rPr lang="en-US" altLang="zh-CN"/>
              <a:t>not register history or changes of the data</a:t>
            </a:r>
          </a:p>
          <a:p>
            <a:r>
              <a:rPr lang="en-US" altLang="zh-CN"/>
              <a:t>Missing data may need to be inferred.</a:t>
            </a:r>
          </a:p>
        </p:txBody>
      </p:sp>
      <p:sp>
        <p:nvSpPr>
          <p:cNvPr id="4" name="灯片编号占位符 3">
            <a:extLst>
              <a:ext uri="{FF2B5EF4-FFF2-40B4-BE49-F238E27FC236}">
                <a16:creationId xmlns="" xmlns:a16="http://schemas.microsoft.com/office/drawing/2014/main" id="{23609E3D-34B0-4122-80D8-875D938FBBD6}"/>
              </a:ext>
            </a:extLst>
          </p:cNvPr>
          <p:cNvSpPr>
            <a:spLocks noGrp="1"/>
          </p:cNvSpPr>
          <p:nvPr>
            <p:ph type="sldNum" sz="quarter" idx="12"/>
          </p:nvPr>
        </p:nvSpPr>
        <p:spPr/>
        <p:txBody>
          <a:bodyPr/>
          <a:lstStyle/>
          <a:p>
            <a:fld id="{4BE31D46-A6ED-438F-950D-95A361B11752}" type="slidenum">
              <a:rPr lang="en-US" altLang="zh-CN" smtClean="0"/>
              <a:pPr/>
              <a:t>28</a:t>
            </a:fld>
            <a:endParaRPr lang="en-US" altLang="zh-CN"/>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1026">
            <a:extLst>
              <a:ext uri="{FF2B5EF4-FFF2-40B4-BE49-F238E27FC236}">
                <a16:creationId xmlns="" xmlns:a16="http://schemas.microsoft.com/office/drawing/2014/main" id="{38A0663A-D9A7-4810-B338-B03EE246B37A}"/>
              </a:ext>
            </a:extLst>
          </p:cNvPr>
          <p:cNvSpPr>
            <a:spLocks noGrp="1" noChangeArrowheads="1"/>
          </p:cNvSpPr>
          <p:nvPr>
            <p:ph type="title"/>
          </p:nvPr>
        </p:nvSpPr>
        <p:spPr/>
        <p:txBody>
          <a:bodyPr/>
          <a:lstStyle/>
          <a:p>
            <a:r>
              <a:rPr lang="en-US" altLang="zh-CN"/>
              <a:t>How to Handle Missing Data?</a:t>
            </a:r>
          </a:p>
        </p:txBody>
      </p:sp>
      <p:sp>
        <p:nvSpPr>
          <p:cNvPr id="1029123" name="Rectangle 1027">
            <a:extLst>
              <a:ext uri="{FF2B5EF4-FFF2-40B4-BE49-F238E27FC236}">
                <a16:creationId xmlns="" xmlns:a16="http://schemas.microsoft.com/office/drawing/2014/main" id="{7EE37D3B-F224-4516-91A0-8484C2EA342F}"/>
              </a:ext>
            </a:extLst>
          </p:cNvPr>
          <p:cNvSpPr>
            <a:spLocks noGrp="1" noChangeArrowheads="1"/>
          </p:cNvSpPr>
          <p:nvPr>
            <p:ph idx="1"/>
          </p:nvPr>
        </p:nvSpPr>
        <p:spPr/>
        <p:txBody>
          <a:bodyPr/>
          <a:lstStyle/>
          <a:p>
            <a:r>
              <a:rPr lang="en-US" altLang="zh-CN"/>
              <a:t>Ignore the tuple: usually done when class label is missing (assuming the tasks in classification—not effective when the percentage of missing values per attribute varies considerably.</a:t>
            </a:r>
          </a:p>
          <a:p>
            <a:r>
              <a:rPr lang="en-US" altLang="zh-CN"/>
              <a:t>Fill in the missing value manually: tedious + infeasible?</a:t>
            </a:r>
          </a:p>
          <a:p>
            <a:r>
              <a:rPr lang="en-US" altLang="zh-CN"/>
              <a:t>Fill in it automatically with</a:t>
            </a:r>
          </a:p>
          <a:p>
            <a:pPr lvl="1"/>
            <a:r>
              <a:rPr lang="en-US" altLang="zh-CN"/>
              <a:t>a global constant : e.g., “unknown”, a new class?! </a:t>
            </a:r>
          </a:p>
          <a:p>
            <a:pPr lvl="1"/>
            <a:r>
              <a:rPr lang="en-US" altLang="zh-CN"/>
              <a:t>the attribute mean</a:t>
            </a:r>
          </a:p>
          <a:p>
            <a:pPr lvl="1"/>
            <a:r>
              <a:rPr lang="en-US" altLang="zh-CN"/>
              <a:t>the attribute mean for all samples belonging to the same class: smarter</a:t>
            </a:r>
          </a:p>
          <a:p>
            <a:pPr lvl="1"/>
            <a:r>
              <a:rPr lang="en-US" altLang="zh-CN"/>
              <a:t>the most probable value: inference-based such as Bayesian formula or decision tree</a:t>
            </a:r>
          </a:p>
        </p:txBody>
      </p:sp>
      <p:sp>
        <p:nvSpPr>
          <p:cNvPr id="4" name="灯片编号占位符 3">
            <a:extLst>
              <a:ext uri="{FF2B5EF4-FFF2-40B4-BE49-F238E27FC236}">
                <a16:creationId xmlns="" xmlns:a16="http://schemas.microsoft.com/office/drawing/2014/main" id="{A23C3EF0-909D-4106-8A3B-03D9628332C2}"/>
              </a:ext>
            </a:extLst>
          </p:cNvPr>
          <p:cNvSpPr>
            <a:spLocks noGrp="1"/>
          </p:cNvSpPr>
          <p:nvPr>
            <p:ph type="sldNum" sz="quarter" idx="12"/>
          </p:nvPr>
        </p:nvSpPr>
        <p:spPr/>
        <p:txBody>
          <a:bodyPr/>
          <a:lstStyle/>
          <a:p>
            <a:fld id="{4AD4A134-8031-4E39-A641-786965475D06}" type="slidenum">
              <a:rPr lang="en-US" altLang="zh-CN" smtClean="0"/>
              <a:pPr/>
              <a:t>29</a:t>
            </a:fld>
            <a:endParaRPr lang="en-US" altLang="zh-CN"/>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a:extLst>
              <a:ext uri="{FF2B5EF4-FFF2-40B4-BE49-F238E27FC236}">
                <a16:creationId xmlns="" xmlns:a16="http://schemas.microsoft.com/office/drawing/2014/main" id="{D4FEFA88-BD0B-4AA3-A2E5-88B08ECAEEE6}"/>
              </a:ext>
            </a:extLst>
          </p:cNvPr>
          <p:cNvSpPr>
            <a:spLocks noGrp="1" noChangeArrowheads="1"/>
          </p:cNvSpPr>
          <p:nvPr>
            <p:ph type="title"/>
          </p:nvPr>
        </p:nvSpPr>
        <p:spPr/>
        <p:txBody>
          <a:bodyPr/>
          <a:lstStyle/>
          <a:p>
            <a:r>
              <a:rPr lang="en-US" altLang="zh-CN"/>
              <a:t>Why Data Preprocessing?</a:t>
            </a:r>
          </a:p>
        </p:txBody>
      </p:sp>
      <p:sp>
        <p:nvSpPr>
          <p:cNvPr id="1025027" name="Rectangle 3">
            <a:extLst>
              <a:ext uri="{FF2B5EF4-FFF2-40B4-BE49-F238E27FC236}">
                <a16:creationId xmlns="" xmlns:a16="http://schemas.microsoft.com/office/drawing/2014/main" id="{F60B119A-0875-4428-A073-62BBF6E316D9}"/>
              </a:ext>
            </a:extLst>
          </p:cNvPr>
          <p:cNvSpPr>
            <a:spLocks noGrp="1" noChangeArrowheads="1"/>
          </p:cNvSpPr>
          <p:nvPr>
            <p:ph idx="1"/>
          </p:nvPr>
        </p:nvSpPr>
        <p:spPr/>
        <p:txBody>
          <a:bodyPr/>
          <a:lstStyle/>
          <a:p>
            <a:r>
              <a:rPr lang="en-US" altLang="zh-CN" dirty="0"/>
              <a:t>Data in the real world is dirty</a:t>
            </a:r>
          </a:p>
          <a:p>
            <a:pPr lvl="1"/>
            <a:r>
              <a:rPr lang="en-US" altLang="zh-CN" b="1" dirty="0"/>
              <a:t>incomplete</a:t>
            </a:r>
            <a:r>
              <a:rPr lang="en-US" altLang="zh-CN" dirty="0"/>
              <a:t>: lacking attribute values, lacking certain attributes of interest, or containing only aggregate data</a:t>
            </a:r>
          </a:p>
          <a:p>
            <a:pPr lvl="2"/>
            <a:r>
              <a:rPr lang="en-US" altLang="zh-CN" dirty="0"/>
              <a:t>e.g., occupation=“ ”</a:t>
            </a:r>
          </a:p>
          <a:p>
            <a:pPr lvl="1"/>
            <a:r>
              <a:rPr lang="en-US" altLang="zh-CN" b="1" dirty="0"/>
              <a:t>noisy</a:t>
            </a:r>
            <a:r>
              <a:rPr lang="en-US" altLang="zh-CN" dirty="0"/>
              <a:t>: containing errors or outliers</a:t>
            </a:r>
          </a:p>
          <a:p>
            <a:pPr lvl="2"/>
            <a:r>
              <a:rPr lang="en-US" altLang="zh-CN" dirty="0"/>
              <a:t>e.g., Salary=“-10”</a:t>
            </a:r>
          </a:p>
          <a:p>
            <a:pPr lvl="1"/>
            <a:r>
              <a:rPr lang="en-US" altLang="zh-CN" b="1" dirty="0"/>
              <a:t>inconsistent: </a:t>
            </a:r>
            <a:r>
              <a:rPr lang="en-US" altLang="zh-CN" dirty="0"/>
              <a:t>containing discrepancies in codes or names</a:t>
            </a:r>
          </a:p>
          <a:p>
            <a:pPr lvl="2"/>
            <a:r>
              <a:rPr lang="en-US" altLang="zh-CN" dirty="0"/>
              <a:t>e.g., Age=“42” Birthday=“03/07/1997”</a:t>
            </a:r>
          </a:p>
          <a:p>
            <a:pPr lvl="2"/>
            <a:r>
              <a:rPr lang="en-US" altLang="zh-CN" dirty="0"/>
              <a:t>e.g., Was rating “1,2,3”, now rating “A, B, C”</a:t>
            </a:r>
          </a:p>
          <a:p>
            <a:pPr lvl="2"/>
            <a:r>
              <a:rPr lang="en-US" altLang="zh-CN" dirty="0"/>
              <a:t>e.g., discrepancy between duplicate records</a:t>
            </a:r>
          </a:p>
        </p:txBody>
      </p:sp>
      <p:sp>
        <p:nvSpPr>
          <p:cNvPr id="4" name="灯片编号占位符 3">
            <a:extLst>
              <a:ext uri="{FF2B5EF4-FFF2-40B4-BE49-F238E27FC236}">
                <a16:creationId xmlns="" xmlns:a16="http://schemas.microsoft.com/office/drawing/2014/main" id="{0F3D3C02-8ECD-4519-AE59-B3D73446B3A3}"/>
              </a:ext>
            </a:extLst>
          </p:cNvPr>
          <p:cNvSpPr>
            <a:spLocks noGrp="1"/>
          </p:cNvSpPr>
          <p:nvPr>
            <p:ph type="sldNum" sz="quarter" idx="12"/>
          </p:nvPr>
        </p:nvSpPr>
        <p:spPr/>
        <p:txBody>
          <a:bodyPr/>
          <a:lstStyle/>
          <a:p>
            <a:fld id="{DC68341E-5C31-4C18-9CA1-2BC448209A22}" type="slidenum">
              <a:rPr lang="en-US" altLang="zh-CN" smtClean="0"/>
              <a:pPr/>
              <a:t>3</a:t>
            </a:fld>
            <a:endParaRPr lang="en-US" altLang="zh-CN"/>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a:extLst>
              <a:ext uri="{FF2B5EF4-FFF2-40B4-BE49-F238E27FC236}">
                <a16:creationId xmlns="" xmlns:a16="http://schemas.microsoft.com/office/drawing/2014/main" id="{F358C6A1-17AF-46A5-B8E4-EB487971ADD9}"/>
              </a:ext>
            </a:extLst>
          </p:cNvPr>
          <p:cNvSpPr>
            <a:spLocks noGrp="1" noChangeArrowheads="1"/>
          </p:cNvSpPr>
          <p:nvPr>
            <p:ph type="title"/>
          </p:nvPr>
        </p:nvSpPr>
        <p:spPr/>
        <p:txBody>
          <a:bodyPr/>
          <a:lstStyle/>
          <a:p>
            <a:r>
              <a:rPr lang="en-US" altLang="zh-CN"/>
              <a:t>Noisy Data</a:t>
            </a:r>
          </a:p>
        </p:txBody>
      </p:sp>
      <p:sp>
        <p:nvSpPr>
          <p:cNvPr id="957443" name="Rectangle 3">
            <a:extLst>
              <a:ext uri="{FF2B5EF4-FFF2-40B4-BE49-F238E27FC236}">
                <a16:creationId xmlns="" xmlns:a16="http://schemas.microsoft.com/office/drawing/2014/main" id="{F3D5DED6-CC95-4D01-A4AE-322F9E245265}"/>
              </a:ext>
            </a:extLst>
          </p:cNvPr>
          <p:cNvSpPr>
            <a:spLocks noGrp="1" noChangeArrowheads="1"/>
          </p:cNvSpPr>
          <p:nvPr>
            <p:ph idx="1"/>
          </p:nvPr>
        </p:nvSpPr>
        <p:spPr/>
        <p:txBody>
          <a:bodyPr/>
          <a:lstStyle/>
          <a:p>
            <a:r>
              <a:rPr lang="en-US" altLang="zh-CN"/>
              <a:t>Noise: random error or variance in a measured variable</a:t>
            </a:r>
          </a:p>
          <a:p>
            <a:r>
              <a:rPr lang="en-US" altLang="zh-CN"/>
              <a:t>Incorrect attribute values may due to</a:t>
            </a:r>
          </a:p>
          <a:p>
            <a:pPr lvl="1"/>
            <a:r>
              <a:rPr lang="en-US" altLang="zh-CN"/>
              <a:t>faulty data collection instruments</a:t>
            </a:r>
          </a:p>
          <a:p>
            <a:pPr lvl="1"/>
            <a:r>
              <a:rPr lang="en-US" altLang="zh-CN"/>
              <a:t>data entry problems</a:t>
            </a:r>
          </a:p>
          <a:p>
            <a:pPr lvl="1"/>
            <a:r>
              <a:rPr lang="en-US" altLang="zh-CN"/>
              <a:t>data transmission problems</a:t>
            </a:r>
          </a:p>
          <a:p>
            <a:pPr lvl="1"/>
            <a:r>
              <a:rPr lang="en-US" altLang="zh-CN"/>
              <a:t>technology limitation</a:t>
            </a:r>
          </a:p>
          <a:p>
            <a:pPr lvl="1"/>
            <a:r>
              <a:rPr lang="en-US" altLang="zh-CN"/>
              <a:t>inconsistency in naming convention </a:t>
            </a:r>
          </a:p>
          <a:p>
            <a:r>
              <a:rPr lang="en-US" altLang="zh-CN"/>
              <a:t>Other data problems which requires data cleaning</a:t>
            </a:r>
          </a:p>
          <a:p>
            <a:pPr lvl="1"/>
            <a:r>
              <a:rPr lang="en-US" altLang="zh-CN"/>
              <a:t>duplicate records</a:t>
            </a:r>
          </a:p>
          <a:p>
            <a:pPr lvl="1"/>
            <a:r>
              <a:rPr lang="en-US" altLang="zh-CN"/>
              <a:t>incomplete data</a:t>
            </a:r>
          </a:p>
          <a:p>
            <a:pPr lvl="1"/>
            <a:r>
              <a:rPr lang="en-US" altLang="zh-CN"/>
              <a:t>inconsistent data</a:t>
            </a:r>
          </a:p>
        </p:txBody>
      </p:sp>
      <p:sp>
        <p:nvSpPr>
          <p:cNvPr id="4" name="灯片编号占位符 3">
            <a:extLst>
              <a:ext uri="{FF2B5EF4-FFF2-40B4-BE49-F238E27FC236}">
                <a16:creationId xmlns="" xmlns:a16="http://schemas.microsoft.com/office/drawing/2014/main" id="{BAC2FB08-016A-4285-85D8-DED5D84D28D1}"/>
              </a:ext>
            </a:extLst>
          </p:cNvPr>
          <p:cNvSpPr>
            <a:spLocks noGrp="1"/>
          </p:cNvSpPr>
          <p:nvPr>
            <p:ph type="sldNum" sz="quarter" idx="12"/>
          </p:nvPr>
        </p:nvSpPr>
        <p:spPr/>
        <p:txBody>
          <a:bodyPr/>
          <a:lstStyle/>
          <a:p>
            <a:fld id="{2F523367-7096-462B-BF58-3F67F983387C}" type="slidenum">
              <a:rPr lang="en-US" altLang="zh-CN" smtClean="0"/>
              <a:pPr/>
              <a:t>30</a:t>
            </a:fld>
            <a:endParaRPr lang="en-US" altLang="zh-CN"/>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a:extLst>
              <a:ext uri="{FF2B5EF4-FFF2-40B4-BE49-F238E27FC236}">
                <a16:creationId xmlns="" xmlns:a16="http://schemas.microsoft.com/office/drawing/2014/main" id="{1F1E4ADD-75A9-4A82-B375-9E8564DA29B1}"/>
              </a:ext>
            </a:extLst>
          </p:cNvPr>
          <p:cNvSpPr>
            <a:spLocks noGrp="1" noChangeArrowheads="1"/>
          </p:cNvSpPr>
          <p:nvPr>
            <p:ph type="title"/>
          </p:nvPr>
        </p:nvSpPr>
        <p:spPr/>
        <p:txBody>
          <a:bodyPr/>
          <a:lstStyle/>
          <a:p>
            <a:r>
              <a:rPr lang="en-US" altLang="zh-CN"/>
              <a:t>How to Handle Noisy Data?</a:t>
            </a:r>
          </a:p>
        </p:txBody>
      </p:sp>
      <p:sp>
        <p:nvSpPr>
          <p:cNvPr id="958467" name="Rectangle 3">
            <a:extLst>
              <a:ext uri="{FF2B5EF4-FFF2-40B4-BE49-F238E27FC236}">
                <a16:creationId xmlns="" xmlns:a16="http://schemas.microsoft.com/office/drawing/2014/main" id="{612B687A-3F0D-4B65-B063-3BFC92FB454D}"/>
              </a:ext>
            </a:extLst>
          </p:cNvPr>
          <p:cNvSpPr>
            <a:spLocks noGrp="1" noChangeArrowheads="1"/>
          </p:cNvSpPr>
          <p:nvPr>
            <p:ph idx="1"/>
          </p:nvPr>
        </p:nvSpPr>
        <p:spPr/>
        <p:txBody>
          <a:bodyPr/>
          <a:lstStyle/>
          <a:p>
            <a:r>
              <a:rPr lang="en-US" altLang="zh-CN"/>
              <a:t>Binning</a:t>
            </a:r>
          </a:p>
          <a:p>
            <a:pPr lvl="1"/>
            <a:r>
              <a:rPr lang="en-US" altLang="zh-CN"/>
              <a:t>first sort data and partition into (equal-frequency) bins</a:t>
            </a:r>
          </a:p>
          <a:p>
            <a:pPr lvl="1"/>
            <a:r>
              <a:rPr lang="en-US" altLang="zh-CN"/>
              <a:t>then one can smooth by bin means,  smooth by bin median, smooth by bin boundaries, etc.</a:t>
            </a:r>
          </a:p>
          <a:p>
            <a:r>
              <a:rPr lang="en-US" altLang="zh-CN"/>
              <a:t>Regression</a:t>
            </a:r>
          </a:p>
          <a:p>
            <a:pPr lvl="1"/>
            <a:r>
              <a:rPr lang="en-US" altLang="zh-CN"/>
              <a:t>smooth by fitting the data into regression functions</a:t>
            </a:r>
          </a:p>
          <a:p>
            <a:r>
              <a:rPr lang="en-US" altLang="zh-CN"/>
              <a:t>Clustering</a:t>
            </a:r>
          </a:p>
          <a:p>
            <a:pPr lvl="1"/>
            <a:r>
              <a:rPr lang="en-US" altLang="zh-CN"/>
              <a:t>detect and remove outliers</a:t>
            </a:r>
          </a:p>
          <a:p>
            <a:r>
              <a:rPr lang="en-US" altLang="zh-CN"/>
              <a:t>Combined computer and human inspection</a:t>
            </a:r>
          </a:p>
          <a:p>
            <a:pPr lvl="1"/>
            <a:r>
              <a:rPr lang="en-US" altLang="zh-CN"/>
              <a:t>detect suspicious values and check by human (e.g., deal with possible outliers)</a:t>
            </a:r>
          </a:p>
        </p:txBody>
      </p:sp>
      <p:sp>
        <p:nvSpPr>
          <p:cNvPr id="4" name="灯片编号占位符 3">
            <a:extLst>
              <a:ext uri="{FF2B5EF4-FFF2-40B4-BE49-F238E27FC236}">
                <a16:creationId xmlns="" xmlns:a16="http://schemas.microsoft.com/office/drawing/2014/main" id="{C65561EC-2A0B-41B8-B65B-A42008D7E98C}"/>
              </a:ext>
            </a:extLst>
          </p:cNvPr>
          <p:cNvSpPr>
            <a:spLocks noGrp="1"/>
          </p:cNvSpPr>
          <p:nvPr>
            <p:ph type="sldNum" sz="quarter" idx="12"/>
          </p:nvPr>
        </p:nvSpPr>
        <p:spPr/>
        <p:txBody>
          <a:bodyPr/>
          <a:lstStyle/>
          <a:p>
            <a:fld id="{A84ED967-50D8-4714-BE37-8865D087F969}" type="slidenum">
              <a:rPr lang="en-US" altLang="zh-CN" smtClean="0"/>
              <a:pPr/>
              <a:t>31</a:t>
            </a:fld>
            <a:endParaRPr lang="en-US" altLang="zh-CN"/>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1026">
            <a:extLst>
              <a:ext uri="{FF2B5EF4-FFF2-40B4-BE49-F238E27FC236}">
                <a16:creationId xmlns="" xmlns:a16="http://schemas.microsoft.com/office/drawing/2014/main" id="{CF9A9B88-3B7F-4529-8D2D-C2F47FF3B38B}"/>
              </a:ext>
            </a:extLst>
          </p:cNvPr>
          <p:cNvSpPr>
            <a:spLocks noGrp="1" noChangeArrowheads="1"/>
          </p:cNvSpPr>
          <p:nvPr>
            <p:ph type="title"/>
          </p:nvPr>
        </p:nvSpPr>
        <p:spPr/>
        <p:txBody>
          <a:bodyPr/>
          <a:lstStyle/>
          <a:p>
            <a:r>
              <a:rPr lang="en-US" altLang="zh-CN" sz="3200" dirty="0"/>
              <a:t>Simple Discretization Methods: Binning</a:t>
            </a:r>
          </a:p>
        </p:txBody>
      </p:sp>
      <p:sp>
        <p:nvSpPr>
          <p:cNvPr id="1018883" name="Rectangle 1027">
            <a:extLst>
              <a:ext uri="{FF2B5EF4-FFF2-40B4-BE49-F238E27FC236}">
                <a16:creationId xmlns="" xmlns:a16="http://schemas.microsoft.com/office/drawing/2014/main" id="{EF2B8D2B-7B2D-4F9E-BD20-52F26AFB815A}"/>
              </a:ext>
            </a:extLst>
          </p:cNvPr>
          <p:cNvSpPr>
            <a:spLocks noGrp="1" noChangeArrowheads="1"/>
          </p:cNvSpPr>
          <p:nvPr>
            <p:ph idx="1"/>
          </p:nvPr>
        </p:nvSpPr>
        <p:spPr/>
        <p:txBody>
          <a:bodyPr/>
          <a:lstStyle/>
          <a:p>
            <a:r>
              <a:rPr lang="en-US" altLang="zh-CN" dirty="0"/>
              <a:t>Equal-width (distance) partitioning</a:t>
            </a:r>
          </a:p>
          <a:p>
            <a:pPr lvl="1"/>
            <a:r>
              <a:rPr lang="en-US" altLang="zh-CN" dirty="0"/>
              <a:t>Divides the range into N intervals of equal size: uniform grid</a:t>
            </a:r>
          </a:p>
          <a:p>
            <a:pPr lvl="1"/>
            <a:r>
              <a:rPr lang="en-US" altLang="zh-CN" dirty="0"/>
              <a:t>if A and B are the lowest and highest values of the attribute, the width of intervals will be: W = (B –A)/N.</a:t>
            </a:r>
          </a:p>
          <a:p>
            <a:pPr lvl="1"/>
            <a:r>
              <a:rPr lang="en-US" altLang="zh-CN" dirty="0"/>
              <a:t>The most straightforward, but outliers may dominate presentation</a:t>
            </a:r>
          </a:p>
          <a:p>
            <a:pPr lvl="1"/>
            <a:r>
              <a:rPr lang="en-US" altLang="zh-CN" dirty="0"/>
              <a:t>Skewed data is not handled well</a:t>
            </a:r>
          </a:p>
          <a:p>
            <a:r>
              <a:rPr lang="en-US" altLang="zh-CN" dirty="0"/>
              <a:t>Equal-depth (frequency) partitioning</a:t>
            </a:r>
          </a:p>
          <a:p>
            <a:pPr lvl="1"/>
            <a:r>
              <a:rPr lang="en-US" altLang="zh-CN" dirty="0"/>
              <a:t>Divides the range into N intervals, each containing approximately same number of samples</a:t>
            </a:r>
          </a:p>
          <a:p>
            <a:pPr lvl="1"/>
            <a:r>
              <a:rPr lang="en-US" altLang="zh-CN" dirty="0"/>
              <a:t>Good data scaling</a:t>
            </a:r>
          </a:p>
          <a:p>
            <a:pPr lvl="1"/>
            <a:r>
              <a:rPr lang="en-US" altLang="zh-CN" dirty="0"/>
              <a:t>Managing categorical attributes can be tricky</a:t>
            </a:r>
          </a:p>
        </p:txBody>
      </p:sp>
      <p:sp>
        <p:nvSpPr>
          <p:cNvPr id="4" name="灯片编号占位符 3">
            <a:extLst>
              <a:ext uri="{FF2B5EF4-FFF2-40B4-BE49-F238E27FC236}">
                <a16:creationId xmlns="" xmlns:a16="http://schemas.microsoft.com/office/drawing/2014/main" id="{EA05A4A4-158D-46A1-BB88-6F22A1D7383B}"/>
              </a:ext>
            </a:extLst>
          </p:cNvPr>
          <p:cNvSpPr>
            <a:spLocks noGrp="1"/>
          </p:cNvSpPr>
          <p:nvPr>
            <p:ph type="sldNum" sz="quarter" idx="12"/>
          </p:nvPr>
        </p:nvSpPr>
        <p:spPr/>
        <p:txBody>
          <a:bodyPr/>
          <a:lstStyle/>
          <a:p>
            <a:fld id="{FD7874FD-8CF7-4BDC-A834-242BB8BE291C}" type="slidenum">
              <a:rPr lang="en-US" altLang="zh-CN" smtClean="0"/>
              <a:pPr/>
              <a:t>32</a:t>
            </a:fld>
            <a:endParaRPr lang="en-US" altLang="zh-CN"/>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a:extLst>
              <a:ext uri="{FF2B5EF4-FFF2-40B4-BE49-F238E27FC236}">
                <a16:creationId xmlns="" xmlns:a16="http://schemas.microsoft.com/office/drawing/2014/main" id="{7EC28BDC-10BE-4C21-B450-29A830EBB1B1}"/>
              </a:ext>
            </a:extLst>
          </p:cNvPr>
          <p:cNvSpPr>
            <a:spLocks noGrp="1" noChangeArrowheads="1"/>
          </p:cNvSpPr>
          <p:nvPr>
            <p:ph type="title"/>
          </p:nvPr>
        </p:nvSpPr>
        <p:spPr/>
        <p:txBody>
          <a:bodyPr/>
          <a:lstStyle/>
          <a:p>
            <a:r>
              <a:rPr lang="en-US" altLang="zh-CN">
                <a:ea typeface="宋体" panose="02010600030101010101" pitchFamily="2" charset="-122"/>
              </a:rPr>
              <a:t>Binning Methods for Data Smoothing</a:t>
            </a:r>
          </a:p>
        </p:txBody>
      </p:sp>
      <p:sp>
        <p:nvSpPr>
          <p:cNvPr id="959491" name="Rectangle 3">
            <a:extLst>
              <a:ext uri="{FF2B5EF4-FFF2-40B4-BE49-F238E27FC236}">
                <a16:creationId xmlns="" xmlns:a16="http://schemas.microsoft.com/office/drawing/2014/main" id="{CC6A70A2-E6DC-4EB5-BC49-DD99DE4E42E9}"/>
              </a:ext>
            </a:extLst>
          </p:cNvPr>
          <p:cNvSpPr>
            <a:spLocks noGrp="1" noChangeArrowheads="1"/>
          </p:cNvSpPr>
          <p:nvPr>
            <p:ph idx="1"/>
          </p:nvPr>
        </p:nvSpPr>
        <p:spPr/>
        <p:txBody>
          <a:bodyPr/>
          <a:lstStyle/>
          <a:p>
            <a:pPr>
              <a:buFont typeface="Wingdings" panose="05000000000000000000" pitchFamily="2" charset="2"/>
              <a:buChar char="q"/>
            </a:pPr>
            <a:r>
              <a:rPr lang="en-US" altLang="zh-CN" sz="2000">
                <a:ea typeface="宋体" panose="02010600030101010101" pitchFamily="2" charset="-122"/>
              </a:rPr>
              <a:t>Sorted data for price (in dollars): 4, 8, 9, 15, 21, 21, 24, 25, 26, 28, 29, 34</a:t>
            </a:r>
          </a:p>
          <a:p>
            <a:pPr>
              <a:buFontTx/>
              <a:buNone/>
            </a:pPr>
            <a:r>
              <a:rPr lang="en-US" altLang="zh-CN" sz="2000">
                <a:ea typeface="宋体" panose="02010600030101010101" pitchFamily="2" charset="-122"/>
              </a:rPr>
              <a:t>*  Partition into equal-frequency (equi-depth) bins:</a:t>
            </a:r>
          </a:p>
          <a:p>
            <a:pPr>
              <a:buFontTx/>
              <a:buNone/>
            </a:pPr>
            <a:r>
              <a:rPr lang="en-US" altLang="zh-CN" sz="2000">
                <a:ea typeface="宋体" panose="02010600030101010101" pitchFamily="2" charset="-122"/>
              </a:rPr>
              <a:t>      - Bin 1: 4, 8, 9, 15</a:t>
            </a:r>
          </a:p>
          <a:p>
            <a:pPr>
              <a:buFontTx/>
              <a:buNone/>
            </a:pPr>
            <a:r>
              <a:rPr lang="en-US" altLang="zh-CN" sz="2000">
                <a:ea typeface="宋体" panose="02010600030101010101" pitchFamily="2" charset="-122"/>
              </a:rPr>
              <a:t>      - Bin 2: 21, 21, 24, 25</a:t>
            </a:r>
          </a:p>
          <a:p>
            <a:pPr>
              <a:buFontTx/>
              <a:buNone/>
            </a:pPr>
            <a:r>
              <a:rPr lang="en-US" altLang="zh-CN" sz="2000">
                <a:ea typeface="宋体" panose="02010600030101010101" pitchFamily="2" charset="-122"/>
              </a:rPr>
              <a:t>      - Bin 3: 26, 28, 29, 34</a:t>
            </a:r>
          </a:p>
          <a:p>
            <a:pPr>
              <a:buFontTx/>
              <a:buNone/>
            </a:pPr>
            <a:r>
              <a:rPr lang="en-US" altLang="zh-CN" sz="2000">
                <a:ea typeface="宋体" panose="02010600030101010101" pitchFamily="2" charset="-122"/>
              </a:rPr>
              <a:t>*  Smoothing by bin means:</a:t>
            </a:r>
          </a:p>
          <a:p>
            <a:pPr>
              <a:buFontTx/>
              <a:buNone/>
            </a:pPr>
            <a:r>
              <a:rPr lang="en-US" altLang="zh-CN" sz="2000">
                <a:ea typeface="宋体" panose="02010600030101010101" pitchFamily="2" charset="-122"/>
              </a:rPr>
              <a:t>      - Bin 1: 9, 9, 9, 9</a:t>
            </a:r>
          </a:p>
          <a:p>
            <a:pPr>
              <a:buFontTx/>
              <a:buNone/>
            </a:pPr>
            <a:r>
              <a:rPr lang="en-US" altLang="zh-CN" sz="2000">
                <a:ea typeface="宋体" panose="02010600030101010101" pitchFamily="2" charset="-122"/>
              </a:rPr>
              <a:t>      - Bin 2: 23, 23, 23, 23</a:t>
            </a:r>
          </a:p>
          <a:p>
            <a:pPr>
              <a:buFontTx/>
              <a:buNone/>
            </a:pPr>
            <a:r>
              <a:rPr lang="en-US" altLang="zh-CN" sz="2000">
                <a:ea typeface="宋体" panose="02010600030101010101" pitchFamily="2" charset="-122"/>
              </a:rPr>
              <a:t>      - Bin 3: 29, 29, 29, 29</a:t>
            </a:r>
          </a:p>
          <a:p>
            <a:pPr>
              <a:buFontTx/>
              <a:buNone/>
            </a:pPr>
            <a:r>
              <a:rPr lang="en-US" altLang="zh-CN" sz="2000">
                <a:ea typeface="宋体" panose="02010600030101010101" pitchFamily="2" charset="-122"/>
              </a:rPr>
              <a:t>*  Smoothing by bin boundaries:</a:t>
            </a:r>
          </a:p>
          <a:p>
            <a:pPr>
              <a:buFontTx/>
              <a:buNone/>
            </a:pPr>
            <a:r>
              <a:rPr lang="en-US" altLang="zh-CN" sz="2000">
                <a:ea typeface="宋体" panose="02010600030101010101" pitchFamily="2" charset="-122"/>
              </a:rPr>
              <a:t>      - Bin 1: 4, 4, 4, 15</a:t>
            </a:r>
          </a:p>
          <a:p>
            <a:pPr>
              <a:buFontTx/>
              <a:buNone/>
            </a:pPr>
            <a:r>
              <a:rPr lang="en-US" altLang="zh-CN" sz="2000">
                <a:ea typeface="宋体" panose="02010600030101010101" pitchFamily="2" charset="-122"/>
              </a:rPr>
              <a:t>      - Bin 2: 21, 21, 25, 25</a:t>
            </a:r>
          </a:p>
          <a:p>
            <a:pPr>
              <a:buFontTx/>
              <a:buNone/>
            </a:pPr>
            <a:r>
              <a:rPr lang="en-US" altLang="zh-CN" sz="2000">
                <a:ea typeface="宋体" panose="02010600030101010101" pitchFamily="2" charset="-122"/>
              </a:rPr>
              <a:t>      - Bin 3: 26, 26, 26, 34</a:t>
            </a:r>
          </a:p>
        </p:txBody>
      </p:sp>
      <p:sp>
        <p:nvSpPr>
          <p:cNvPr id="4" name="灯片编号占位符 3">
            <a:extLst>
              <a:ext uri="{FF2B5EF4-FFF2-40B4-BE49-F238E27FC236}">
                <a16:creationId xmlns="" xmlns:a16="http://schemas.microsoft.com/office/drawing/2014/main" id="{1EB469F3-C5C3-4F5F-AB02-4D94423C7120}"/>
              </a:ext>
            </a:extLst>
          </p:cNvPr>
          <p:cNvSpPr>
            <a:spLocks noGrp="1"/>
          </p:cNvSpPr>
          <p:nvPr>
            <p:ph type="sldNum" sz="quarter" idx="4294967295"/>
          </p:nvPr>
        </p:nvSpPr>
        <p:spPr>
          <a:xfrm>
            <a:off x="0" y="6597650"/>
            <a:ext cx="1981200" cy="195263"/>
          </a:xfrm>
        </p:spPr>
        <p:txBody>
          <a:bodyPr/>
          <a:lstStyle/>
          <a:p>
            <a:fld id="{0BBC481D-ABC5-4577-94D4-74CA19350E97}" type="slidenum">
              <a:rPr lang="en-US" altLang="zh-CN"/>
              <a:pPr/>
              <a:t>33</a:t>
            </a:fld>
            <a:endParaRPr lang="en-US" altLang="zh-CN"/>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a:extLst>
              <a:ext uri="{FF2B5EF4-FFF2-40B4-BE49-F238E27FC236}">
                <a16:creationId xmlns="" xmlns:a16="http://schemas.microsoft.com/office/drawing/2014/main" id="{E19B44EB-874F-4A75-A399-229FB01CCE3A}"/>
              </a:ext>
            </a:extLst>
          </p:cNvPr>
          <p:cNvSpPr>
            <a:spLocks noGrp="1" noChangeArrowheads="1"/>
          </p:cNvSpPr>
          <p:nvPr>
            <p:ph type="title"/>
          </p:nvPr>
        </p:nvSpPr>
        <p:spPr/>
        <p:txBody>
          <a:bodyPr/>
          <a:lstStyle/>
          <a:p>
            <a:r>
              <a:rPr lang="en-US" altLang="zh-CN">
                <a:ea typeface="宋体" panose="02010600030101010101" pitchFamily="2" charset="-122"/>
              </a:rPr>
              <a:t>Regression</a:t>
            </a:r>
          </a:p>
        </p:txBody>
      </p:sp>
      <p:sp>
        <p:nvSpPr>
          <p:cNvPr id="28" name="灯片编号占位符 2">
            <a:extLst>
              <a:ext uri="{FF2B5EF4-FFF2-40B4-BE49-F238E27FC236}">
                <a16:creationId xmlns="" xmlns:a16="http://schemas.microsoft.com/office/drawing/2014/main" id="{B343F3DF-8B27-423E-A2A2-2D5D5FD7A6A4}"/>
              </a:ext>
            </a:extLst>
          </p:cNvPr>
          <p:cNvSpPr>
            <a:spLocks noGrp="1"/>
          </p:cNvSpPr>
          <p:nvPr>
            <p:ph type="sldNum" sz="quarter" idx="12"/>
          </p:nvPr>
        </p:nvSpPr>
        <p:spPr/>
        <p:txBody>
          <a:bodyPr/>
          <a:lstStyle/>
          <a:p>
            <a:fld id="{504F9F7A-D52A-4BBB-B7C1-DB7E2C38ED80}" type="slidenum">
              <a:rPr lang="en-US" altLang="zh-CN"/>
              <a:pPr/>
              <a:t>34</a:t>
            </a:fld>
            <a:endParaRPr lang="en-US" altLang="zh-CN"/>
          </a:p>
        </p:txBody>
      </p:sp>
      <p:sp>
        <p:nvSpPr>
          <p:cNvPr id="961539" name="Line 3">
            <a:extLst>
              <a:ext uri="{FF2B5EF4-FFF2-40B4-BE49-F238E27FC236}">
                <a16:creationId xmlns="" xmlns:a16="http://schemas.microsoft.com/office/drawing/2014/main" id="{8F4C40B4-1B22-4310-893F-AC7320D71DCD}"/>
              </a:ext>
            </a:extLst>
          </p:cNvPr>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40" name="Line 4">
            <a:extLst>
              <a:ext uri="{FF2B5EF4-FFF2-40B4-BE49-F238E27FC236}">
                <a16:creationId xmlns="" xmlns:a16="http://schemas.microsoft.com/office/drawing/2014/main" id="{17EDD2C2-9BC7-46AB-BCE8-B6047AFD39FD}"/>
              </a:ext>
            </a:extLst>
          </p:cNvPr>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41" name="Oval 5">
            <a:extLst>
              <a:ext uri="{FF2B5EF4-FFF2-40B4-BE49-F238E27FC236}">
                <a16:creationId xmlns="" xmlns:a16="http://schemas.microsoft.com/office/drawing/2014/main" id="{C94D6CE1-9558-41A0-82A5-6CC7667331E0}"/>
              </a:ext>
            </a:extLst>
          </p:cNvPr>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2" name="Oval 6">
            <a:extLst>
              <a:ext uri="{FF2B5EF4-FFF2-40B4-BE49-F238E27FC236}">
                <a16:creationId xmlns="" xmlns:a16="http://schemas.microsoft.com/office/drawing/2014/main" id="{6E40E829-013D-4B2A-8CCA-31BE94C4CEEC}"/>
              </a:ext>
            </a:extLst>
          </p:cNvPr>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3" name="Oval 7">
            <a:extLst>
              <a:ext uri="{FF2B5EF4-FFF2-40B4-BE49-F238E27FC236}">
                <a16:creationId xmlns="" xmlns:a16="http://schemas.microsoft.com/office/drawing/2014/main" id="{04AD928E-B497-437A-84F9-4064D833A445}"/>
              </a:ext>
            </a:extLst>
          </p:cNvPr>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4" name="Oval 8">
            <a:extLst>
              <a:ext uri="{FF2B5EF4-FFF2-40B4-BE49-F238E27FC236}">
                <a16:creationId xmlns="" xmlns:a16="http://schemas.microsoft.com/office/drawing/2014/main" id="{10BC6BA0-7CE0-4EFC-A4AC-18A17AC4B7B0}"/>
              </a:ext>
            </a:extLst>
          </p:cNvPr>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5" name="Oval 9">
            <a:extLst>
              <a:ext uri="{FF2B5EF4-FFF2-40B4-BE49-F238E27FC236}">
                <a16:creationId xmlns="" xmlns:a16="http://schemas.microsoft.com/office/drawing/2014/main" id="{5DE2FF64-C841-4192-9692-09A4C3B72BFA}"/>
              </a:ext>
            </a:extLst>
          </p:cNvPr>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6" name="Oval 10">
            <a:extLst>
              <a:ext uri="{FF2B5EF4-FFF2-40B4-BE49-F238E27FC236}">
                <a16:creationId xmlns="" xmlns:a16="http://schemas.microsoft.com/office/drawing/2014/main" id="{8E32D376-D338-4F03-AF5A-FC5DA11B8708}"/>
              </a:ext>
            </a:extLst>
          </p:cNvPr>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7" name="Oval 11">
            <a:extLst>
              <a:ext uri="{FF2B5EF4-FFF2-40B4-BE49-F238E27FC236}">
                <a16:creationId xmlns="" xmlns:a16="http://schemas.microsoft.com/office/drawing/2014/main" id="{5C39856C-5436-47BA-89FD-7C69B6F01F83}"/>
              </a:ext>
            </a:extLst>
          </p:cNvPr>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8" name="Oval 12">
            <a:extLst>
              <a:ext uri="{FF2B5EF4-FFF2-40B4-BE49-F238E27FC236}">
                <a16:creationId xmlns="" xmlns:a16="http://schemas.microsoft.com/office/drawing/2014/main" id="{EA19A3BD-6AF7-426D-A4A7-5F3D18AC34CF}"/>
              </a:ext>
            </a:extLst>
          </p:cNvPr>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49" name="Oval 13">
            <a:extLst>
              <a:ext uri="{FF2B5EF4-FFF2-40B4-BE49-F238E27FC236}">
                <a16:creationId xmlns="" xmlns:a16="http://schemas.microsoft.com/office/drawing/2014/main" id="{CEF9FF9E-B881-40C9-89C8-B564A606789C}"/>
              </a:ext>
            </a:extLst>
          </p:cNvPr>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50" name="Oval 14">
            <a:extLst>
              <a:ext uri="{FF2B5EF4-FFF2-40B4-BE49-F238E27FC236}">
                <a16:creationId xmlns="" xmlns:a16="http://schemas.microsoft.com/office/drawing/2014/main" id="{15285559-5E9A-47E1-82D2-B453FDE81018}"/>
              </a:ext>
            </a:extLst>
          </p:cNvPr>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51" name="Oval 15">
            <a:extLst>
              <a:ext uri="{FF2B5EF4-FFF2-40B4-BE49-F238E27FC236}">
                <a16:creationId xmlns="" xmlns:a16="http://schemas.microsoft.com/office/drawing/2014/main" id="{998AA30D-20E9-411E-8412-4A6D6349F523}"/>
              </a:ext>
            </a:extLst>
          </p:cNvPr>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52" name="Oval 16">
            <a:extLst>
              <a:ext uri="{FF2B5EF4-FFF2-40B4-BE49-F238E27FC236}">
                <a16:creationId xmlns="" xmlns:a16="http://schemas.microsoft.com/office/drawing/2014/main" id="{53E07A63-9AC2-456C-8B3E-2F686A96D956}"/>
              </a:ext>
            </a:extLst>
          </p:cNvPr>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53" name="Oval 17">
            <a:extLst>
              <a:ext uri="{FF2B5EF4-FFF2-40B4-BE49-F238E27FC236}">
                <a16:creationId xmlns="" xmlns:a16="http://schemas.microsoft.com/office/drawing/2014/main" id="{C923FD74-2174-4815-92EA-6BB8E388DCC4}"/>
              </a:ext>
            </a:extLst>
          </p:cNvPr>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1554" name="Line 18">
            <a:extLst>
              <a:ext uri="{FF2B5EF4-FFF2-40B4-BE49-F238E27FC236}">
                <a16:creationId xmlns="" xmlns:a16="http://schemas.microsoft.com/office/drawing/2014/main" id="{B6B41955-A216-4D71-BDC2-C7EAB11F1BD5}"/>
              </a:ext>
            </a:extLst>
          </p:cNvPr>
          <p:cNvSpPr>
            <a:spLocks noChangeShapeType="1"/>
          </p:cNvSpPr>
          <p:nvPr/>
        </p:nvSpPr>
        <p:spPr bwMode="auto">
          <a:xfrm flipV="1">
            <a:off x="4538663" y="1943100"/>
            <a:ext cx="2906712" cy="22701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55" name="Text Box 19">
            <a:extLst>
              <a:ext uri="{FF2B5EF4-FFF2-40B4-BE49-F238E27FC236}">
                <a16:creationId xmlns="" xmlns:a16="http://schemas.microsoft.com/office/drawing/2014/main" id="{22C8CD7B-A33D-4032-9A46-FDCB5634F9EE}"/>
              </a:ext>
            </a:extLst>
          </p:cNvPr>
          <p:cNvSpPr txBox="1">
            <a:spLocks noChangeArrowheads="1"/>
          </p:cNvSpPr>
          <p:nvPr/>
        </p:nvSpPr>
        <p:spPr bwMode="auto">
          <a:xfrm>
            <a:off x="8104188" y="43799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x</a:t>
            </a:r>
          </a:p>
        </p:txBody>
      </p:sp>
      <p:sp>
        <p:nvSpPr>
          <p:cNvPr id="961556" name="Text Box 20">
            <a:extLst>
              <a:ext uri="{FF2B5EF4-FFF2-40B4-BE49-F238E27FC236}">
                <a16:creationId xmlns="" xmlns:a16="http://schemas.microsoft.com/office/drawing/2014/main" id="{444F9579-3ED2-4496-A335-2FC198062EE6}"/>
              </a:ext>
            </a:extLst>
          </p:cNvPr>
          <p:cNvSpPr txBox="1">
            <a:spLocks noChangeArrowheads="1"/>
          </p:cNvSpPr>
          <p:nvPr/>
        </p:nvSpPr>
        <p:spPr bwMode="auto">
          <a:xfrm>
            <a:off x="4757738" y="1455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y</a:t>
            </a:r>
          </a:p>
        </p:txBody>
      </p:sp>
      <p:sp>
        <p:nvSpPr>
          <p:cNvPr id="961557" name="Text Box 21">
            <a:extLst>
              <a:ext uri="{FF2B5EF4-FFF2-40B4-BE49-F238E27FC236}">
                <a16:creationId xmlns="" xmlns:a16="http://schemas.microsoft.com/office/drawing/2014/main" id="{1B11D20A-F094-412A-87B8-49F5D24C1EFA}"/>
              </a:ext>
            </a:extLst>
          </p:cNvPr>
          <p:cNvSpPr txBox="1">
            <a:spLocks noChangeArrowheads="1"/>
          </p:cNvSpPr>
          <p:nvPr/>
        </p:nvSpPr>
        <p:spPr bwMode="auto">
          <a:xfrm>
            <a:off x="6324600" y="3219450"/>
            <a:ext cx="128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y = x + 1</a:t>
            </a:r>
          </a:p>
        </p:txBody>
      </p:sp>
      <p:sp>
        <p:nvSpPr>
          <p:cNvPr id="961558" name="Line 22">
            <a:extLst>
              <a:ext uri="{FF2B5EF4-FFF2-40B4-BE49-F238E27FC236}">
                <a16:creationId xmlns="" xmlns:a16="http://schemas.microsoft.com/office/drawing/2014/main" id="{8B4CE988-D275-4480-A74A-46790497B559}"/>
              </a:ext>
            </a:extLst>
          </p:cNvPr>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59" name="Line 23">
            <a:extLst>
              <a:ext uri="{FF2B5EF4-FFF2-40B4-BE49-F238E27FC236}">
                <a16:creationId xmlns="" xmlns:a16="http://schemas.microsoft.com/office/drawing/2014/main" id="{61C52DE5-C67C-4F1C-A953-15C42C2ECA81}"/>
              </a:ext>
            </a:extLst>
          </p:cNvPr>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60" name="Line 24">
            <a:extLst>
              <a:ext uri="{FF2B5EF4-FFF2-40B4-BE49-F238E27FC236}">
                <a16:creationId xmlns="" xmlns:a16="http://schemas.microsoft.com/office/drawing/2014/main" id="{01D08063-081F-4B97-A0DA-C8AC64664F7D}"/>
              </a:ext>
            </a:extLst>
          </p:cNvPr>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1561" name="Text Box 25">
            <a:extLst>
              <a:ext uri="{FF2B5EF4-FFF2-40B4-BE49-F238E27FC236}">
                <a16:creationId xmlns="" xmlns:a16="http://schemas.microsoft.com/office/drawing/2014/main" id="{938CA0E1-EFE6-4B2A-A2BB-6DDB694581E9}"/>
              </a:ext>
            </a:extLst>
          </p:cNvPr>
          <p:cNvSpPr txBox="1">
            <a:spLocks noChangeArrowheads="1"/>
          </p:cNvSpPr>
          <p:nvPr/>
        </p:nvSpPr>
        <p:spPr bwMode="auto">
          <a:xfrm>
            <a:off x="5295900" y="4411663"/>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anose="02020603050405020304" pitchFamily="18" charset="0"/>
                <a:ea typeface="宋体" panose="02010600030101010101" pitchFamily="2" charset="-122"/>
              </a:rPr>
              <a:t>X1</a:t>
            </a:r>
          </a:p>
        </p:txBody>
      </p:sp>
      <p:sp>
        <p:nvSpPr>
          <p:cNvPr id="961562" name="Text Box 26">
            <a:extLst>
              <a:ext uri="{FF2B5EF4-FFF2-40B4-BE49-F238E27FC236}">
                <a16:creationId xmlns="" xmlns:a16="http://schemas.microsoft.com/office/drawing/2014/main" id="{2B0B63A6-7848-4392-BFC7-2FF90D89750E}"/>
              </a:ext>
            </a:extLst>
          </p:cNvPr>
          <p:cNvSpPr txBox="1">
            <a:spLocks noChangeArrowheads="1"/>
          </p:cNvSpPr>
          <p:nvPr/>
        </p:nvSpPr>
        <p:spPr bwMode="auto">
          <a:xfrm>
            <a:off x="4071938" y="2322513"/>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anose="02020603050405020304" pitchFamily="18" charset="0"/>
                <a:ea typeface="宋体" panose="02010600030101010101" pitchFamily="2" charset="-122"/>
              </a:rPr>
              <a:t>Y1</a:t>
            </a:r>
          </a:p>
        </p:txBody>
      </p:sp>
      <p:sp>
        <p:nvSpPr>
          <p:cNvPr id="961563" name="Text Box 27">
            <a:extLst>
              <a:ext uri="{FF2B5EF4-FFF2-40B4-BE49-F238E27FC236}">
                <a16:creationId xmlns="" xmlns:a16="http://schemas.microsoft.com/office/drawing/2014/main" id="{50BC0B5D-1EDE-49E9-9738-2966C9BA068D}"/>
              </a:ext>
            </a:extLst>
          </p:cNvPr>
          <p:cNvSpPr txBox="1">
            <a:spLocks noChangeArrowheads="1"/>
          </p:cNvSpPr>
          <p:nvPr/>
        </p:nvSpPr>
        <p:spPr bwMode="auto">
          <a:xfrm>
            <a:off x="4071938" y="3268663"/>
            <a:ext cx="579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anose="02020603050405020304" pitchFamily="18" charset="0"/>
                <a:ea typeface="宋体" panose="02010600030101010101" pitchFamily="2" charset="-122"/>
              </a:rPr>
              <a:t>Y1’</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a:extLst>
              <a:ext uri="{FF2B5EF4-FFF2-40B4-BE49-F238E27FC236}">
                <a16:creationId xmlns="" xmlns:a16="http://schemas.microsoft.com/office/drawing/2014/main" id="{115FED54-BF1F-4519-9A53-470CD57F7261}"/>
              </a:ext>
            </a:extLst>
          </p:cNvPr>
          <p:cNvSpPr>
            <a:spLocks noGrp="1" noChangeArrowheads="1"/>
          </p:cNvSpPr>
          <p:nvPr>
            <p:ph type="title"/>
          </p:nvPr>
        </p:nvSpPr>
        <p:spPr/>
        <p:txBody>
          <a:bodyPr/>
          <a:lstStyle/>
          <a:p>
            <a:r>
              <a:rPr lang="en-US" altLang="zh-CN">
                <a:ea typeface="宋体" panose="02010600030101010101" pitchFamily="2" charset="-122"/>
              </a:rPr>
              <a:t>Cluster Analysis</a:t>
            </a:r>
          </a:p>
        </p:txBody>
      </p:sp>
      <p:sp>
        <p:nvSpPr>
          <p:cNvPr id="47" name="灯片编号占位符 2">
            <a:extLst>
              <a:ext uri="{FF2B5EF4-FFF2-40B4-BE49-F238E27FC236}">
                <a16:creationId xmlns="" xmlns:a16="http://schemas.microsoft.com/office/drawing/2014/main" id="{59F8C9EB-E7A1-4A97-920D-EEB545C8A565}"/>
              </a:ext>
            </a:extLst>
          </p:cNvPr>
          <p:cNvSpPr>
            <a:spLocks noGrp="1"/>
          </p:cNvSpPr>
          <p:nvPr>
            <p:ph type="sldNum" sz="quarter" idx="12"/>
          </p:nvPr>
        </p:nvSpPr>
        <p:spPr/>
        <p:txBody>
          <a:bodyPr/>
          <a:lstStyle/>
          <a:p>
            <a:fld id="{88961F3A-710F-404C-B736-1341362289E5}" type="slidenum">
              <a:rPr lang="en-US" altLang="zh-CN"/>
              <a:pPr/>
              <a:t>35</a:t>
            </a:fld>
            <a:endParaRPr lang="en-US" altLang="zh-CN"/>
          </a:p>
        </p:txBody>
      </p:sp>
      <p:sp>
        <p:nvSpPr>
          <p:cNvPr id="960515" name="AutoShape 3">
            <a:extLst>
              <a:ext uri="{FF2B5EF4-FFF2-40B4-BE49-F238E27FC236}">
                <a16:creationId xmlns="" xmlns:a16="http://schemas.microsoft.com/office/drawing/2014/main" id="{0A31B71E-AEA8-4E62-8BB9-905D2D4E5136}"/>
              </a:ext>
            </a:extLst>
          </p:cNvPr>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16" name="AutoShape 4">
            <a:extLst>
              <a:ext uri="{FF2B5EF4-FFF2-40B4-BE49-F238E27FC236}">
                <a16:creationId xmlns="" xmlns:a16="http://schemas.microsoft.com/office/drawing/2014/main" id="{9B460F47-7ADE-40FF-B319-B6B27CBA6016}"/>
              </a:ext>
            </a:extLst>
          </p:cNvPr>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17" name="AutoShape 5">
            <a:extLst>
              <a:ext uri="{FF2B5EF4-FFF2-40B4-BE49-F238E27FC236}">
                <a16:creationId xmlns="" xmlns:a16="http://schemas.microsoft.com/office/drawing/2014/main" id="{71814E02-D3C7-4AB0-BA9A-975E42299B0A}"/>
              </a:ext>
            </a:extLst>
          </p:cNvPr>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60518" name="Group 6">
            <a:extLst>
              <a:ext uri="{FF2B5EF4-FFF2-40B4-BE49-F238E27FC236}">
                <a16:creationId xmlns="" xmlns:a16="http://schemas.microsoft.com/office/drawing/2014/main" id="{0599BA11-CE23-4383-A4AE-B67E8E037214}"/>
              </a:ext>
            </a:extLst>
          </p:cNvPr>
          <p:cNvGrpSpPr>
            <a:grpSpLocks/>
          </p:cNvGrpSpPr>
          <p:nvPr/>
        </p:nvGrpSpPr>
        <p:grpSpPr bwMode="auto">
          <a:xfrm>
            <a:off x="4141788" y="4845050"/>
            <a:ext cx="173037" cy="173038"/>
            <a:chOff x="1900" y="3589"/>
            <a:chExt cx="109" cy="109"/>
          </a:xfrm>
        </p:grpSpPr>
        <p:sp>
          <p:nvSpPr>
            <p:cNvPr id="960519" name="Line 7">
              <a:extLst>
                <a:ext uri="{FF2B5EF4-FFF2-40B4-BE49-F238E27FC236}">
                  <a16:creationId xmlns="" xmlns:a16="http://schemas.microsoft.com/office/drawing/2014/main" id="{2C1A06A3-1219-44D2-95D0-E330A4550FC3}"/>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20" name="Line 8">
              <a:extLst>
                <a:ext uri="{FF2B5EF4-FFF2-40B4-BE49-F238E27FC236}">
                  <a16:creationId xmlns="" xmlns:a16="http://schemas.microsoft.com/office/drawing/2014/main" id="{1294E96D-C33D-4656-A8A3-EFFD73AF7B04}"/>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0521" name="Group 9">
            <a:extLst>
              <a:ext uri="{FF2B5EF4-FFF2-40B4-BE49-F238E27FC236}">
                <a16:creationId xmlns="" xmlns:a16="http://schemas.microsoft.com/office/drawing/2014/main" id="{65119BD4-8DCC-46FB-8077-4A960A30FA3D}"/>
              </a:ext>
            </a:extLst>
          </p:cNvPr>
          <p:cNvGrpSpPr>
            <a:grpSpLocks/>
          </p:cNvGrpSpPr>
          <p:nvPr/>
        </p:nvGrpSpPr>
        <p:grpSpPr bwMode="auto">
          <a:xfrm>
            <a:off x="5160963" y="3625850"/>
            <a:ext cx="173037" cy="173038"/>
            <a:chOff x="1900" y="3589"/>
            <a:chExt cx="109" cy="109"/>
          </a:xfrm>
        </p:grpSpPr>
        <p:sp>
          <p:nvSpPr>
            <p:cNvPr id="960522" name="Line 10">
              <a:extLst>
                <a:ext uri="{FF2B5EF4-FFF2-40B4-BE49-F238E27FC236}">
                  <a16:creationId xmlns="" xmlns:a16="http://schemas.microsoft.com/office/drawing/2014/main" id="{B6B73532-09EC-447F-B68F-884673C89509}"/>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23" name="Line 11">
              <a:extLst>
                <a:ext uri="{FF2B5EF4-FFF2-40B4-BE49-F238E27FC236}">
                  <a16:creationId xmlns="" xmlns:a16="http://schemas.microsoft.com/office/drawing/2014/main" id="{44CD2187-528C-431D-88FF-7BF0B1395CB6}"/>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0524" name="Group 12">
            <a:extLst>
              <a:ext uri="{FF2B5EF4-FFF2-40B4-BE49-F238E27FC236}">
                <a16:creationId xmlns="" xmlns:a16="http://schemas.microsoft.com/office/drawing/2014/main" id="{EB928BD2-BB25-4B9F-AAE6-E382DC1996A7}"/>
              </a:ext>
            </a:extLst>
          </p:cNvPr>
          <p:cNvGrpSpPr>
            <a:grpSpLocks/>
          </p:cNvGrpSpPr>
          <p:nvPr/>
        </p:nvGrpSpPr>
        <p:grpSpPr bwMode="auto">
          <a:xfrm>
            <a:off x="2924175" y="3959225"/>
            <a:ext cx="173038" cy="173038"/>
            <a:chOff x="1900" y="3589"/>
            <a:chExt cx="109" cy="109"/>
          </a:xfrm>
        </p:grpSpPr>
        <p:sp>
          <p:nvSpPr>
            <p:cNvPr id="960525" name="Line 13">
              <a:extLst>
                <a:ext uri="{FF2B5EF4-FFF2-40B4-BE49-F238E27FC236}">
                  <a16:creationId xmlns="" xmlns:a16="http://schemas.microsoft.com/office/drawing/2014/main" id="{7644FAAE-55B3-4084-A609-6DF3021B88C9}"/>
                </a:ext>
              </a:extLst>
            </p:cNvPr>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26" name="Line 14">
              <a:extLst>
                <a:ext uri="{FF2B5EF4-FFF2-40B4-BE49-F238E27FC236}">
                  <a16:creationId xmlns="" xmlns:a16="http://schemas.microsoft.com/office/drawing/2014/main" id="{5F69B41A-D27A-4CC6-B3F7-ACC411993B60}"/>
                </a:ext>
              </a:extLst>
            </p:cNvPr>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0527" name="Group 15">
            <a:extLst>
              <a:ext uri="{FF2B5EF4-FFF2-40B4-BE49-F238E27FC236}">
                <a16:creationId xmlns="" xmlns:a16="http://schemas.microsoft.com/office/drawing/2014/main" id="{2E880E26-88A0-4638-A0BF-9BE4A398EC44}"/>
              </a:ext>
            </a:extLst>
          </p:cNvPr>
          <p:cNvGrpSpPr>
            <a:grpSpLocks/>
          </p:cNvGrpSpPr>
          <p:nvPr/>
        </p:nvGrpSpPr>
        <p:grpSpPr bwMode="auto">
          <a:xfrm>
            <a:off x="1371600" y="1828800"/>
            <a:ext cx="6016625" cy="4113213"/>
            <a:chOff x="1028" y="1418"/>
            <a:chExt cx="3790" cy="2591"/>
          </a:xfrm>
        </p:grpSpPr>
        <p:sp>
          <p:nvSpPr>
            <p:cNvPr id="960528" name="AutoShape 16">
              <a:extLst>
                <a:ext uri="{FF2B5EF4-FFF2-40B4-BE49-F238E27FC236}">
                  <a16:creationId xmlns="" xmlns:a16="http://schemas.microsoft.com/office/drawing/2014/main" id="{4BD11190-4460-48ED-A7C8-4958876DCD7A}"/>
                </a:ext>
              </a:extLst>
            </p:cNvPr>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29" name="AutoShape 17">
              <a:extLst>
                <a:ext uri="{FF2B5EF4-FFF2-40B4-BE49-F238E27FC236}">
                  <a16:creationId xmlns="" xmlns:a16="http://schemas.microsoft.com/office/drawing/2014/main" id="{C5DB9CFD-1750-478D-AED1-A0ADD0F84BB7}"/>
                </a:ext>
              </a:extLst>
            </p:cNvPr>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0" name="AutoShape 18">
              <a:extLst>
                <a:ext uri="{FF2B5EF4-FFF2-40B4-BE49-F238E27FC236}">
                  <a16:creationId xmlns="" xmlns:a16="http://schemas.microsoft.com/office/drawing/2014/main" id="{F48AC590-758C-4196-AF70-3782DC9BEDA1}"/>
                </a:ext>
              </a:extLst>
            </p:cNvPr>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1" name="AutoShape 19">
              <a:extLst>
                <a:ext uri="{FF2B5EF4-FFF2-40B4-BE49-F238E27FC236}">
                  <a16:creationId xmlns="" xmlns:a16="http://schemas.microsoft.com/office/drawing/2014/main" id="{D5E3F267-EC91-456D-A768-271787803FAA}"/>
                </a:ext>
              </a:extLst>
            </p:cNvPr>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2" name="AutoShape 20">
              <a:extLst>
                <a:ext uri="{FF2B5EF4-FFF2-40B4-BE49-F238E27FC236}">
                  <a16:creationId xmlns="" xmlns:a16="http://schemas.microsoft.com/office/drawing/2014/main" id="{6103CF72-8D41-4C0B-9666-807585B8E95F}"/>
                </a:ext>
              </a:extLst>
            </p:cNvPr>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3" name="AutoShape 21">
              <a:extLst>
                <a:ext uri="{FF2B5EF4-FFF2-40B4-BE49-F238E27FC236}">
                  <a16:creationId xmlns="" xmlns:a16="http://schemas.microsoft.com/office/drawing/2014/main" id="{3E4C1690-F0DC-4128-9C50-3715C98686A4}"/>
                </a:ext>
              </a:extLst>
            </p:cNvPr>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4" name="AutoShape 22">
              <a:extLst>
                <a:ext uri="{FF2B5EF4-FFF2-40B4-BE49-F238E27FC236}">
                  <a16:creationId xmlns="" xmlns:a16="http://schemas.microsoft.com/office/drawing/2014/main" id="{7DF8AAF2-1DB4-4631-8C47-60566CCDA52D}"/>
                </a:ext>
              </a:extLst>
            </p:cNvPr>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5" name="AutoShape 23">
              <a:extLst>
                <a:ext uri="{FF2B5EF4-FFF2-40B4-BE49-F238E27FC236}">
                  <a16:creationId xmlns="" xmlns:a16="http://schemas.microsoft.com/office/drawing/2014/main" id="{3674BB28-1932-4B55-A5C0-5BDE2F1269A7}"/>
                </a:ext>
              </a:extLst>
            </p:cNvPr>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6" name="AutoShape 24">
              <a:extLst>
                <a:ext uri="{FF2B5EF4-FFF2-40B4-BE49-F238E27FC236}">
                  <a16:creationId xmlns="" xmlns:a16="http://schemas.microsoft.com/office/drawing/2014/main" id="{4B739818-ED65-4238-A9F3-5D6EE1E545FE}"/>
                </a:ext>
              </a:extLst>
            </p:cNvPr>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7" name="AutoShape 25">
              <a:extLst>
                <a:ext uri="{FF2B5EF4-FFF2-40B4-BE49-F238E27FC236}">
                  <a16:creationId xmlns="" xmlns:a16="http://schemas.microsoft.com/office/drawing/2014/main" id="{B298E4B6-7D61-439E-9780-39A17291A1F7}"/>
                </a:ext>
              </a:extLst>
            </p:cNvPr>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8" name="AutoShape 26">
              <a:extLst>
                <a:ext uri="{FF2B5EF4-FFF2-40B4-BE49-F238E27FC236}">
                  <a16:creationId xmlns="" xmlns:a16="http://schemas.microsoft.com/office/drawing/2014/main" id="{080EA806-C000-421F-835D-FA899C0D551E}"/>
                </a:ext>
              </a:extLst>
            </p:cNvPr>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9" name="AutoShape 27">
              <a:extLst>
                <a:ext uri="{FF2B5EF4-FFF2-40B4-BE49-F238E27FC236}">
                  <a16:creationId xmlns="" xmlns:a16="http://schemas.microsoft.com/office/drawing/2014/main" id="{8F412DEA-FFEE-49FF-BF04-DA5D49871B1A}"/>
                </a:ext>
              </a:extLst>
            </p:cNvPr>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0" name="Rectangle 28">
              <a:extLst>
                <a:ext uri="{FF2B5EF4-FFF2-40B4-BE49-F238E27FC236}">
                  <a16:creationId xmlns="" xmlns:a16="http://schemas.microsoft.com/office/drawing/2014/main" id="{DE93D733-64B0-46D7-A1FB-26DC47A54921}"/>
                </a:ext>
              </a:extLst>
            </p:cNvPr>
            <p:cNvSpPr>
              <a:spLocks noChangeArrowheads="1"/>
            </p:cNvSpPr>
            <p:nvPr/>
          </p:nvSpPr>
          <p:spPr bwMode="auto">
            <a:xfrm>
              <a:off x="1028" y="1418"/>
              <a:ext cx="3790" cy="2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1" name="AutoShape 29">
              <a:extLst>
                <a:ext uri="{FF2B5EF4-FFF2-40B4-BE49-F238E27FC236}">
                  <a16:creationId xmlns="" xmlns:a16="http://schemas.microsoft.com/office/drawing/2014/main" id="{4C2D85C9-7926-4151-972D-47203B4CD47A}"/>
                </a:ext>
              </a:extLst>
            </p:cNvPr>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2" name="AutoShape 30">
              <a:extLst>
                <a:ext uri="{FF2B5EF4-FFF2-40B4-BE49-F238E27FC236}">
                  <a16:creationId xmlns="" xmlns:a16="http://schemas.microsoft.com/office/drawing/2014/main" id="{28779494-1E3D-40B7-BDBC-4DF1B6701E3C}"/>
                </a:ext>
              </a:extLst>
            </p:cNvPr>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3" name="AutoShape 31">
              <a:extLst>
                <a:ext uri="{FF2B5EF4-FFF2-40B4-BE49-F238E27FC236}">
                  <a16:creationId xmlns="" xmlns:a16="http://schemas.microsoft.com/office/drawing/2014/main" id="{01595E06-D36C-4ACD-8956-C841B819C41B}"/>
                </a:ext>
              </a:extLst>
            </p:cNvPr>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4" name="AutoShape 32">
              <a:extLst>
                <a:ext uri="{FF2B5EF4-FFF2-40B4-BE49-F238E27FC236}">
                  <a16:creationId xmlns="" xmlns:a16="http://schemas.microsoft.com/office/drawing/2014/main" id="{27C0A4E6-7093-4999-A780-21909D56AD96}"/>
                </a:ext>
              </a:extLst>
            </p:cNvPr>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5" name="AutoShape 33">
              <a:extLst>
                <a:ext uri="{FF2B5EF4-FFF2-40B4-BE49-F238E27FC236}">
                  <a16:creationId xmlns="" xmlns:a16="http://schemas.microsoft.com/office/drawing/2014/main" id="{9ED3C282-1ABB-4F30-BD0C-36FA2B8C92DC}"/>
                </a:ext>
              </a:extLst>
            </p:cNvPr>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6" name="AutoShape 34">
              <a:extLst>
                <a:ext uri="{FF2B5EF4-FFF2-40B4-BE49-F238E27FC236}">
                  <a16:creationId xmlns="" xmlns:a16="http://schemas.microsoft.com/office/drawing/2014/main" id="{848C62AC-EA88-4F6E-A795-DD11453BB856}"/>
                </a:ext>
              </a:extLst>
            </p:cNvPr>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7" name="AutoShape 35">
              <a:extLst>
                <a:ext uri="{FF2B5EF4-FFF2-40B4-BE49-F238E27FC236}">
                  <a16:creationId xmlns="" xmlns:a16="http://schemas.microsoft.com/office/drawing/2014/main" id="{50F047F5-D91E-420C-86DC-A41D6311DA49}"/>
                </a:ext>
              </a:extLst>
            </p:cNvPr>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8" name="AutoShape 36">
              <a:extLst>
                <a:ext uri="{FF2B5EF4-FFF2-40B4-BE49-F238E27FC236}">
                  <a16:creationId xmlns="" xmlns:a16="http://schemas.microsoft.com/office/drawing/2014/main" id="{D3A8C558-C512-447D-9A70-4D597B0567A1}"/>
                </a:ext>
              </a:extLst>
            </p:cNvPr>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9" name="AutoShape 37">
              <a:extLst>
                <a:ext uri="{FF2B5EF4-FFF2-40B4-BE49-F238E27FC236}">
                  <a16:creationId xmlns="" xmlns:a16="http://schemas.microsoft.com/office/drawing/2014/main" id="{50C6BD54-36A1-40B0-AF21-41D1AE3D9338}"/>
                </a:ext>
              </a:extLst>
            </p:cNvPr>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0" name="AutoShape 38">
              <a:extLst>
                <a:ext uri="{FF2B5EF4-FFF2-40B4-BE49-F238E27FC236}">
                  <a16:creationId xmlns="" xmlns:a16="http://schemas.microsoft.com/office/drawing/2014/main" id="{4293B771-DAFE-4A96-8377-87231F8C22B8}"/>
                </a:ext>
              </a:extLst>
            </p:cNvPr>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1" name="AutoShape 39">
              <a:extLst>
                <a:ext uri="{FF2B5EF4-FFF2-40B4-BE49-F238E27FC236}">
                  <a16:creationId xmlns="" xmlns:a16="http://schemas.microsoft.com/office/drawing/2014/main" id="{DF1C3EB6-79EE-4F41-8890-D3474D948748}"/>
                </a:ext>
              </a:extLst>
            </p:cNvPr>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2" name="AutoShape 40">
              <a:extLst>
                <a:ext uri="{FF2B5EF4-FFF2-40B4-BE49-F238E27FC236}">
                  <a16:creationId xmlns="" xmlns:a16="http://schemas.microsoft.com/office/drawing/2014/main" id="{5D9605E5-CF24-4296-93A7-35803C7493D4}"/>
                </a:ext>
              </a:extLst>
            </p:cNvPr>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3" name="AutoShape 41">
              <a:extLst>
                <a:ext uri="{FF2B5EF4-FFF2-40B4-BE49-F238E27FC236}">
                  <a16:creationId xmlns="" xmlns:a16="http://schemas.microsoft.com/office/drawing/2014/main" id="{7B134FB3-D57B-4F9D-A2AF-90CDAF445A46}"/>
                </a:ext>
              </a:extLst>
            </p:cNvPr>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4" name="AutoShape 42">
              <a:extLst>
                <a:ext uri="{FF2B5EF4-FFF2-40B4-BE49-F238E27FC236}">
                  <a16:creationId xmlns="" xmlns:a16="http://schemas.microsoft.com/office/drawing/2014/main" id="{E97632F3-6D8E-499C-9F2B-1057C55452E8}"/>
                </a:ext>
              </a:extLst>
            </p:cNvPr>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5" name="AutoShape 43">
              <a:extLst>
                <a:ext uri="{FF2B5EF4-FFF2-40B4-BE49-F238E27FC236}">
                  <a16:creationId xmlns="" xmlns:a16="http://schemas.microsoft.com/office/drawing/2014/main" id="{067EFD70-7670-41F2-9DC7-1FCFB3B55F1D}"/>
                </a:ext>
              </a:extLst>
            </p:cNvPr>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6" name="Freeform 44">
              <a:extLst>
                <a:ext uri="{FF2B5EF4-FFF2-40B4-BE49-F238E27FC236}">
                  <a16:creationId xmlns="" xmlns:a16="http://schemas.microsoft.com/office/drawing/2014/main" id="{C2554ABB-FD8C-4740-AD83-CBA8D85EA7B2}"/>
                </a:ext>
              </a:extLst>
            </p:cNvPr>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7" name="Freeform 45">
              <a:extLst>
                <a:ext uri="{FF2B5EF4-FFF2-40B4-BE49-F238E27FC236}">
                  <a16:creationId xmlns="" xmlns:a16="http://schemas.microsoft.com/office/drawing/2014/main" id="{61349926-CEC2-4C61-8544-93E9F8E14627}"/>
                </a:ext>
              </a:extLst>
            </p:cNvPr>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58" name="Freeform 46">
              <a:extLst>
                <a:ext uri="{FF2B5EF4-FFF2-40B4-BE49-F238E27FC236}">
                  <a16:creationId xmlns="" xmlns:a16="http://schemas.microsoft.com/office/drawing/2014/main" id="{D1E97883-D1A2-47A3-9FDE-A390FBB03E7F}"/>
                </a:ext>
              </a:extLst>
            </p:cNvPr>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a:extLst>
              <a:ext uri="{FF2B5EF4-FFF2-40B4-BE49-F238E27FC236}">
                <a16:creationId xmlns="" xmlns:a16="http://schemas.microsoft.com/office/drawing/2014/main" id="{6D6ED301-8463-498B-91A3-E3F792FF0C0F}"/>
              </a:ext>
            </a:extLst>
          </p:cNvPr>
          <p:cNvSpPr>
            <a:spLocks noGrp="1" noChangeArrowheads="1"/>
          </p:cNvSpPr>
          <p:nvPr>
            <p:ph type="title"/>
          </p:nvPr>
        </p:nvSpPr>
        <p:spPr/>
        <p:txBody>
          <a:bodyPr/>
          <a:lstStyle/>
          <a:p>
            <a:r>
              <a:rPr lang="en-US" altLang="zh-CN"/>
              <a:t>Data Cleaning as a Process</a:t>
            </a:r>
          </a:p>
        </p:txBody>
      </p:sp>
      <p:sp>
        <p:nvSpPr>
          <p:cNvPr id="1084419" name="Rectangle 3">
            <a:extLst>
              <a:ext uri="{FF2B5EF4-FFF2-40B4-BE49-F238E27FC236}">
                <a16:creationId xmlns="" xmlns:a16="http://schemas.microsoft.com/office/drawing/2014/main" id="{71AF1EF3-9C5A-47D9-8F23-F8A36A204571}"/>
              </a:ext>
            </a:extLst>
          </p:cNvPr>
          <p:cNvSpPr>
            <a:spLocks noGrp="1" noChangeArrowheads="1"/>
          </p:cNvSpPr>
          <p:nvPr>
            <p:ph idx="1"/>
          </p:nvPr>
        </p:nvSpPr>
        <p:spPr/>
        <p:txBody>
          <a:bodyPr/>
          <a:lstStyle/>
          <a:p>
            <a:r>
              <a:rPr lang="en-US" altLang="zh-CN" dirty="0"/>
              <a:t>Data discrepancy detection</a:t>
            </a:r>
          </a:p>
          <a:p>
            <a:pPr lvl="1"/>
            <a:r>
              <a:rPr lang="en-US" altLang="zh-CN" dirty="0"/>
              <a:t>Use metadata (e.g., domain, range, dependency, distribution)</a:t>
            </a:r>
          </a:p>
          <a:p>
            <a:pPr lvl="1"/>
            <a:r>
              <a:rPr lang="en-US" altLang="zh-CN" dirty="0"/>
              <a:t>Check field overloading </a:t>
            </a:r>
          </a:p>
          <a:p>
            <a:pPr lvl="1"/>
            <a:r>
              <a:rPr lang="en-US" altLang="zh-CN" dirty="0"/>
              <a:t>Check uniqueness rule, consecutive rule and null rule</a:t>
            </a:r>
          </a:p>
          <a:p>
            <a:pPr lvl="1"/>
            <a:r>
              <a:rPr lang="en-US" altLang="zh-CN" dirty="0"/>
              <a:t>Use commercial tools</a:t>
            </a:r>
          </a:p>
          <a:p>
            <a:pPr lvl="2"/>
            <a:r>
              <a:rPr lang="en-US" altLang="zh-CN" dirty="0"/>
              <a:t>Data scrubbing: use simple domain knowledge (e.g., postal code, spell-check) to detect errors and make corrections</a:t>
            </a:r>
          </a:p>
          <a:p>
            <a:pPr lvl="2"/>
            <a:r>
              <a:rPr lang="en-US" altLang="zh-CN" dirty="0"/>
              <a:t>Data auditing: by analyzing data to discover rules and relationship to detect violators (e.g., correlation and clustering to find outliers)</a:t>
            </a:r>
          </a:p>
          <a:p>
            <a:r>
              <a:rPr lang="en-US" altLang="zh-CN" dirty="0"/>
              <a:t>Data migration and integration</a:t>
            </a:r>
          </a:p>
          <a:p>
            <a:pPr lvl="1"/>
            <a:r>
              <a:rPr lang="en-US" altLang="zh-CN" dirty="0"/>
              <a:t>Data migration tools: allow transformations to be specified</a:t>
            </a:r>
          </a:p>
          <a:p>
            <a:pPr lvl="1"/>
            <a:r>
              <a:rPr lang="en-US" altLang="zh-CN" dirty="0" err="1"/>
              <a:t>ETL</a:t>
            </a:r>
            <a:r>
              <a:rPr lang="en-US" altLang="zh-CN" dirty="0"/>
              <a:t> (Extraction/Transformation/Loading) tools: allow users to specify transformations through a graphical user interface</a:t>
            </a:r>
          </a:p>
          <a:p>
            <a:r>
              <a:rPr lang="en-US" altLang="zh-CN" dirty="0"/>
              <a:t>Integration of the two processes</a:t>
            </a:r>
          </a:p>
          <a:p>
            <a:pPr lvl="1"/>
            <a:r>
              <a:rPr lang="en-US" altLang="zh-CN" dirty="0"/>
              <a:t>Iterative and </a:t>
            </a:r>
            <a:r>
              <a:rPr lang="en-US" altLang="zh-CN" dirty="0" smtClean="0"/>
              <a:t>interactive</a:t>
            </a:r>
            <a:endParaRPr lang="en-US" altLang="zh-CN" dirty="0"/>
          </a:p>
        </p:txBody>
      </p:sp>
      <p:sp>
        <p:nvSpPr>
          <p:cNvPr id="4" name="灯片编号占位符 3">
            <a:extLst>
              <a:ext uri="{FF2B5EF4-FFF2-40B4-BE49-F238E27FC236}">
                <a16:creationId xmlns="" xmlns:a16="http://schemas.microsoft.com/office/drawing/2014/main" id="{4B59C64C-9263-4030-8044-8871C55E50D3}"/>
              </a:ext>
            </a:extLst>
          </p:cNvPr>
          <p:cNvSpPr>
            <a:spLocks noGrp="1"/>
          </p:cNvSpPr>
          <p:nvPr>
            <p:ph type="sldNum" sz="quarter" idx="12"/>
          </p:nvPr>
        </p:nvSpPr>
        <p:spPr/>
        <p:txBody>
          <a:bodyPr/>
          <a:lstStyle/>
          <a:p>
            <a:fld id="{86D540E2-5E3B-4569-AF02-35637A4F09D3}" type="slidenum">
              <a:rPr lang="en-US" altLang="zh-CN" smtClean="0"/>
              <a:pPr/>
              <a:t>36</a:t>
            </a:fld>
            <a:endParaRPr lang="en-US" altLang="zh-CN"/>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Data integration and transformation</a:t>
            </a:r>
            <a:br>
              <a:rPr lang="en-US" altLang="zh-CN" dirty="0"/>
            </a:br>
            <a:endParaRPr lang="zh-CN" altLang="en-US" dirty="0"/>
          </a:p>
        </p:txBody>
      </p:sp>
      <p:sp>
        <p:nvSpPr>
          <p:cNvPr id="7" name="文本占位符 6"/>
          <p:cNvSpPr>
            <a:spLocks noGrp="1"/>
          </p:cNvSpPr>
          <p:nvPr>
            <p:ph type="body" idx="1"/>
          </p:nvPr>
        </p:nvSpPr>
        <p:spPr/>
        <p:txBody>
          <a:bodyPr/>
          <a:lstStyle/>
          <a:p>
            <a:endParaRPr lang="zh-CN" altLang="en-US"/>
          </a:p>
        </p:txBody>
      </p:sp>
      <p:sp>
        <p:nvSpPr>
          <p:cNvPr id="5" name="灯片编号占位符 4"/>
          <p:cNvSpPr>
            <a:spLocks noGrp="1"/>
          </p:cNvSpPr>
          <p:nvPr>
            <p:ph type="sldNum" sz="quarter" idx="4294967295"/>
          </p:nvPr>
        </p:nvSpPr>
        <p:spPr>
          <a:xfrm>
            <a:off x="7162800" y="6597650"/>
            <a:ext cx="1981200" cy="195263"/>
          </a:xfrm>
        </p:spPr>
        <p:txBody>
          <a:bodyPr/>
          <a:lstStyle/>
          <a:p>
            <a:pPr>
              <a:defRPr/>
            </a:pPr>
            <a:fld id="{2DD9482A-3D2D-4244-B45B-4D0BCC81DD2A}" type="slidenum">
              <a:rPr lang="en-US" altLang="zh-CN" smtClean="0">
                <a:solidFill>
                  <a:srgbClr val="000000"/>
                </a:solidFill>
              </a:rPr>
              <a:pPr>
                <a:defRPr/>
              </a:pPr>
              <a:t>37</a:t>
            </a:fld>
            <a:endParaRPr lang="en-US" altLang="zh-CN">
              <a:solidFill>
                <a:srgbClr val="000000"/>
              </a:solidFill>
            </a:endParaRPr>
          </a:p>
        </p:txBody>
      </p:sp>
    </p:spTree>
    <p:extLst>
      <p:ext uri="{BB962C8B-B14F-4D97-AF65-F5344CB8AC3E}">
        <p14:creationId xmlns:p14="http://schemas.microsoft.com/office/powerpoint/2010/main" val="384642454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a:extLst>
              <a:ext uri="{FF2B5EF4-FFF2-40B4-BE49-F238E27FC236}">
                <a16:creationId xmlns="" xmlns:a16="http://schemas.microsoft.com/office/drawing/2014/main" id="{5BF3C85A-DC90-487F-B99B-84D963040D7E}"/>
              </a:ext>
            </a:extLst>
          </p:cNvPr>
          <p:cNvSpPr>
            <a:spLocks noGrp="1" noChangeArrowheads="1"/>
          </p:cNvSpPr>
          <p:nvPr>
            <p:ph type="title"/>
          </p:nvPr>
        </p:nvSpPr>
        <p:spPr/>
        <p:txBody>
          <a:bodyPr/>
          <a:lstStyle/>
          <a:p>
            <a:r>
              <a:rPr lang="en-US" altLang="zh-CN"/>
              <a:t>Data Integration</a:t>
            </a:r>
          </a:p>
        </p:txBody>
      </p:sp>
      <p:sp>
        <p:nvSpPr>
          <p:cNvPr id="963587" name="Rectangle 3">
            <a:extLst>
              <a:ext uri="{FF2B5EF4-FFF2-40B4-BE49-F238E27FC236}">
                <a16:creationId xmlns="" xmlns:a16="http://schemas.microsoft.com/office/drawing/2014/main" id="{90EE5D37-1D56-49C4-900C-10125A6CB178}"/>
              </a:ext>
            </a:extLst>
          </p:cNvPr>
          <p:cNvSpPr>
            <a:spLocks noGrp="1" noChangeArrowheads="1"/>
          </p:cNvSpPr>
          <p:nvPr>
            <p:ph idx="1"/>
          </p:nvPr>
        </p:nvSpPr>
        <p:spPr/>
        <p:txBody>
          <a:bodyPr/>
          <a:lstStyle/>
          <a:p>
            <a:r>
              <a:rPr lang="en-US" altLang="zh-CN" dirty="0"/>
              <a:t>Data integration: </a:t>
            </a:r>
          </a:p>
          <a:p>
            <a:pPr lvl="1"/>
            <a:r>
              <a:rPr lang="en-US" altLang="zh-CN" dirty="0"/>
              <a:t>Combines data from multiple sources into a coherent store</a:t>
            </a:r>
          </a:p>
          <a:p>
            <a:r>
              <a:rPr lang="en-US" altLang="zh-CN" dirty="0"/>
              <a:t>Schema integration: e.g., </a:t>
            </a:r>
            <a:r>
              <a:rPr lang="en-US" altLang="zh-CN" dirty="0" err="1"/>
              <a:t>A.cust</a:t>
            </a:r>
            <a:r>
              <a:rPr lang="en-US" altLang="zh-CN" dirty="0"/>
              <a:t>-id </a:t>
            </a:r>
            <a:r>
              <a:rPr lang="en-US" altLang="zh-CN" dirty="0">
                <a:sym typeface="Symbol" panose="05050102010706020507" pitchFamily="18" charset="2"/>
              </a:rPr>
              <a:t> </a:t>
            </a:r>
            <a:r>
              <a:rPr lang="en-US" altLang="zh-CN" dirty="0" err="1">
                <a:sym typeface="Symbol" panose="05050102010706020507" pitchFamily="18" charset="2"/>
              </a:rPr>
              <a:t>B.</a:t>
            </a:r>
            <a:r>
              <a:rPr lang="en-US" altLang="zh-CN" dirty="0" err="1"/>
              <a:t>cust</a:t>
            </a:r>
            <a:r>
              <a:rPr lang="en-US" altLang="zh-CN" dirty="0"/>
              <a:t>-#</a:t>
            </a:r>
          </a:p>
          <a:p>
            <a:pPr lvl="1"/>
            <a:r>
              <a:rPr lang="en-US" altLang="zh-CN" dirty="0"/>
              <a:t>Integrate metadata from different sources</a:t>
            </a:r>
          </a:p>
          <a:p>
            <a:r>
              <a:rPr lang="en-US" altLang="zh-CN" dirty="0"/>
              <a:t>Entity identification problem: </a:t>
            </a:r>
          </a:p>
          <a:p>
            <a:pPr lvl="1"/>
            <a:r>
              <a:rPr lang="en-US" altLang="zh-CN" dirty="0"/>
              <a:t>Identify real world entities from multiple data sources, e.g., Bill Clinton = William Clinton</a:t>
            </a:r>
          </a:p>
          <a:p>
            <a:r>
              <a:rPr lang="en-US" altLang="zh-CN" dirty="0"/>
              <a:t>Detecting and resolving data value conflicts</a:t>
            </a:r>
          </a:p>
          <a:p>
            <a:pPr lvl="1"/>
            <a:r>
              <a:rPr lang="en-US" altLang="zh-CN" dirty="0"/>
              <a:t>For the same real world entity, attribute values from different sources are different</a:t>
            </a:r>
          </a:p>
          <a:p>
            <a:pPr lvl="1"/>
            <a:r>
              <a:rPr lang="en-US" altLang="zh-CN" dirty="0"/>
              <a:t>Possible reasons: different representations, different scales, e.g., metric vs. British units</a:t>
            </a:r>
          </a:p>
        </p:txBody>
      </p:sp>
      <p:sp>
        <p:nvSpPr>
          <p:cNvPr id="4" name="灯片编号占位符 3">
            <a:extLst>
              <a:ext uri="{FF2B5EF4-FFF2-40B4-BE49-F238E27FC236}">
                <a16:creationId xmlns="" xmlns:a16="http://schemas.microsoft.com/office/drawing/2014/main" id="{CF3C0BE9-7A15-4DB2-A243-A07330208B78}"/>
              </a:ext>
            </a:extLst>
          </p:cNvPr>
          <p:cNvSpPr>
            <a:spLocks noGrp="1"/>
          </p:cNvSpPr>
          <p:nvPr>
            <p:ph type="sldNum" sz="quarter" idx="12"/>
          </p:nvPr>
        </p:nvSpPr>
        <p:spPr/>
        <p:txBody>
          <a:bodyPr/>
          <a:lstStyle/>
          <a:p>
            <a:fld id="{53DB341C-1D81-4E82-A326-02E7EB14A6C5}" type="slidenum">
              <a:rPr lang="en-US" altLang="zh-CN" smtClean="0"/>
              <a:pPr/>
              <a:t>38</a:t>
            </a:fld>
            <a:endParaRPr lang="en-US" altLang="zh-CN"/>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a:extLst>
              <a:ext uri="{FF2B5EF4-FFF2-40B4-BE49-F238E27FC236}">
                <a16:creationId xmlns="" xmlns:a16="http://schemas.microsoft.com/office/drawing/2014/main" id="{EB1B724C-C7CB-497E-BDEC-DA4AA8D27C19}"/>
              </a:ext>
            </a:extLst>
          </p:cNvPr>
          <p:cNvSpPr>
            <a:spLocks noGrp="1" noChangeArrowheads="1"/>
          </p:cNvSpPr>
          <p:nvPr>
            <p:ph type="title"/>
          </p:nvPr>
        </p:nvSpPr>
        <p:spPr/>
        <p:txBody>
          <a:bodyPr/>
          <a:lstStyle/>
          <a:p>
            <a:r>
              <a:rPr lang="en-US" altLang="zh-CN" sz="3200" dirty="0"/>
              <a:t>Handling Redundancy in Data Integration</a:t>
            </a:r>
          </a:p>
        </p:txBody>
      </p:sp>
      <p:sp>
        <p:nvSpPr>
          <p:cNvPr id="964611" name="Rectangle 3">
            <a:extLst>
              <a:ext uri="{FF2B5EF4-FFF2-40B4-BE49-F238E27FC236}">
                <a16:creationId xmlns="" xmlns:a16="http://schemas.microsoft.com/office/drawing/2014/main" id="{C2FE4FB4-98E8-4496-8F4E-E29CBDE9152D}"/>
              </a:ext>
            </a:extLst>
          </p:cNvPr>
          <p:cNvSpPr>
            <a:spLocks noGrp="1" noChangeArrowheads="1"/>
          </p:cNvSpPr>
          <p:nvPr>
            <p:ph idx="1"/>
          </p:nvPr>
        </p:nvSpPr>
        <p:spPr/>
        <p:txBody>
          <a:bodyPr/>
          <a:lstStyle/>
          <a:p>
            <a:r>
              <a:rPr lang="en-US" altLang="zh-CN" dirty="0"/>
              <a:t>Redundant data occur often when integration of multiple databases</a:t>
            </a:r>
          </a:p>
          <a:p>
            <a:pPr lvl="1"/>
            <a:r>
              <a:rPr lang="en-US" altLang="zh-CN" i="1" dirty="0"/>
              <a:t>Object identification:  </a:t>
            </a:r>
            <a:r>
              <a:rPr lang="en-US" altLang="zh-CN" dirty="0"/>
              <a:t>The same attribute or object may have different names in different databases</a:t>
            </a:r>
          </a:p>
          <a:p>
            <a:pPr lvl="1"/>
            <a:r>
              <a:rPr lang="en-US" altLang="zh-CN" i="1" dirty="0"/>
              <a:t>Derivable data: </a:t>
            </a:r>
            <a:r>
              <a:rPr lang="en-US" altLang="zh-CN" dirty="0"/>
              <a:t>One attribute may be a “derived” attribute in another table, e.g., annual revenue</a:t>
            </a:r>
          </a:p>
          <a:p>
            <a:r>
              <a:rPr lang="en-US" altLang="zh-CN" b="1" dirty="0"/>
              <a:t>Redundant attributes may be able to be detected by correlation analysis</a:t>
            </a:r>
          </a:p>
          <a:p>
            <a:r>
              <a:rPr lang="en-US" altLang="zh-CN" dirty="0"/>
              <a:t>Careful integration of the data from multiple sources may help reduce/avoid redundancies and inconsistencies and improve mining speed and quality</a:t>
            </a:r>
          </a:p>
        </p:txBody>
      </p:sp>
      <p:sp>
        <p:nvSpPr>
          <p:cNvPr id="4" name="灯片编号占位符 3">
            <a:extLst>
              <a:ext uri="{FF2B5EF4-FFF2-40B4-BE49-F238E27FC236}">
                <a16:creationId xmlns="" xmlns:a16="http://schemas.microsoft.com/office/drawing/2014/main" id="{7F31D37D-2B7C-4AF4-89B0-61852C5C85B6}"/>
              </a:ext>
            </a:extLst>
          </p:cNvPr>
          <p:cNvSpPr>
            <a:spLocks noGrp="1"/>
          </p:cNvSpPr>
          <p:nvPr>
            <p:ph type="sldNum" sz="quarter" idx="12"/>
          </p:nvPr>
        </p:nvSpPr>
        <p:spPr/>
        <p:txBody>
          <a:bodyPr/>
          <a:lstStyle/>
          <a:p>
            <a:fld id="{1F5E91F2-EF20-43C3-A1DE-504EF3D4EC11}" type="slidenum">
              <a:rPr lang="en-US" altLang="zh-CN" smtClean="0"/>
              <a:pPr/>
              <a:t>39</a:t>
            </a:fld>
            <a:endParaRPr lang="en-US" altLang="zh-CN"/>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a:extLst>
              <a:ext uri="{FF2B5EF4-FFF2-40B4-BE49-F238E27FC236}">
                <a16:creationId xmlns="" xmlns:a16="http://schemas.microsoft.com/office/drawing/2014/main" id="{A1742D60-7B93-46C5-A889-55F4C088A14A}"/>
              </a:ext>
            </a:extLst>
          </p:cNvPr>
          <p:cNvSpPr>
            <a:spLocks noGrp="1" noChangeArrowheads="1"/>
          </p:cNvSpPr>
          <p:nvPr>
            <p:ph type="title"/>
          </p:nvPr>
        </p:nvSpPr>
        <p:spPr/>
        <p:txBody>
          <a:bodyPr/>
          <a:lstStyle/>
          <a:p>
            <a:r>
              <a:rPr lang="en-US" altLang="zh-CN"/>
              <a:t>Why Is Data Dirty?</a:t>
            </a:r>
          </a:p>
        </p:txBody>
      </p:sp>
      <p:sp>
        <p:nvSpPr>
          <p:cNvPr id="1026051" name="Rectangle 3">
            <a:extLst>
              <a:ext uri="{FF2B5EF4-FFF2-40B4-BE49-F238E27FC236}">
                <a16:creationId xmlns="" xmlns:a16="http://schemas.microsoft.com/office/drawing/2014/main" id="{D490DE8F-D465-402B-B785-AD53AD36C2A5}"/>
              </a:ext>
            </a:extLst>
          </p:cNvPr>
          <p:cNvSpPr>
            <a:spLocks noGrp="1" noChangeArrowheads="1"/>
          </p:cNvSpPr>
          <p:nvPr>
            <p:ph idx="1"/>
          </p:nvPr>
        </p:nvSpPr>
        <p:spPr/>
        <p:txBody>
          <a:bodyPr/>
          <a:lstStyle/>
          <a:p>
            <a:r>
              <a:rPr lang="en-US" altLang="zh-CN"/>
              <a:t>Incomplete data may come from</a:t>
            </a:r>
          </a:p>
          <a:p>
            <a:pPr lvl="1"/>
            <a:r>
              <a:rPr lang="en-US" altLang="zh-CN"/>
              <a:t>“Not applicable” data value when collected</a:t>
            </a:r>
          </a:p>
          <a:p>
            <a:pPr lvl="1"/>
            <a:r>
              <a:rPr lang="en-US" altLang="zh-CN"/>
              <a:t>Different considerations between the time when the data was collected and when it is analyzed.</a:t>
            </a:r>
          </a:p>
          <a:p>
            <a:pPr lvl="1"/>
            <a:r>
              <a:rPr lang="en-US" altLang="zh-CN"/>
              <a:t>Human/hardware/software problems</a:t>
            </a:r>
          </a:p>
          <a:p>
            <a:r>
              <a:rPr lang="en-US" altLang="zh-CN"/>
              <a:t>Noisy data (incorrect values) may come from</a:t>
            </a:r>
          </a:p>
          <a:p>
            <a:pPr lvl="1"/>
            <a:r>
              <a:rPr lang="en-US" altLang="zh-CN"/>
              <a:t>Faulty data collection instruments</a:t>
            </a:r>
          </a:p>
          <a:p>
            <a:pPr lvl="1"/>
            <a:r>
              <a:rPr lang="en-US" altLang="zh-CN"/>
              <a:t>Human or computer error at data entry</a:t>
            </a:r>
          </a:p>
          <a:p>
            <a:pPr lvl="1"/>
            <a:r>
              <a:rPr lang="en-US" altLang="zh-CN"/>
              <a:t>Errors in data transmission</a:t>
            </a:r>
          </a:p>
          <a:p>
            <a:r>
              <a:rPr lang="en-US" altLang="zh-CN"/>
              <a:t>Inconsistent data may come from</a:t>
            </a:r>
          </a:p>
          <a:p>
            <a:pPr lvl="1"/>
            <a:r>
              <a:rPr lang="en-US" altLang="zh-CN"/>
              <a:t>Different data sources</a:t>
            </a:r>
          </a:p>
          <a:p>
            <a:pPr lvl="1"/>
            <a:r>
              <a:rPr lang="en-US" altLang="zh-CN"/>
              <a:t>Functional dependency violation (e.g., modify some linked data)</a:t>
            </a:r>
          </a:p>
          <a:p>
            <a:r>
              <a:rPr lang="en-US" altLang="zh-CN"/>
              <a:t>Duplicate records also need data cleaning</a:t>
            </a:r>
          </a:p>
        </p:txBody>
      </p:sp>
      <p:sp>
        <p:nvSpPr>
          <p:cNvPr id="4" name="灯片编号占位符 3">
            <a:extLst>
              <a:ext uri="{FF2B5EF4-FFF2-40B4-BE49-F238E27FC236}">
                <a16:creationId xmlns="" xmlns:a16="http://schemas.microsoft.com/office/drawing/2014/main" id="{0DC203D2-FFF4-4E5F-9681-D16F518FC81B}"/>
              </a:ext>
            </a:extLst>
          </p:cNvPr>
          <p:cNvSpPr>
            <a:spLocks noGrp="1"/>
          </p:cNvSpPr>
          <p:nvPr>
            <p:ph type="sldNum" sz="quarter" idx="12"/>
          </p:nvPr>
        </p:nvSpPr>
        <p:spPr/>
        <p:txBody>
          <a:bodyPr/>
          <a:lstStyle/>
          <a:p>
            <a:fld id="{EFDF5B59-16E7-4DF9-A069-36BBDDF99471}" type="slidenum">
              <a:rPr lang="en-US" altLang="zh-CN" smtClean="0"/>
              <a:pPr/>
              <a:t>4</a:t>
            </a:fld>
            <a:endParaRPr lang="en-US" altLang="zh-CN"/>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a:extLst>
              <a:ext uri="{FF2B5EF4-FFF2-40B4-BE49-F238E27FC236}">
                <a16:creationId xmlns="" xmlns:a16="http://schemas.microsoft.com/office/drawing/2014/main" id="{C07A3B52-0779-44FF-9F5C-EEAFBB188DF1}"/>
              </a:ext>
            </a:extLst>
          </p:cNvPr>
          <p:cNvSpPr>
            <a:spLocks noGrp="1" noChangeArrowheads="1"/>
          </p:cNvSpPr>
          <p:nvPr>
            <p:ph type="title"/>
          </p:nvPr>
        </p:nvSpPr>
        <p:spPr/>
        <p:txBody>
          <a:bodyPr/>
          <a:lstStyle/>
          <a:p>
            <a:r>
              <a:rPr lang="en-US" altLang="zh-CN"/>
              <a:t>Correlation Analysis (Numerical Data)</a:t>
            </a:r>
          </a:p>
        </p:txBody>
      </p:sp>
      <p:sp>
        <p:nvSpPr>
          <p:cNvPr id="18" name="Rectangle 3">
            <a:extLst>
              <a:ext uri="{FF2B5EF4-FFF2-40B4-BE49-F238E27FC236}">
                <a16:creationId xmlns="" xmlns:a16="http://schemas.microsoft.com/office/drawing/2014/main" id="{5EBF3958-40B4-4142-9B51-8B18F472C24E}"/>
              </a:ext>
            </a:extLst>
          </p:cNvPr>
          <p:cNvSpPr txBox="1">
            <a:spLocks noGrp="1" noChangeArrowheads="1"/>
          </p:cNvSpPr>
          <p:nvPr>
            <p:ph idx="1"/>
          </p:nvPr>
        </p:nvSpPr>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000">
                <a:solidFill>
                  <a:schemeClr val="tx1"/>
                </a:solidFill>
                <a:latin typeface="Times New Roman" panose="02020603050405020304" pitchFamily="18" charset="0"/>
                <a:ea typeface="+mn-ea"/>
                <a:cs typeface="Times New Roman" panose="02020603050405020304" pitchFamily="18" charset="0"/>
              </a:defRPr>
            </a:lvl1pPr>
            <a:lvl2pPr marL="908050" indent="-436563" algn="l" rtl="0" eaLnBrk="1" fontAlgn="base" hangingPunct="1">
              <a:spcBef>
                <a:spcPct val="20000"/>
              </a:spcBef>
              <a:spcAft>
                <a:spcPct val="0"/>
              </a:spcAft>
              <a:buClr>
                <a:schemeClr val="accent2"/>
              </a:buClr>
              <a:buFont typeface="Wingdings" pitchFamily="2" charset="2"/>
              <a:buChar char="n"/>
              <a:defRPr sz="1800">
                <a:solidFill>
                  <a:schemeClr val="tx1"/>
                </a:solidFill>
                <a:latin typeface="Times New Roman" panose="02020603050405020304" pitchFamily="18" charset="0"/>
                <a:ea typeface="+mn-ea"/>
                <a:cs typeface="Times New Roman" panose="02020603050405020304" pitchFamily="18" charset="0"/>
              </a:defRPr>
            </a:lvl2pPr>
            <a:lvl3pPr marL="1304925" indent="-395288" algn="l" rtl="0" eaLnBrk="1" fontAlgn="base" hangingPunct="1">
              <a:spcBef>
                <a:spcPct val="20000"/>
              </a:spcBef>
              <a:spcAft>
                <a:spcPct val="0"/>
              </a:spcAft>
              <a:buClr>
                <a:schemeClr val="accent2"/>
              </a:buClr>
              <a:buFont typeface="Wingdings" pitchFamily="2" charset="2"/>
              <a:buChar char="o"/>
              <a:defRPr sz="1600">
                <a:solidFill>
                  <a:schemeClr val="tx1"/>
                </a:solidFill>
                <a:latin typeface="Times New Roman" panose="02020603050405020304" pitchFamily="18" charset="0"/>
                <a:ea typeface="+mn-ea"/>
                <a:cs typeface="Times New Roman" panose="02020603050405020304" pitchFamily="18" charset="0"/>
              </a:defRPr>
            </a:lvl3pPr>
            <a:lvl4pPr marL="1693863" indent="-387350" algn="l" rtl="0" eaLnBrk="1" fontAlgn="base" hangingPunct="1">
              <a:spcBef>
                <a:spcPct val="20000"/>
              </a:spcBef>
              <a:spcAft>
                <a:spcPct val="0"/>
              </a:spcAft>
              <a:buClr>
                <a:schemeClr val="accent2"/>
              </a:buClr>
              <a:buFont typeface="Wingdings" pitchFamily="2" charset="2"/>
              <a:buChar char="n"/>
              <a:defRPr sz="1400">
                <a:solidFill>
                  <a:schemeClr val="tx1"/>
                </a:solidFill>
                <a:latin typeface="Times New Roman" panose="02020603050405020304" pitchFamily="18" charset="0"/>
                <a:ea typeface="+mn-ea"/>
                <a:cs typeface="Times New Roman" panose="02020603050405020304" pitchFamily="18" charset="0"/>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Times New Roman" panose="02020603050405020304" pitchFamily="18" charset="0"/>
                <a:ea typeface="+mn-ea"/>
                <a:cs typeface="Times New Roman" panose="02020603050405020304" pitchFamily="18" charset="0"/>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dirty="0"/>
              <a:t>Correlation coefficient (also called Pearson’s product moment coefficient)</a:t>
            </a:r>
          </a:p>
          <a:p>
            <a:endParaRPr lang="en-US" altLang="zh-CN" dirty="0"/>
          </a:p>
          <a:p>
            <a:endParaRPr lang="en-US" altLang="zh-CN" dirty="0"/>
          </a:p>
          <a:p>
            <a:endParaRPr lang="en-US" altLang="zh-CN" dirty="0"/>
          </a:p>
          <a:p>
            <a:pPr lvl="1"/>
            <a:r>
              <a:rPr lang="en-US" altLang="zh-CN" dirty="0"/>
              <a:t>where n is the number of tuples,       and      are the respective means of </a:t>
            </a:r>
            <a:r>
              <a:rPr lang="en-US" altLang="zh-CN" i="1" dirty="0"/>
              <a:t>A</a:t>
            </a:r>
            <a:r>
              <a:rPr lang="en-US" altLang="zh-CN" dirty="0"/>
              <a:t> and </a:t>
            </a:r>
            <a:r>
              <a:rPr lang="en-US" altLang="zh-CN" i="1" dirty="0"/>
              <a:t>B</a:t>
            </a:r>
            <a:r>
              <a:rPr lang="en-US" altLang="zh-CN" dirty="0"/>
              <a:t>, </a:t>
            </a:r>
            <a:r>
              <a:rPr lang="el-GR" altLang="zh-CN" i="1" dirty="0"/>
              <a:t>σ</a:t>
            </a:r>
            <a:r>
              <a:rPr lang="en-US" altLang="zh-CN" i="1" baseline="-25000" dirty="0"/>
              <a:t>A</a:t>
            </a:r>
            <a:r>
              <a:rPr lang="en-US" altLang="zh-CN" dirty="0"/>
              <a:t> and </a:t>
            </a:r>
            <a:r>
              <a:rPr lang="el-GR" altLang="zh-CN" i="1" dirty="0"/>
              <a:t>σ</a:t>
            </a:r>
            <a:r>
              <a:rPr lang="en-US" altLang="zh-CN" i="1" baseline="-25000" dirty="0"/>
              <a:t>B</a:t>
            </a:r>
            <a:r>
              <a:rPr lang="en-US" altLang="zh-CN" dirty="0"/>
              <a:t> are the respective standard deviation of </a:t>
            </a:r>
            <a:r>
              <a:rPr lang="en-US" altLang="zh-CN" i="1" dirty="0"/>
              <a:t>A</a:t>
            </a:r>
            <a:r>
              <a:rPr lang="en-US" altLang="zh-CN" dirty="0"/>
              <a:t> and </a:t>
            </a:r>
            <a:r>
              <a:rPr lang="en-US" altLang="zh-CN" i="1" dirty="0"/>
              <a:t>B</a:t>
            </a:r>
            <a:r>
              <a:rPr lang="en-US" altLang="zh-CN" dirty="0"/>
              <a:t>, and </a:t>
            </a:r>
            <a:r>
              <a:rPr lang="el-GR" altLang="zh-CN" i="1" dirty="0"/>
              <a:t>Σ</a:t>
            </a:r>
            <a:r>
              <a:rPr lang="en-US" altLang="zh-CN" i="1" dirty="0"/>
              <a:t>(AB) </a:t>
            </a:r>
            <a:r>
              <a:rPr lang="en-US" altLang="zh-CN" dirty="0"/>
              <a:t>is the sum of the </a:t>
            </a:r>
            <a:r>
              <a:rPr lang="en-US" altLang="zh-CN" i="1" dirty="0"/>
              <a:t>AB</a:t>
            </a:r>
            <a:r>
              <a:rPr lang="en-US" altLang="zh-CN" dirty="0"/>
              <a:t> cross-product.</a:t>
            </a:r>
          </a:p>
          <a:p>
            <a:r>
              <a:rPr lang="en-US" altLang="zh-CN" dirty="0"/>
              <a:t>If </a:t>
            </a:r>
            <a:r>
              <a:rPr lang="en-US" altLang="zh-CN" i="1" dirty="0" err="1"/>
              <a:t>r</a:t>
            </a:r>
            <a:r>
              <a:rPr lang="en-US" altLang="zh-CN" i="1" baseline="-25000" dirty="0" err="1"/>
              <a:t>A,B</a:t>
            </a:r>
            <a:r>
              <a:rPr lang="en-US" altLang="zh-CN" dirty="0"/>
              <a:t> &gt; 0, A and B are positively correlated (A’s values increase as B’s).  The higher, the stronger correlation.</a:t>
            </a:r>
          </a:p>
          <a:p>
            <a:r>
              <a:rPr lang="en-US" altLang="zh-CN" i="1" dirty="0" err="1"/>
              <a:t>r</a:t>
            </a:r>
            <a:r>
              <a:rPr lang="en-US" altLang="zh-CN" i="1" baseline="-25000" dirty="0" err="1"/>
              <a:t>A,B</a:t>
            </a:r>
            <a:r>
              <a:rPr lang="en-US" altLang="zh-CN" dirty="0" smtClean="0"/>
              <a:t> </a:t>
            </a:r>
            <a:r>
              <a:rPr lang="en-US" altLang="zh-CN" dirty="0"/>
              <a:t>= 0: independent; </a:t>
            </a:r>
            <a:r>
              <a:rPr lang="en-US" altLang="zh-CN" i="1" dirty="0" err="1"/>
              <a:t>r</a:t>
            </a:r>
            <a:r>
              <a:rPr lang="en-US" altLang="zh-CN" i="1" baseline="-25000" dirty="0" err="1"/>
              <a:t>A,B</a:t>
            </a:r>
            <a:r>
              <a:rPr lang="en-US" altLang="zh-CN" dirty="0" smtClean="0"/>
              <a:t> </a:t>
            </a:r>
            <a:r>
              <a:rPr lang="en-US" altLang="zh-CN" dirty="0"/>
              <a:t>&lt; 0: negatively correlated</a:t>
            </a:r>
          </a:p>
        </p:txBody>
      </p:sp>
      <p:sp>
        <p:nvSpPr>
          <p:cNvPr id="7" name="灯片编号占位符 5">
            <a:extLst>
              <a:ext uri="{FF2B5EF4-FFF2-40B4-BE49-F238E27FC236}">
                <a16:creationId xmlns="" xmlns:a16="http://schemas.microsoft.com/office/drawing/2014/main" id="{48AC42BE-491B-45F9-A1FE-FE4FC8775021}"/>
              </a:ext>
            </a:extLst>
          </p:cNvPr>
          <p:cNvSpPr>
            <a:spLocks noGrp="1"/>
          </p:cNvSpPr>
          <p:nvPr>
            <p:ph type="sldNum" sz="quarter" idx="12"/>
          </p:nvPr>
        </p:nvSpPr>
        <p:spPr/>
        <p:txBody>
          <a:bodyPr/>
          <a:lstStyle/>
          <a:p>
            <a:fld id="{B607FA00-8AF0-4E85-BEF6-DA81DB8F3A92}" type="slidenum">
              <a:rPr lang="en-US" altLang="zh-CN" smtClean="0"/>
              <a:pPr/>
              <a:t>40</a:t>
            </a:fld>
            <a:endParaRPr lang="en-US" altLang="zh-CN"/>
          </a:p>
        </p:txBody>
      </p:sp>
      <p:graphicFrame>
        <p:nvGraphicFramePr>
          <p:cNvPr id="5" name="对象 4"/>
          <p:cNvGraphicFramePr>
            <a:graphicFrameLocks noGrp="1" noChangeAspect="1"/>
          </p:cNvGraphicFramePr>
          <p:nvPr>
            <p:extLst>
              <p:ext uri="{D42A27DB-BD31-4B8C-83A1-F6EECF244321}">
                <p14:modId xmlns:p14="http://schemas.microsoft.com/office/powerpoint/2010/main" val="1468511076"/>
              </p:ext>
            </p:extLst>
          </p:nvPr>
        </p:nvGraphicFramePr>
        <p:xfrm>
          <a:off x="2123728" y="1700808"/>
          <a:ext cx="5161222" cy="936104"/>
        </p:xfrm>
        <a:graphic>
          <a:graphicData uri="http://schemas.openxmlformats.org/presentationml/2006/ole">
            <mc:AlternateContent xmlns:mc="http://schemas.openxmlformats.org/markup-compatibility/2006">
              <mc:Choice xmlns:v="urn:schemas-microsoft-com:vml" Requires="v">
                <p:oleObj spid="_x0000_s7245" name="Equation" r:id="rId4" imgW="2590800" imgH="469900" progId="Equation.3">
                  <p:embed/>
                </p:oleObj>
              </mc:Choice>
              <mc:Fallback>
                <p:oleObj name="Equation" r:id="rId4" imgW="2590800"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1700808"/>
                        <a:ext cx="5161222" cy="93610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7227276"/>
              </p:ext>
            </p:extLst>
          </p:nvPr>
        </p:nvGraphicFramePr>
        <p:xfrm>
          <a:off x="4572000" y="2636912"/>
          <a:ext cx="295275" cy="393700"/>
        </p:xfrm>
        <a:graphic>
          <a:graphicData uri="http://schemas.openxmlformats.org/presentationml/2006/ole">
            <mc:AlternateContent xmlns:mc="http://schemas.openxmlformats.org/markup-compatibility/2006">
              <mc:Choice xmlns:v="urn:schemas-microsoft-com:vml" Requires="v">
                <p:oleObj spid="_x0000_s7246" name="Equation" r:id="rId6" imgW="152268" imgH="203024" progId="Equation.3">
                  <p:embed/>
                </p:oleObj>
              </mc:Choice>
              <mc:Fallback>
                <p:oleObj name="Equation" r:id="rId6" imgW="152268" imgH="20302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636912"/>
                        <a:ext cx="2952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Grp="1" noChangeAspect="1"/>
          </p:cNvGraphicFramePr>
          <p:nvPr>
            <p:extLst>
              <p:ext uri="{D42A27DB-BD31-4B8C-83A1-F6EECF244321}">
                <p14:modId xmlns:p14="http://schemas.microsoft.com/office/powerpoint/2010/main" val="718481635"/>
              </p:ext>
            </p:extLst>
          </p:nvPr>
        </p:nvGraphicFramePr>
        <p:xfrm>
          <a:off x="5220072" y="2636912"/>
          <a:ext cx="319087" cy="393700"/>
        </p:xfrm>
        <a:graphic>
          <a:graphicData uri="http://schemas.openxmlformats.org/presentationml/2006/ole">
            <mc:AlternateContent xmlns:mc="http://schemas.openxmlformats.org/markup-compatibility/2006">
              <mc:Choice xmlns:v="urn:schemas-microsoft-com:vml" Requires="v">
                <p:oleObj spid="_x0000_s7247" name="Equation" r:id="rId8" imgW="152268" imgH="203024" progId="Equation.3">
                  <p:embed/>
                </p:oleObj>
              </mc:Choice>
              <mc:Fallback>
                <p:oleObj name="Equation" r:id="rId8" imgW="152268" imgH="203024" progId="Equation.3">
                  <p:embed/>
                  <p:pic>
                    <p:nvPicPr>
                      <p:cNvPr id="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2636912"/>
                        <a:ext cx="3190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a:extLst>
              <a:ext uri="{FF2B5EF4-FFF2-40B4-BE49-F238E27FC236}">
                <a16:creationId xmlns="" xmlns:a16="http://schemas.microsoft.com/office/drawing/2014/main" id="{E8A6BBB0-9B1C-4018-BBFC-7B6CD0E86A34}"/>
              </a:ext>
            </a:extLst>
          </p:cNvPr>
          <p:cNvSpPr>
            <a:spLocks noGrp="1" noChangeArrowheads="1"/>
          </p:cNvSpPr>
          <p:nvPr>
            <p:ph type="title"/>
          </p:nvPr>
        </p:nvSpPr>
        <p:spPr/>
        <p:txBody>
          <a:bodyPr/>
          <a:lstStyle/>
          <a:p>
            <a:r>
              <a:rPr lang="en-US" altLang="zh-CN"/>
              <a:t>Correlation Analysis (Categorical Data)</a:t>
            </a:r>
          </a:p>
        </p:txBody>
      </p:sp>
      <p:sp>
        <p:nvSpPr>
          <p:cNvPr id="1071107" name="Rectangle 3">
            <a:extLst>
              <a:ext uri="{FF2B5EF4-FFF2-40B4-BE49-F238E27FC236}">
                <a16:creationId xmlns="" xmlns:a16="http://schemas.microsoft.com/office/drawing/2014/main" id="{C01D8566-2C63-48CB-A2BA-76C851409ED8}"/>
              </a:ext>
            </a:extLst>
          </p:cNvPr>
          <p:cNvSpPr>
            <a:spLocks noGrp="1" noChangeArrowheads="1"/>
          </p:cNvSpPr>
          <p:nvPr>
            <p:ph type="body" sz="half" idx="1"/>
          </p:nvPr>
        </p:nvSpPr>
        <p:spPr/>
        <p:txBody>
          <a:bodyPr/>
          <a:lstStyle/>
          <a:p>
            <a:r>
              <a:rPr lang="el-GR" altLang="zh-CN" i="1" dirty="0" smtClean="0"/>
              <a:t>χ</a:t>
            </a:r>
            <a:r>
              <a:rPr lang="en-US" altLang="zh-CN" i="1" baseline="30000" dirty="0" smtClean="0"/>
              <a:t>2</a:t>
            </a:r>
            <a:r>
              <a:rPr lang="en-US" altLang="zh-CN" i="1" dirty="0" smtClean="0"/>
              <a:t> </a:t>
            </a:r>
            <a:r>
              <a:rPr lang="en-US" altLang="zh-CN" dirty="0"/>
              <a:t>(chi-square) test</a:t>
            </a:r>
            <a:endParaRPr lang="el-GR" altLang="zh-CN" dirty="0"/>
          </a:p>
          <a:p>
            <a:endParaRPr lang="en-US" altLang="zh-CN" dirty="0"/>
          </a:p>
          <a:p>
            <a:endParaRPr lang="en-US" altLang="zh-CN" dirty="0"/>
          </a:p>
          <a:p>
            <a:endParaRPr lang="en-US" altLang="zh-CN" dirty="0"/>
          </a:p>
          <a:p>
            <a:r>
              <a:rPr lang="en-US" altLang="zh-CN" dirty="0"/>
              <a:t>The larger the </a:t>
            </a:r>
            <a:r>
              <a:rPr lang="el-GR" altLang="zh-CN" i="1" dirty="0"/>
              <a:t>χ</a:t>
            </a:r>
            <a:r>
              <a:rPr lang="en-US" altLang="zh-CN" i="1" baseline="30000" dirty="0"/>
              <a:t>2</a:t>
            </a:r>
            <a:r>
              <a:rPr lang="en-US" altLang="zh-CN" dirty="0" smtClean="0"/>
              <a:t> </a:t>
            </a:r>
            <a:r>
              <a:rPr lang="en-US" altLang="zh-CN" dirty="0"/>
              <a:t>value, the more likely the variables are related</a:t>
            </a:r>
          </a:p>
          <a:p>
            <a:r>
              <a:rPr lang="en-US" altLang="zh-CN" dirty="0"/>
              <a:t>The cells that contribute the most to the </a:t>
            </a:r>
            <a:r>
              <a:rPr lang="el-GR" altLang="zh-CN" i="1" dirty="0"/>
              <a:t>χ</a:t>
            </a:r>
            <a:r>
              <a:rPr lang="en-US" altLang="zh-CN" i="1" baseline="30000" dirty="0"/>
              <a:t>2</a:t>
            </a:r>
            <a:r>
              <a:rPr lang="en-US" altLang="zh-CN" dirty="0" smtClean="0"/>
              <a:t> </a:t>
            </a:r>
            <a:r>
              <a:rPr lang="en-US" altLang="zh-CN" dirty="0"/>
              <a:t>value are those whose actual count is very different from the expected count</a:t>
            </a:r>
          </a:p>
          <a:p>
            <a:r>
              <a:rPr lang="en-US" altLang="zh-CN" dirty="0"/>
              <a:t>Correlation does not imply causality</a:t>
            </a:r>
          </a:p>
          <a:p>
            <a:pPr lvl="1"/>
            <a:r>
              <a:rPr lang="en-US" altLang="zh-CN" dirty="0"/>
              <a:t># of hospitals and # of car-theft in a city are correlated</a:t>
            </a:r>
          </a:p>
          <a:p>
            <a:pPr lvl="1"/>
            <a:r>
              <a:rPr lang="en-US" altLang="zh-CN" dirty="0"/>
              <a:t>Both are causally linked to the third variable: population</a:t>
            </a:r>
          </a:p>
        </p:txBody>
      </p:sp>
      <p:sp>
        <p:nvSpPr>
          <p:cNvPr id="5" name="灯片编号占位符 5">
            <a:extLst>
              <a:ext uri="{FF2B5EF4-FFF2-40B4-BE49-F238E27FC236}">
                <a16:creationId xmlns="" xmlns:a16="http://schemas.microsoft.com/office/drawing/2014/main" id="{FC10A517-5255-4E53-83A3-C4D768F1130D}"/>
              </a:ext>
            </a:extLst>
          </p:cNvPr>
          <p:cNvSpPr>
            <a:spLocks noGrp="1"/>
          </p:cNvSpPr>
          <p:nvPr>
            <p:ph type="sldNum" sz="quarter" idx="12"/>
          </p:nvPr>
        </p:nvSpPr>
        <p:spPr/>
        <p:txBody>
          <a:bodyPr/>
          <a:lstStyle/>
          <a:p>
            <a:fld id="{409A2A1C-966E-41A1-BBB8-567B71F68A8B}" type="slidenum">
              <a:rPr lang="en-US" altLang="zh-CN" smtClean="0"/>
              <a:pPr/>
              <a:t>41</a:t>
            </a:fld>
            <a:endParaRPr lang="en-US" altLang="zh-CN"/>
          </a:p>
        </p:txBody>
      </p:sp>
      <p:graphicFrame>
        <p:nvGraphicFramePr>
          <p:cNvPr id="9" name="对象 8"/>
          <p:cNvGraphicFramePr>
            <a:graphicFrameLocks noGrp="1" noChangeAspect="1"/>
          </p:cNvGraphicFramePr>
          <p:nvPr>
            <p:extLst>
              <p:ext uri="{D42A27DB-BD31-4B8C-83A1-F6EECF244321}">
                <p14:modId xmlns:p14="http://schemas.microsoft.com/office/powerpoint/2010/main" val="1357472288"/>
              </p:ext>
            </p:extLst>
          </p:nvPr>
        </p:nvGraphicFramePr>
        <p:xfrm>
          <a:off x="2771800" y="1484784"/>
          <a:ext cx="3666236" cy="792088"/>
        </p:xfrm>
        <a:graphic>
          <a:graphicData uri="http://schemas.openxmlformats.org/presentationml/2006/ole">
            <mc:AlternateContent xmlns:mc="http://schemas.openxmlformats.org/markup-compatibility/2006">
              <mc:Choice xmlns:v="urn:schemas-microsoft-com:vml" Requires="v">
                <p:oleObj spid="_x0000_s8222" name="Equation" r:id="rId4" imgW="2057400" imgH="444500" progId="Equation.3">
                  <p:embed/>
                </p:oleObj>
              </mc:Choice>
              <mc:Fallback>
                <p:oleObj name="Equation" r:id="rId4" imgW="2057400" imgH="4445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484784"/>
                        <a:ext cx="3666236" cy="792088"/>
                      </a:xfrm>
                      <a:prstGeom prst="rect">
                        <a:avLst/>
                      </a:prstGeom>
                      <a:noFill/>
                      <a:ln>
                        <a:noFill/>
                      </a:ln>
                      <a:effectLst/>
                    </p:spPr>
                  </p:pic>
                </p:oleObj>
              </mc:Fallback>
            </mc:AlternateContent>
          </a:graphicData>
        </a:graphic>
      </p:graphicFrame>
      <p:pic>
        <p:nvPicPr>
          <p:cNvPr id="8215" name="Picture 23" descr="âchi-squareâçå¾çæç´¢ç»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653136"/>
            <a:ext cx="4638675" cy="1695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a:extLst>
              <a:ext uri="{FF2B5EF4-FFF2-40B4-BE49-F238E27FC236}">
                <a16:creationId xmlns="" xmlns:a16="http://schemas.microsoft.com/office/drawing/2014/main" id="{392D6877-1BAD-4AC8-8D9C-C2E98E3E9959}"/>
              </a:ext>
            </a:extLst>
          </p:cNvPr>
          <p:cNvSpPr>
            <a:spLocks noGrp="1" noChangeArrowheads="1"/>
          </p:cNvSpPr>
          <p:nvPr>
            <p:ph type="title"/>
          </p:nvPr>
        </p:nvSpPr>
        <p:spPr/>
        <p:txBody>
          <a:bodyPr/>
          <a:lstStyle/>
          <a:p>
            <a:r>
              <a:rPr lang="en-US" altLang="zh-CN"/>
              <a:t>Chi-Square Calculation: An Example</a:t>
            </a:r>
          </a:p>
        </p:txBody>
      </p:sp>
      <p:sp>
        <p:nvSpPr>
          <p:cNvPr id="1072131" name="Rectangle 3">
            <a:extLst>
              <a:ext uri="{FF2B5EF4-FFF2-40B4-BE49-F238E27FC236}">
                <a16:creationId xmlns="" xmlns:a16="http://schemas.microsoft.com/office/drawing/2014/main" id="{4A20772F-045F-42D8-AFFC-15572F288EA7}"/>
              </a:ext>
            </a:extLst>
          </p:cNvPr>
          <p:cNvSpPr>
            <a:spLocks noGrp="1" noChangeArrowheads="1"/>
          </p:cNvSpPr>
          <p:nvPr>
            <p:ph type="body" sz="half"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l-GR" altLang="zh-CN" i="1" dirty="0" smtClean="0"/>
              <a:t>χ</a:t>
            </a:r>
            <a:r>
              <a:rPr lang="en-US" altLang="zh-CN" i="1" baseline="30000" dirty="0" smtClean="0"/>
              <a:t>2 </a:t>
            </a:r>
            <a:r>
              <a:rPr lang="en-US" altLang="zh-CN" dirty="0" smtClean="0"/>
              <a:t>(chi-square</a:t>
            </a:r>
            <a:r>
              <a:rPr lang="en-US" altLang="zh-CN" dirty="0"/>
              <a:t>) calculation (numbers in parenthesis are expected counts calculated based on the data distribution in the two categories)</a:t>
            </a:r>
            <a:endParaRPr lang="el-GR" altLang="zh-CN" dirty="0"/>
          </a:p>
          <a:p>
            <a:endParaRPr lang="en-US" altLang="zh-CN" dirty="0"/>
          </a:p>
          <a:p>
            <a:endParaRPr lang="en-US" altLang="zh-CN" dirty="0"/>
          </a:p>
          <a:p>
            <a:endParaRPr lang="en-US" altLang="zh-CN" dirty="0"/>
          </a:p>
          <a:p>
            <a:r>
              <a:rPr lang="en-US" altLang="zh-CN" dirty="0"/>
              <a:t>It shows that </a:t>
            </a:r>
            <a:r>
              <a:rPr lang="en-US" altLang="zh-CN" dirty="0" err="1"/>
              <a:t>like_science_fiction</a:t>
            </a:r>
            <a:r>
              <a:rPr lang="en-US" altLang="zh-CN" dirty="0"/>
              <a:t> and </a:t>
            </a:r>
            <a:r>
              <a:rPr lang="en-US" altLang="zh-CN" dirty="0" err="1"/>
              <a:t>play_chess</a:t>
            </a:r>
            <a:r>
              <a:rPr lang="en-US" altLang="zh-CN" dirty="0"/>
              <a:t> are correlated in the group</a:t>
            </a:r>
          </a:p>
        </p:txBody>
      </p:sp>
      <p:sp>
        <p:nvSpPr>
          <p:cNvPr id="32" name="灯片编号占位符 5">
            <a:extLst>
              <a:ext uri="{FF2B5EF4-FFF2-40B4-BE49-F238E27FC236}">
                <a16:creationId xmlns="" xmlns:a16="http://schemas.microsoft.com/office/drawing/2014/main" id="{915FAF19-0752-4479-A50C-CCD7BC0BFC14}"/>
              </a:ext>
            </a:extLst>
          </p:cNvPr>
          <p:cNvSpPr>
            <a:spLocks noGrp="1"/>
          </p:cNvSpPr>
          <p:nvPr>
            <p:ph type="sldNum" sz="quarter" idx="12"/>
          </p:nvPr>
        </p:nvSpPr>
        <p:spPr/>
        <p:txBody>
          <a:bodyPr/>
          <a:lstStyle/>
          <a:p>
            <a:fld id="{CAE7864D-76A3-47BB-85E4-52310FBED8B4}" type="slidenum">
              <a:rPr lang="en-US" altLang="zh-CN" smtClean="0"/>
              <a:pPr/>
              <a:t>42</a:t>
            </a:fld>
            <a:endParaRPr lang="en-US" altLang="zh-CN"/>
          </a:p>
        </p:txBody>
      </p:sp>
      <p:graphicFrame>
        <p:nvGraphicFramePr>
          <p:cNvPr id="1072175" name="Group 47">
            <a:extLst>
              <a:ext uri="{FF2B5EF4-FFF2-40B4-BE49-F238E27FC236}">
                <a16:creationId xmlns="" xmlns:a16="http://schemas.microsoft.com/office/drawing/2014/main" id="{18030341-EB44-44B4-9A88-B58500DDE0BB}"/>
              </a:ext>
            </a:extLst>
          </p:cNvPr>
          <p:cNvGraphicFramePr>
            <a:graphicFrameLocks noGrp="1"/>
          </p:cNvGraphicFramePr>
          <p:nvPr/>
        </p:nvGraphicFramePr>
        <p:xfrm>
          <a:off x="1371600" y="1447800"/>
          <a:ext cx="6096000" cy="1595439"/>
        </p:xfrm>
        <a:graphic>
          <a:graphicData uri="http://schemas.openxmlformats.org/drawingml/2006/table">
            <a:tbl>
              <a:tblPr/>
              <a:tblGrid>
                <a:gridCol w="2219325">
                  <a:extLst>
                    <a:ext uri="{9D8B030D-6E8A-4147-A177-3AD203B41FA5}">
                      <a16:colId xmlns="" xmlns:a16="http://schemas.microsoft.com/office/drawing/2014/main" val="531587232"/>
                    </a:ext>
                  </a:extLst>
                </a:gridCol>
                <a:gridCol w="1136650">
                  <a:extLst>
                    <a:ext uri="{9D8B030D-6E8A-4147-A177-3AD203B41FA5}">
                      <a16:colId xmlns="" xmlns:a16="http://schemas.microsoft.com/office/drawing/2014/main" val="4237192385"/>
                    </a:ext>
                  </a:extLst>
                </a:gridCol>
                <a:gridCol w="1571625">
                  <a:extLst>
                    <a:ext uri="{9D8B030D-6E8A-4147-A177-3AD203B41FA5}">
                      <a16:colId xmlns="" xmlns:a16="http://schemas.microsoft.com/office/drawing/2014/main" val="3693015458"/>
                    </a:ext>
                  </a:extLst>
                </a:gridCol>
                <a:gridCol w="1168400">
                  <a:extLst>
                    <a:ext uri="{9D8B030D-6E8A-4147-A177-3AD203B41FA5}">
                      <a16:colId xmlns="" xmlns:a16="http://schemas.microsoft.com/office/drawing/2014/main" val="3994393164"/>
                    </a:ext>
                  </a:extLst>
                </a:gridCol>
              </a:tblGrid>
              <a:tr h="342900">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zh-CN" altLang="zh-CN" sz="16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818226286"/>
                  </a:ext>
                </a:extLst>
              </a:tr>
              <a:tr h="417513">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3050705874"/>
                  </a:ext>
                </a:extLst>
              </a:tr>
              <a:tr h="417513">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425954292"/>
                  </a:ext>
                </a:extLst>
              </a:tr>
              <a:tr h="417513">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defRPr sz="2400">
                          <a:solidFill>
                            <a:schemeClr val="tx1"/>
                          </a:solidFill>
                          <a:latin typeface="Tahoma" panose="020B0604030504040204" pitchFamily="34" charset="0"/>
                        </a:defRPr>
                      </a:lvl1pPr>
                      <a:lvl2pPr>
                        <a:spcBef>
                          <a:spcPct val="20000"/>
                        </a:spcBef>
                        <a:buClr>
                          <a:schemeClr val="tx1"/>
                        </a:buClr>
                        <a:defRPr sz="2400">
                          <a:solidFill>
                            <a:schemeClr val="tx1"/>
                          </a:solidFill>
                          <a:latin typeface="Tahoma" panose="020B0604030504040204" pitchFamily="34" charset="0"/>
                        </a:defRPr>
                      </a:lvl2pPr>
                      <a:lvl3pPr>
                        <a:spcBef>
                          <a:spcPct val="20000"/>
                        </a:spcBef>
                        <a:buClr>
                          <a:schemeClr val="tx1"/>
                        </a:buClr>
                        <a:defRPr sz="2000">
                          <a:solidFill>
                            <a:schemeClr val="tx1"/>
                          </a:solidFill>
                          <a:latin typeface="Tahoma" panose="020B0604030504040204" pitchFamily="34" charset="0"/>
                        </a:defRPr>
                      </a:lvl3pPr>
                      <a:lvl4pPr>
                        <a:spcBef>
                          <a:spcPct val="20000"/>
                        </a:spcBef>
                        <a:buClr>
                          <a:schemeClr val="tx1"/>
                        </a:buClr>
                        <a:defRPr>
                          <a:solidFill>
                            <a:schemeClr val="tx1"/>
                          </a:solidFill>
                          <a:latin typeface="Tahoma" panose="020B0604030504040204" pitchFamily="34" charset="0"/>
                        </a:defRPr>
                      </a:lvl4pPr>
                      <a:lvl5pPr>
                        <a:spcBef>
                          <a:spcPct val="20000"/>
                        </a:spcBef>
                        <a:buClr>
                          <a:schemeClr val="tx1"/>
                        </a:buClr>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834435941"/>
                  </a:ext>
                </a:extLst>
              </a:tr>
            </a:tbl>
          </a:graphicData>
        </a:graphic>
      </p:graphicFrame>
      <p:graphicFrame>
        <p:nvGraphicFramePr>
          <p:cNvPr id="5" name="对象 4"/>
          <p:cNvGraphicFramePr>
            <a:graphicFrameLocks noGrp="1" noChangeAspect="1"/>
          </p:cNvGraphicFramePr>
          <p:nvPr>
            <p:extLst>
              <p:ext uri="{D42A27DB-BD31-4B8C-83A1-F6EECF244321}">
                <p14:modId xmlns:p14="http://schemas.microsoft.com/office/powerpoint/2010/main" val="1488862691"/>
              </p:ext>
            </p:extLst>
          </p:nvPr>
        </p:nvGraphicFramePr>
        <p:xfrm>
          <a:off x="1115616" y="4437112"/>
          <a:ext cx="6775298" cy="648072"/>
        </p:xfrm>
        <a:graphic>
          <a:graphicData uri="http://schemas.openxmlformats.org/presentationml/2006/ole">
            <mc:AlternateContent xmlns:mc="http://schemas.openxmlformats.org/markup-compatibility/2006">
              <mc:Choice xmlns:v="urn:schemas-microsoft-com:vml" Requires="v">
                <p:oleObj spid="_x0000_s9244" name="Equation" r:id="rId4" imgW="4381500" imgH="419100" progId="Equation.3">
                  <p:embed/>
                </p:oleObj>
              </mc:Choice>
              <mc:Fallback>
                <p:oleObj name="Equation" r:id="rId4" imgW="4381500" imgH="4191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437112"/>
                        <a:ext cx="6775298" cy="648072"/>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a:extLst>
              <a:ext uri="{FF2B5EF4-FFF2-40B4-BE49-F238E27FC236}">
                <a16:creationId xmlns="" xmlns:a16="http://schemas.microsoft.com/office/drawing/2014/main" id="{F03C1970-E3C1-4FAE-905B-69052382A15A}"/>
              </a:ext>
            </a:extLst>
          </p:cNvPr>
          <p:cNvSpPr>
            <a:spLocks noGrp="1" noChangeArrowheads="1"/>
          </p:cNvSpPr>
          <p:nvPr>
            <p:ph type="title"/>
          </p:nvPr>
        </p:nvSpPr>
        <p:spPr/>
        <p:txBody>
          <a:bodyPr/>
          <a:lstStyle/>
          <a:p>
            <a:r>
              <a:rPr lang="en-US" altLang="zh-CN"/>
              <a:t>Data Transformation</a:t>
            </a:r>
          </a:p>
        </p:txBody>
      </p:sp>
      <p:sp>
        <p:nvSpPr>
          <p:cNvPr id="965635" name="Rectangle 3">
            <a:extLst>
              <a:ext uri="{FF2B5EF4-FFF2-40B4-BE49-F238E27FC236}">
                <a16:creationId xmlns="" xmlns:a16="http://schemas.microsoft.com/office/drawing/2014/main" id="{E0779083-CDFA-4521-B19A-DC281035337B}"/>
              </a:ext>
            </a:extLst>
          </p:cNvPr>
          <p:cNvSpPr>
            <a:spLocks noGrp="1" noChangeArrowheads="1"/>
          </p:cNvSpPr>
          <p:nvPr>
            <p:ph idx="1"/>
          </p:nvPr>
        </p:nvSpPr>
        <p:spPr/>
        <p:txBody>
          <a:bodyPr/>
          <a:lstStyle/>
          <a:p>
            <a:r>
              <a:rPr lang="en-US" altLang="zh-CN" b="1" dirty="0"/>
              <a:t>Smoothing: </a:t>
            </a:r>
            <a:r>
              <a:rPr lang="en-US" altLang="zh-CN" dirty="0"/>
              <a:t>remove noise from data</a:t>
            </a:r>
          </a:p>
          <a:p>
            <a:r>
              <a:rPr lang="en-US" altLang="zh-CN" b="1" dirty="0"/>
              <a:t>Aggregation: </a:t>
            </a:r>
            <a:r>
              <a:rPr lang="en-US" altLang="zh-CN" dirty="0"/>
              <a:t>summarization, data cube construction</a:t>
            </a:r>
          </a:p>
          <a:p>
            <a:r>
              <a:rPr lang="en-US" altLang="zh-CN" b="1" dirty="0"/>
              <a:t>Generalization: </a:t>
            </a:r>
            <a:r>
              <a:rPr lang="en-US" altLang="zh-CN" dirty="0"/>
              <a:t>concept hierarchy climbing</a:t>
            </a:r>
          </a:p>
          <a:p>
            <a:r>
              <a:rPr lang="en-US" altLang="zh-CN" b="1" dirty="0"/>
              <a:t>Normalization: </a:t>
            </a:r>
            <a:r>
              <a:rPr lang="en-US" altLang="zh-CN" dirty="0"/>
              <a:t>scaled to fall within a small, specified range</a:t>
            </a:r>
          </a:p>
          <a:p>
            <a:pPr lvl="1"/>
            <a:r>
              <a:rPr lang="en-US" altLang="zh-CN" dirty="0"/>
              <a:t>min-max normalization</a:t>
            </a:r>
          </a:p>
          <a:p>
            <a:pPr lvl="1"/>
            <a:r>
              <a:rPr lang="en-US" altLang="zh-CN" dirty="0"/>
              <a:t>z-score normalization</a:t>
            </a:r>
          </a:p>
          <a:p>
            <a:pPr lvl="1"/>
            <a:r>
              <a:rPr lang="en-US" altLang="zh-CN" dirty="0"/>
              <a:t>normalization by decimal scaling</a:t>
            </a:r>
          </a:p>
          <a:p>
            <a:r>
              <a:rPr lang="en-US" altLang="zh-CN" b="1" dirty="0"/>
              <a:t>Attribute/feature construction</a:t>
            </a:r>
          </a:p>
          <a:p>
            <a:pPr lvl="1"/>
            <a:r>
              <a:rPr lang="en-US" altLang="zh-CN" dirty="0"/>
              <a:t>New attributes constructed from the given ones</a:t>
            </a:r>
          </a:p>
        </p:txBody>
      </p:sp>
      <p:sp>
        <p:nvSpPr>
          <p:cNvPr id="4" name="灯片编号占位符 3">
            <a:extLst>
              <a:ext uri="{FF2B5EF4-FFF2-40B4-BE49-F238E27FC236}">
                <a16:creationId xmlns="" xmlns:a16="http://schemas.microsoft.com/office/drawing/2014/main" id="{126673AC-73E4-46AA-8C1A-8649D3D82E7D}"/>
              </a:ext>
            </a:extLst>
          </p:cNvPr>
          <p:cNvSpPr>
            <a:spLocks noGrp="1"/>
          </p:cNvSpPr>
          <p:nvPr>
            <p:ph type="sldNum" sz="quarter" idx="12"/>
          </p:nvPr>
        </p:nvSpPr>
        <p:spPr/>
        <p:txBody>
          <a:bodyPr/>
          <a:lstStyle/>
          <a:p>
            <a:fld id="{7A096F40-4A7B-4666-B394-A42136D01A50}" type="slidenum">
              <a:rPr lang="en-US" altLang="zh-CN" smtClean="0"/>
              <a:pPr/>
              <a:t>43</a:t>
            </a:fld>
            <a:endParaRPr lang="en-US" altLang="zh-CN"/>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a:extLst>
              <a:ext uri="{FF2B5EF4-FFF2-40B4-BE49-F238E27FC236}">
                <a16:creationId xmlns="" xmlns:a16="http://schemas.microsoft.com/office/drawing/2014/main" id="{EF7A60ED-7237-4082-9369-87202F48124A}"/>
              </a:ext>
            </a:extLst>
          </p:cNvPr>
          <p:cNvSpPr>
            <a:spLocks noGrp="1" noChangeArrowheads="1"/>
          </p:cNvSpPr>
          <p:nvPr>
            <p:ph type="title"/>
          </p:nvPr>
        </p:nvSpPr>
        <p:spPr/>
        <p:txBody>
          <a:bodyPr/>
          <a:lstStyle/>
          <a:p>
            <a:r>
              <a:rPr lang="en-US" altLang="zh-CN" dirty="0"/>
              <a:t>Data Transformation: Normalization</a:t>
            </a:r>
          </a:p>
        </p:txBody>
      </p:sp>
      <p:sp>
        <p:nvSpPr>
          <p:cNvPr id="23" name="Rectangle 3">
            <a:extLst>
              <a:ext uri="{FF2B5EF4-FFF2-40B4-BE49-F238E27FC236}">
                <a16:creationId xmlns="" xmlns:a16="http://schemas.microsoft.com/office/drawing/2014/main" id="{31F32526-A052-4CAF-93B5-6531F28FDCE9}"/>
              </a:ext>
            </a:extLst>
          </p:cNvPr>
          <p:cNvSpPr>
            <a:spLocks noGrp="1" noChangeArrowheads="1"/>
          </p:cNvSpPr>
          <p:nvPr>
            <p:ph idx="1"/>
          </p:nvPr>
        </p:nvSpPr>
        <p:spPr/>
        <p:txBody>
          <a:bodyPr/>
          <a:lstStyle/>
          <a:p>
            <a:r>
              <a:rPr lang="en-US" altLang="zh-CN" dirty="0"/>
              <a:t>Min-max normalization: to [</a:t>
            </a:r>
            <a:r>
              <a:rPr lang="en-US" altLang="zh-CN" dirty="0" err="1"/>
              <a:t>new_minA</a:t>
            </a:r>
            <a:r>
              <a:rPr lang="en-US" altLang="zh-CN" dirty="0"/>
              <a:t>, </a:t>
            </a:r>
            <a:r>
              <a:rPr lang="en-US" altLang="zh-CN" dirty="0" err="1"/>
              <a:t>new_maxA</a:t>
            </a:r>
            <a:r>
              <a:rPr lang="en-US" altLang="zh-CN" dirty="0"/>
              <a:t>]</a:t>
            </a:r>
          </a:p>
          <a:p>
            <a:pPr lvl="1"/>
            <a:endParaRPr lang="en-US" altLang="zh-CN" dirty="0"/>
          </a:p>
          <a:p>
            <a:pPr lvl="1"/>
            <a:endParaRPr lang="en-US" altLang="zh-CN" dirty="0"/>
          </a:p>
          <a:p>
            <a:pPr lvl="1"/>
            <a:r>
              <a:rPr lang="en-US" altLang="zh-CN" dirty="0"/>
              <a:t>Ex.  Let income range $12,000 to $98,000 normalized to [0.0, 1.0].  Then $73,000 is mapped to  </a:t>
            </a:r>
          </a:p>
          <a:p>
            <a:endParaRPr lang="en-US" altLang="zh-CN" dirty="0"/>
          </a:p>
          <a:p>
            <a:r>
              <a:rPr lang="en-US" altLang="zh-CN" dirty="0"/>
              <a:t>Z-score normalization (</a:t>
            </a:r>
            <a:r>
              <a:rPr lang="el-GR" altLang="zh-CN" dirty="0"/>
              <a:t>μ</a:t>
            </a:r>
            <a:r>
              <a:rPr lang="en-US" altLang="zh-CN" dirty="0"/>
              <a:t>: mean, </a:t>
            </a:r>
            <a:r>
              <a:rPr lang="el-GR" altLang="zh-CN" dirty="0"/>
              <a:t>σ</a:t>
            </a:r>
            <a:r>
              <a:rPr lang="en-US" altLang="zh-CN" dirty="0"/>
              <a:t>: standard deviation):</a:t>
            </a:r>
          </a:p>
          <a:p>
            <a:endParaRPr lang="en-US" altLang="zh-CN" dirty="0"/>
          </a:p>
          <a:p>
            <a:pPr lvl="1"/>
            <a:endParaRPr lang="en-US" altLang="zh-CN" dirty="0"/>
          </a:p>
          <a:p>
            <a:pPr lvl="1"/>
            <a:r>
              <a:rPr lang="en-US" altLang="zh-CN" dirty="0"/>
              <a:t>Ex. Let </a:t>
            </a:r>
            <a:r>
              <a:rPr lang="el-GR" altLang="zh-CN" dirty="0"/>
              <a:t>μ</a:t>
            </a:r>
            <a:r>
              <a:rPr lang="en-US" altLang="zh-CN" dirty="0"/>
              <a:t> = 54,000, </a:t>
            </a:r>
            <a:r>
              <a:rPr lang="el-GR" altLang="zh-CN" dirty="0"/>
              <a:t>σ</a:t>
            </a:r>
            <a:r>
              <a:rPr lang="en-US" altLang="zh-CN" dirty="0"/>
              <a:t> = 16,000.  Then</a:t>
            </a:r>
            <a:endParaRPr lang="el-GR" altLang="zh-CN" dirty="0"/>
          </a:p>
          <a:p>
            <a:endParaRPr lang="en-US" altLang="zh-CN" dirty="0"/>
          </a:p>
          <a:p>
            <a:r>
              <a:rPr lang="en-US" altLang="zh-CN" dirty="0"/>
              <a:t>Normalization by decimal scaling</a:t>
            </a:r>
          </a:p>
        </p:txBody>
      </p:sp>
      <p:sp>
        <p:nvSpPr>
          <p:cNvPr id="11" name="灯片编号占位符 5">
            <a:extLst>
              <a:ext uri="{FF2B5EF4-FFF2-40B4-BE49-F238E27FC236}">
                <a16:creationId xmlns="" xmlns:a16="http://schemas.microsoft.com/office/drawing/2014/main" id="{87DC4D5B-6622-49F0-A759-A9C404BAD681}"/>
              </a:ext>
            </a:extLst>
          </p:cNvPr>
          <p:cNvSpPr>
            <a:spLocks noGrp="1"/>
          </p:cNvSpPr>
          <p:nvPr>
            <p:ph type="sldNum" sz="quarter" idx="12"/>
          </p:nvPr>
        </p:nvSpPr>
        <p:spPr/>
        <p:txBody>
          <a:bodyPr/>
          <a:lstStyle/>
          <a:p>
            <a:fld id="{9CB4C721-B654-46B8-A364-A967186C4025}" type="slidenum">
              <a:rPr lang="en-US" altLang="zh-CN" smtClean="0"/>
              <a:pPr/>
              <a:t>44</a:t>
            </a:fld>
            <a:endParaRPr lang="en-US" altLang="zh-CN"/>
          </a:p>
        </p:txBody>
      </p:sp>
      <p:graphicFrame>
        <p:nvGraphicFramePr>
          <p:cNvPr id="16" name="Object 10">
            <a:extLst>
              <a:ext uri="{FF2B5EF4-FFF2-40B4-BE49-F238E27FC236}">
                <a16:creationId xmlns="" xmlns:a16="http://schemas.microsoft.com/office/drawing/2014/main" id="{97789508-EB9A-4962-B428-09737A6076E3}"/>
              </a:ext>
            </a:extLst>
          </p:cNvPr>
          <p:cNvGraphicFramePr>
            <a:graphicFrameLocks noChangeAspect="1"/>
          </p:cNvGraphicFramePr>
          <p:nvPr>
            <p:extLst>
              <p:ext uri="{D42A27DB-BD31-4B8C-83A1-F6EECF244321}">
                <p14:modId xmlns:p14="http://schemas.microsoft.com/office/powerpoint/2010/main" val="338511348"/>
              </p:ext>
            </p:extLst>
          </p:nvPr>
        </p:nvGraphicFramePr>
        <p:xfrm>
          <a:off x="3707903" y="2348880"/>
          <a:ext cx="3054885" cy="576064"/>
        </p:xfrm>
        <a:graphic>
          <a:graphicData uri="http://schemas.openxmlformats.org/presentationml/2006/ole">
            <mc:AlternateContent xmlns:mc="http://schemas.openxmlformats.org/markup-compatibility/2006">
              <mc:Choice xmlns:v="urn:schemas-microsoft-com:vml" Requires="v">
                <p:oleObj spid="_x0000_s10386" name="Equation" r:id="rId4" imgW="2222280" imgH="419040" progId="Equation.3">
                  <p:embed/>
                </p:oleObj>
              </mc:Choice>
              <mc:Fallback>
                <p:oleObj name="Equation" r:id="rId4" imgW="22222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3" y="2348880"/>
                        <a:ext cx="3054885" cy="576064"/>
                      </a:xfrm>
                      <a:prstGeom prst="rect">
                        <a:avLst/>
                      </a:prstGeom>
                      <a:noFill/>
                      <a:ln>
                        <a:noFill/>
                      </a:ln>
                      <a:effectLst/>
                    </p:spPr>
                  </p:pic>
                </p:oleObj>
              </mc:Fallback>
            </mc:AlternateContent>
          </a:graphicData>
        </a:graphic>
      </p:graphicFrame>
      <p:graphicFrame>
        <p:nvGraphicFramePr>
          <p:cNvPr id="17" name="Object 12">
            <a:extLst>
              <a:ext uri="{FF2B5EF4-FFF2-40B4-BE49-F238E27FC236}">
                <a16:creationId xmlns="" xmlns:a16="http://schemas.microsoft.com/office/drawing/2014/main" id="{4577BEEC-1359-456B-B6C2-BBFBF6ACA122}"/>
              </a:ext>
            </a:extLst>
          </p:cNvPr>
          <p:cNvGraphicFramePr>
            <a:graphicFrameLocks noChangeAspect="1"/>
          </p:cNvGraphicFramePr>
          <p:nvPr>
            <p:extLst>
              <p:ext uri="{D42A27DB-BD31-4B8C-83A1-F6EECF244321}">
                <p14:modId xmlns:p14="http://schemas.microsoft.com/office/powerpoint/2010/main" val="1292432282"/>
              </p:ext>
            </p:extLst>
          </p:nvPr>
        </p:nvGraphicFramePr>
        <p:xfrm>
          <a:off x="5220072" y="3933056"/>
          <a:ext cx="1952625" cy="546100"/>
        </p:xfrm>
        <a:graphic>
          <a:graphicData uri="http://schemas.openxmlformats.org/presentationml/2006/ole">
            <mc:AlternateContent xmlns:mc="http://schemas.openxmlformats.org/markup-compatibility/2006">
              <mc:Choice xmlns:v="urn:schemas-microsoft-com:vml" Requires="v">
                <p:oleObj spid="_x0000_s10387" name="Equation" r:id="rId6" imgW="1498320" imgH="419040" progId="Equation.3">
                  <p:embed/>
                </p:oleObj>
              </mc:Choice>
              <mc:Fallback>
                <p:oleObj name="Equation" r:id="rId6" imgW="149832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2" y="3933056"/>
                        <a:ext cx="1952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a:extLst>
              <a:ext uri="{FF2B5EF4-FFF2-40B4-BE49-F238E27FC236}">
                <a16:creationId xmlns="" xmlns:a16="http://schemas.microsoft.com/office/drawing/2014/main" id="{E6ACC348-A2F7-4008-A9E6-7DA0211A6B21}"/>
              </a:ext>
            </a:extLst>
          </p:cNvPr>
          <p:cNvGraphicFramePr>
            <a:graphicFrameLocks noChangeAspect="1"/>
          </p:cNvGraphicFramePr>
          <p:nvPr>
            <p:extLst>
              <p:ext uri="{D42A27DB-BD31-4B8C-83A1-F6EECF244321}">
                <p14:modId xmlns:p14="http://schemas.microsoft.com/office/powerpoint/2010/main" val="1974499060"/>
              </p:ext>
            </p:extLst>
          </p:nvPr>
        </p:nvGraphicFramePr>
        <p:xfrm>
          <a:off x="1907704" y="1268760"/>
          <a:ext cx="5943600" cy="709613"/>
        </p:xfrm>
        <a:graphic>
          <a:graphicData uri="http://schemas.openxmlformats.org/presentationml/2006/ole">
            <mc:AlternateContent xmlns:mc="http://schemas.openxmlformats.org/markup-compatibility/2006">
              <mc:Choice xmlns:v="urn:schemas-microsoft-com:vml" Requires="v">
                <p:oleObj spid="_x0000_s10388" name="Equation" r:id="rId8" imgW="3340080" imgH="393480" progId="Equation.3">
                  <p:embed/>
                </p:oleObj>
              </mc:Choice>
              <mc:Fallback>
                <p:oleObj name="Equation" r:id="rId8" imgW="33400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1268760"/>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
            <a:extLst>
              <a:ext uri="{FF2B5EF4-FFF2-40B4-BE49-F238E27FC236}">
                <a16:creationId xmlns="" xmlns:a16="http://schemas.microsoft.com/office/drawing/2014/main" id="{592111BB-763B-43A5-9391-92B0081E6A0D}"/>
              </a:ext>
            </a:extLst>
          </p:cNvPr>
          <p:cNvGraphicFramePr>
            <a:graphicFrameLocks noChangeAspect="1"/>
          </p:cNvGraphicFramePr>
          <p:nvPr>
            <p:extLst>
              <p:ext uri="{D42A27DB-BD31-4B8C-83A1-F6EECF244321}">
                <p14:modId xmlns:p14="http://schemas.microsoft.com/office/powerpoint/2010/main" val="1341070333"/>
              </p:ext>
            </p:extLst>
          </p:nvPr>
        </p:nvGraphicFramePr>
        <p:xfrm>
          <a:off x="1790700" y="3284984"/>
          <a:ext cx="1447800" cy="679450"/>
        </p:xfrm>
        <a:graphic>
          <a:graphicData uri="http://schemas.openxmlformats.org/presentationml/2006/ole">
            <mc:AlternateContent xmlns:mc="http://schemas.openxmlformats.org/markup-compatibility/2006">
              <mc:Choice xmlns:v="urn:schemas-microsoft-com:vml" Requires="v">
                <p:oleObj spid="_x0000_s10389" name="Equation" r:id="rId10" imgW="634680" imgH="393480" progId="Equation.3">
                  <p:embed/>
                </p:oleObj>
              </mc:Choice>
              <mc:Fallback>
                <p:oleObj name="Equation" r:id="rId10" imgW="63468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0700" y="3284984"/>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a:extLst>
              <a:ext uri="{FF2B5EF4-FFF2-40B4-BE49-F238E27FC236}">
                <a16:creationId xmlns="" xmlns:a16="http://schemas.microsoft.com/office/drawing/2014/main" id="{AEAA05D8-81CA-44DB-A637-FE349721C96C}"/>
              </a:ext>
            </a:extLst>
          </p:cNvPr>
          <p:cNvGraphicFramePr>
            <a:graphicFrameLocks noChangeAspect="1"/>
          </p:cNvGraphicFramePr>
          <p:nvPr>
            <p:extLst>
              <p:ext uri="{D42A27DB-BD31-4B8C-83A1-F6EECF244321}">
                <p14:modId xmlns:p14="http://schemas.microsoft.com/office/powerpoint/2010/main" val="762298868"/>
              </p:ext>
            </p:extLst>
          </p:nvPr>
        </p:nvGraphicFramePr>
        <p:xfrm>
          <a:off x="1475656" y="5214364"/>
          <a:ext cx="832520" cy="661556"/>
        </p:xfrm>
        <a:graphic>
          <a:graphicData uri="http://schemas.openxmlformats.org/presentationml/2006/ole">
            <mc:AlternateContent xmlns:mc="http://schemas.openxmlformats.org/markup-compatibility/2006">
              <mc:Choice xmlns:v="urn:schemas-microsoft-com:vml" Requires="v">
                <p:oleObj spid="_x0000_s10390" name="Equation" r:id="rId12" imgW="495000" imgH="393480" progId="Equation.3">
                  <p:embed/>
                </p:oleObj>
              </mc:Choice>
              <mc:Fallback>
                <p:oleObj name="Equation" r:id="rId12" imgW="49500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5656" y="5214364"/>
                        <a:ext cx="832520" cy="661556"/>
                      </a:xfrm>
                      <a:prstGeom prst="rect">
                        <a:avLst/>
                      </a:prstGeom>
                      <a:noFill/>
                      <a:ln>
                        <a:noFill/>
                      </a:ln>
                      <a:effectLst/>
                    </p:spPr>
                  </p:pic>
                </p:oleObj>
              </mc:Fallback>
            </mc:AlternateContent>
          </a:graphicData>
        </a:graphic>
      </p:graphicFrame>
      <p:graphicFrame>
        <p:nvGraphicFramePr>
          <p:cNvPr id="21" name="Object 7">
            <a:extLst>
              <a:ext uri="{FF2B5EF4-FFF2-40B4-BE49-F238E27FC236}">
                <a16:creationId xmlns="" xmlns:a16="http://schemas.microsoft.com/office/drawing/2014/main" id="{936421AB-CF33-4683-91ED-24BC3EE12662}"/>
              </a:ext>
            </a:extLst>
          </p:cNvPr>
          <p:cNvGraphicFramePr>
            <a:graphicFrameLocks noChangeAspect="1"/>
          </p:cNvGraphicFramePr>
          <p:nvPr>
            <p:extLst>
              <p:ext uri="{D42A27DB-BD31-4B8C-83A1-F6EECF244321}">
                <p14:modId xmlns:p14="http://schemas.microsoft.com/office/powerpoint/2010/main" val="4142774829"/>
              </p:ext>
            </p:extLst>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0391" name="Equation" r:id="rId14" imgW="114120" imgH="215640" progId="Equation.3">
                  <p:embed/>
                </p:oleObj>
              </mc:Choice>
              <mc:Fallback>
                <p:oleObj name="Equation" r:id="rId14" imgW="11412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8">
            <a:extLst>
              <a:ext uri="{FF2B5EF4-FFF2-40B4-BE49-F238E27FC236}">
                <a16:creationId xmlns="" xmlns:a16="http://schemas.microsoft.com/office/drawing/2014/main" id="{1F2DA982-4594-4CAD-ACB5-8750FA8B2F1E}"/>
              </a:ext>
            </a:extLst>
          </p:cNvPr>
          <p:cNvSpPr txBox="1">
            <a:spLocks noChangeArrowheads="1"/>
          </p:cNvSpPr>
          <p:nvPr/>
        </p:nvSpPr>
        <p:spPr bwMode="auto">
          <a:xfrm>
            <a:off x="2494721" y="5300870"/>
            <a:ext cx="612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a:latin typeface="Times New Roman" panose="02020603050405020304" pitchFamily="18" charset="0"/>
                <a:ea typeface="宋体" panose="02010600030101010101" pitchFamily="2" charset="-122"/>
              </a:rPr>
              <a:t>Where </a:t>
            </a:r>
            <a:r>
              <a:rPr lang="en-US" altLang="zh-CN" i="1">
                <a:latin typeface="Times New Roman" panose="02020603050405020304" pitchFamily="18" charset="0"/>
                <a:ea typeface="宋体" panose="02010600030101010101" pitchFamily="2" charset="-122"/>
              </a:rPr>
              <a:t>j</a:t>
            </a:r>
            <a:r>
              <a:rPr lang="en-US" altLang="zh-CN" sz="2000">
                <a:latin typeface="Times New Roman" panose="02020603050405020304" pitchFamily="18" charset="0"/>
                <a:ea typeface="宋体" panose="02010600030101010101" pitchFamily="2" charset="-122"/>
              </a:rPr>
              <a:t> is the smallest integer such that Max(|</a:t>
            </a:r>
            <a:r>
              <a:rPr lang="el-GR" altLang="zh-CN" sz="2000">
                <a:latin typeface="Times New Roman" panose="02020603050405020304" pitchFamily="18" charset="0"/>
                <a:cs typeface="Times New Roman" panose="02020603050405020304" pitchFamily="18" charset="0"/>
              </a:rPr>
              <a:t>ν</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rPr>
              <a:t>|) &lt; 1</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Transformation: Normalization</a:t>
            </a: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2DD9482A-3D2D-4244-B45B-4D0BCC81DD2A}" type="slidenum">
              <a:rPr lang="en-US" altLang="zh-CN" smtClean="0">
                <a:solidFill>
                  <a:srgbClr val="000000"/>
                </a:solidFill>
              </a:rPr>
              <a:pPr>
                <a:defRPr/>
              </a:pPr>
              <a:t>45</a:t>
            </a:fld>
            <a:endParaRPr lang="en-US" altLang="zh-CN">
              <a:solidFill>
                <a:srgbClr val="000000"/>
              </a:solidFill>
            </a:endParaRPr>
          </a:p>
        </p:txBody>
      </p:sp>
      <p:pic>
        <p:nvPicPr>
          <p:cNvPr id="6" name="Picture 2" descr="minmax-scaler">
            <a:extLst>
              <a:ext uri="{FF2B5EF4-FFF2-40B4-BE49-F238E27FC236}">
                <a16:creationId xmlns="" xmlns:a16="http://schemas.microsoft.com/office/drawing/2014/main" id="{68003D33-F065-47AE-865A-0F0682302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1507"/>
            <a:ext cx="3165775" cy="26519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ndard-scaler">
            <a:extLst>
              <a:ext uri="{FF2B5EF4-FFF2-40B4-BE49-F238E27FC236}">
                <a16:creationId xmlns="" xmlns:a16="http://schemas.microsoft.com/office/drawing/2014/main" id="{93F92877-BFF4-4603-A4A8-7133DD912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052736"/>
            <a:ext cx="3240361" cy="26519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obust-scaler">
            <a:extLst>
              <a:ext uri="{FF2B5EF4-FFF2-40B4-BE49-F238E27FC236}">
                <a16:creationId xmlns="" xmlns:a16="http://schemas.microsoft.com/office/drawing/2014/main" id="{B3C406A5-A12E-470D-BDFF-658F6AEA6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598" y="3789040"/>
            <a:ext cx="4680520" cy="272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891416"/>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a:extLst>
              <a:ext uri="{FF2B5EF4-FFF2-40B4-BE49-F238E27FC236}">
                <a16:creationId xmlns="" xmlns:a16="http://schemas.microsoft.com/office/drawing/2014/main" id="{0EA36449-F102-4603-AC65-C73F33738C3E}"/>
              </a:ext>
            </a:extLst>
          </p:cNvPr>
          <p:cNvSpPr>
            <a:spLocks noGrp="1" noChangeArrowheads="1"/>
          </p:cNvSpPr>
          <p:nvPr>
            <p:ph type="title"/>
          </p:nvPr>
        </p:nvSpPr>
        <p:spPr/>
        <p:txBody>
          <a:bodyPr/>
          <a:lstStyle/>
          <a:p>
            <a:r>
              <a:rPr lang="en-US" altLang="zh-CN" dirty="0"/>
              <a:t>Data reduction</a:t>
            </a:r>
          </a:p>
        </p:txBody>
      </p:sp>
      <p:sp>
        <p:nvSpPr>
          <p:cNvPr id="1006595" name="Rectangle 3">
            <a:extLst>
              <a:ext uri="{FF2B5EF4-FFF2-40B4-BE49-F238E27FC236}">
                <a16:creationId xmlns="" xmlns:a16="http://schemas.microsoft.com/office/drawing/2014/main" id="{B2899D98-1E5A-448A-AA83-99E29C538F16}"/>
              </a:ext>
            </a:extLst>
          </p:cNvPr>
          <p:cNvSpPr>
            <a:spLocks noGrp="1" noChangeArrowheads="1"/>
          </p:cNvSpPr>
          <p:nvPr>
            <p:ph type="body" idx="1"/>
          </p:nvPr>
        </p:nvSpPr>
        <p:spPr/>
        <p:txBody>
          <a:bodyPr/>
          <a:lstStyle/>
          <a:p>
            <a:endParaRPr lang="en-US" altLang="zh-CN" dirty="0"/>
          </a:p>
        </p:txBody>
      </p:sp>
      <p:sp>
        <p:nvSpPr>
          <p:cNvPr id="4" name="灯片编号占位符 3">
            <a:extLst>
              <a:ext uri="{FF2B5EF4-FFF2-40B4-BE49-F238E27FC236}">
                <a16:creationId xmlns="" xmlns:a16="http://schemas.microsoft.com/office/drawing/2014/main" id="{DFB02F97-F274-4331-8105-E9B09B2F363C}"/>
              </a:ext>
            </a:extLst>
          </p:cNvPr>
          <p:cNvSpPr>
            <a:spLocks noGrp="1"/>
          </p:cNvSpPr>
          <p:nvPr>
            <p:ph type="sldNum" sz="quarter" idx="4294967295"/>
          </p:nvPr>
        </p:nvSpPr>
        <p:spPr>
          <a:xfrm>
            <a:off x="7162800" y="6597650"/>
            <a:ext cx="1981200" cy="195263"/>
          </a:xfrm>
        </p:spPr>
        <p:txBody>
          <a:bodyPr/>
          <a:lstStyle/>
          <a:p>
            <a:fld id="{A59AA904-2D76-4F54-89D8-983D40F95B21}" type="slidenum">
              <a:rPr lang="en-US" altLang="zh-CN" smtClean="0"/>
              <a:pPr/>
              <a:t>46</a:t>
            </a:fld>
            <a:endParaRPr lang="en-US" altLang="zh-CN"/>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1026">
            <a:extLst>
              <a:ext uri="{FF2B5EF4-FFF2-40B4-BE49-F238E27FC236}">
                <a16:creationId xmlns="" xmlns:a16="http://schemas.microsoft.com/office/drawing/2014/main" id="{D17FD0ED-BED3-46FA-93FC-992CDD2CE52A}"/>
              </a:ext>
            </a:extLst>
          </p:cNvPr>
          <p:cNvSpPr>
            <a:spLocks noGrp="1" noChangeArrowheads="1"/>
          </p:cNvSpPr>
          <p:nvPr>
            <p:ph type="title"/>
          </p:nvPr>
        </p:nvSpPr>
        <p:spPr/>
        <p:txBody>
          <a:bodyPr/>
          <a:lstStyle/>
          <a:p>
            <a:r>
              <a:rPr lang="en-US" altLang="zh-CN"/>
              <a:t>Data Reduction Strategies</a:t>
            </a:r>
          </a:p>
        </p:txBody>
      </p:sp>
      <p:sp>
        <p:nvSpPr>
          <p:cNvPr id="1011715" name="Rectangle 1027">
            <a:extLst>
              <a:ext uri="{FF2B5EF4-FFF2-40B4-BE49-F238E27FC236}">
                <a16:creationId xmlns="" xmlns:a16="http://schemas.microsoft.com/office/drawing/2014/main" id="{2EE76D2B-66A5-4CDB-BF2C-B7D6C827FD08}"/>
              </a:ext>
            </a:extLst>
          </p:cNvPr>
          <p:cNvSpPr>
            <a:spLocks noGrp="1" noChangeArrowheads="1"/>
          </p:cNvSpPr>
          <p:nvPr>
            <p:ph idx="1"/>
          </p:nvPr>
        </p:nvSpPr>
        <p:spPr/>
        <p:txBody>
          <a:bodyPr/>
          <a:lstStyle/>
          <a:p>
            <a:r>
              <a:rPr lang="en-US" altLang="zh-CN" dirty="0"/>
              <a:t>Why data reduction?</a:t>
            </a:r>
          </a:p>
          <a:p>
            <a:pPr lvl="1"/>
            <a:r>
              <a:rPr lang="en-US" altLang="zh-CN" dirty="0"/>
              <a:t>A database/data warehouse may store terabytes of data</a:t>
            </a:r>
          </a:p>
          <a:p>
            <a:pPr lvl="1"/>
            <a:r>
              <a:rPr lang="en-US" altLang="zh-CN" dirty="0"/>
              <a:t>Complex data analysis/mining may take a very long time to run on the complete data set</a:t>
            </a:r>
          </a:p>
          <a:p>
            <a:r>
              <a:rPr lang="en-US" altLang="zh-CN" dirty="0"/>
              <a:t>Data reduction </a:t>
            </a:r>
          </a:p>
          <a:p>
            <a:pPr lvl="1"/>
            <a:r>
              <a:rPr lang="en-US" altLang="zh-CN" dirty="0"/>
              <a:t>Obtain a reduced representation of the data set that is much smaller in volume but yet produce the same (or almost the same) analytical results</a:t>
            </a:r>
          </a:p>
          <a:p>
            <a:r>
              <a:rPr lang="en-US" altLang="zh-CN" b="1" dirty="0"/>
              <a:t>Data reduction strategies</a:t>
            </a:r>
          </a:p>
          <a:p>
            <a:pPr lvl="1"/>
            <a:r>
              <a:rPr lang="en-US" altLang="zh-CN" dirty="0"/>
              <a:t>Data cube aggregation:</a:t>
            </a:r>
          </a:p>
          <a:p>
            <a:pPr lvl="1"/>
            <a:r>
              <a:rPr lang="en-US" altLang="zh-CN" dirty="0"/>
              <a:t>Dimensionality reduction — e.g., remove unimportant attributes</a:t>
            </a:r>
          </a:p>
          <a:p>
            <a:pPr lvl="1"/>
            <a:r>
              <a:rPr lang="en-US" altLang="zh-CN" dirty="0"/>
              <a:t>Data Compression</a:t>
            </a:r>
          </a:p>
          <a:p>
            <a:pPr lvl="1"/>
            <a:r>
              <a:rPr lang="en-US" altLang="zh-CN" dirty="0"/>
              <a:t>Numerosity reduction — e.g., fit data into models</a:t>
            </a:r>
          </a:p>
          <a:p>
            <a:pPr lvl="1"/>
            <a:r>
              <a:rPr lang="en-US" altLang="zh-CN" dirty="0"/>
              <a:t>Discretization and concept hierarchy generation</a:t>
            </a:r>
          </a:p>
        </p:txBody>
      </p:sp>
      <p:sp>
        <p:nvSpPr>
          <p:cNvPr id="4" name="灯片编号占位符 3">
            <a:extLst>
              <a:ext uri="{FF2B5EF4-FFF2-40B4-BE49-F238E27FC236}">
                <a16:creationId xmlns="" xmlns:a16="http://schemas.microsoft.com/office/drawing/2014/main" id="{CE86F7CC-3B45-4805-9C8F-3EA6FE5B4CB9}"/>
              </a:ext>
            </a:extLst>
          </p:cNvPr>
          <p:cNvSpPr>
            <a:spLocks noGrp="1"/>
          </p:cNvSpPr>
          <p:nvPr>
            <p:ph type="sldNum" sz="quarter" idx="12"/>
          </p:nvPr>
        </p:nvSpPr>
        <p:spPr/>
        <p:txBody>
          <a:bodyPr/>
          <a:lstStyle/>
          <a:p>
            <a:fld id="{92385B51-D4BB-4214-B202-A4930BEA2FD9}" type="slidenum">
              <a:rPr lang="en-US" altLang="zh-CN" smtClean="0"/>
              <a:pPr/>
              <a:t>47</a:t>
            </a:fld>
            <a:endParaRPr lang="en-US" altLang="zh-CN"/>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a:extLst>
              <a:ext uri="{FF2B5EF4-FFF2-40B4-BE49-F238E27FC236}">
                <a16:creationId xmlns="" xmlns:a16="http://schemas.microsoft.com/office/drawing/2014/main" id="{3DBB335E-EBE9-4755-90B6-4A02643D9072}"/>
              </a:ext>
            </a:extLst>
          </p:cNvPr>
          <p:cNvSpPr>
            <a:spLocks noGrp="1" noChangeArrowheads="1"/>
          </p:cNvSpPr>
          <p:nvPr>
            <p:ph type="title"/>
          </p:nvPr>
        </p:nvSpPr>
        <p:spPr/>
        <p:txBody>
          <a:bodyPr/>
          <a:lstStyle/>
          <a:p>
            <a:r>
              <a:rPr lang="en-US" altLang="zh-CN" dirty="0"/>
              <a:t>Data Cube Aggregation</a:t>
            </a:r>
          </a:p>
        </p:txBody>
      </p:sp>
      <p:sp>
        <p:nvSpPr>
          <p:cNvPr id="970755" name="Rectangle 3">
            <a:extLst>
              <a:ext uri="{FF2B5EF4-FFF2-40B4-BE49-F238E27FC236}">
                <a16:creationId xmlns="" xmlns:a16="http://schemas.microsoft.com/office/drawing/2014/main" id="{E2404A9F-2336-4468-8703-F3B1319E5D77}"/>
              </a:ext>
            </a:extLst>
          </p:cNvPr>
          <p:cNvSpPr>
            <a:spLocks noGrp="1" noChangeArrowheads="1"/>
          </p:cNvSpPr>
          <p:nvPr>
            <p:ph idx="1"/>
          </p:nvPr>
        </p:nvSpPr>
        <p:spPr/>
        <p:txBody>
          <a:bodyPr/>
          <a:lstStyle/>
          <a:p>
            <a:r>
              <a:rPr lang="en-US" altLang="zh-CN" dirty="0"/>
              <a:t>The lowest level of a data cube (base cuboid)</a:t>
            </a:r>
          </a:p>
          <a:p>
            <a:pPr lvl="1"/>
            <a:r>
              <a:rPr lang="en-US" altLang="zh-CN" dirty="0"/>
              <a:t>The aggregated data for </a:t>
            </a:r>
            <a:r>
              <a:rPr lang="en-US" altLang="zh-CN" b="1" dirty="0"/>
              <a:t>an individual entity of interest</a:t>
            </a:r>
          </a:p>
          <a:p>
            <a:pPr lvl="1"/>
            <a:r>
              <a:rPr lang="en-US" altLang="zh-CN" dirty="0"/>
              <a:t>E.g., a customer in a phone calling data warehouse</a:t>
            </a:r>
          </a:p>
          <a:p>
            <a:r>
              <a:rPr lang="en-US" altLang="zh-CN" dirty="0"/>
              <a:t>Multiple levels of aggregation in data cubes</a:t>
            </a:r>
          </a:p>
          <a:p>
            <a:pPr lvl="1"/>
            <a:r>
              <a:rPr lang="en-US" altLang="zh-CN" dirty="0"/>
              <a:t>Further reduce the size of data to deal with</a:t>
            </a:r>
          </a:p>
          <a:p>
            <a:r>
              <a:rPr lang="en-US" altLang="zh-CN" dirty="0"/>
              <a:t>Reference appropriate levels</a:t>
            </a:r>
          </a:p>
          <a:p>
            <a:pPr lvl="1"/>
            <a:r>
              <a:rPr lang="en-US" altLang="zh-CN" dirty="0"/>
              <a:t>Use the smallest representation which is enough to solve the task</a:t>
            </a:r>
          </a:p>
          <a:p>
            <a:r>
              <a:rPr lang="en-US" altLang="zh-CN" dirty="0"/>
              <a:t>Queries regarding aggregated information should be answered using data cube, when possible</a:t>
            </a:r>
          </a:p>
        </p:txBody>
      </p:sp>
      <p:sp>
        <p:nvSpPr>
          <p:cNvPr id="4" name="灯片编号占位符 3">
            <a:extLst>
              <a:ext uri="{FF2B5EF4-FFF2-40B4-BE49-F238E27FC236}">
                <a16:creationId xmlns="" xmlns:a16="http://schemas.microsoft.com/office/drawing/2014/main" id="{7FF8E95E-5623-42EE-BB8F-5667CA125604}"/>
              </a:ext>
            </a:extLst>
          </p:cNvPr>
          <p:cNvSpPr>
            <a:spLocks noGrp="1"/>
          </p:cNvSpPr>
          <p:nvPr>
            <p:ph type="sldNum" sz="quarter" idx="12"/>
          </p:nvPr>
        </p:nvSpPr>
        <p:spPr/>
        <p:txBody>
          <a:bodyPr/>
          <a:lstStyle/>
          <a:p>
            <a:fld id="{A019A0A5-7A1B-4DA4-961F-737FBDB8EC59}" type="slidenum">
              <a:rPr lang="en-US" altLang="zh-CN" smtClean="0"/>
              <a:pPr/>
              <a:t>48</a:t>
            </a:fld>
            <a:endParaRPr lang="en-US" altLang="zh-CN"/>
          </a:p>
        </p:txBody>
      </p:sp>
      <p:pic>
        <p:nvPicPr>
          <p:cNvPr id="13314" name="Picture 2" descr="Description of Figure 21-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77072"/>
            <a:ext cx="4680520" cy="2661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a:extLst>
              <a:ext uri="{FF2B5EF4-FFF2-40B4-BE49-F238E27FC236}">
                <a16:creationId xmlns="" xmlns:a16="http://schemas.microsoft.com/office/drawing/2014/main" id="{3B4E27A8-7221-48CC-8A2C-5DDA8413AB14}"/>
              </a:ext>
            </a:extLst>
          </p:cNvPr>
          <p:cNvSpPr>
            <a:spLocks noGrp="1" noChangeArrowheads="1"/>
          </p:cNvSpPr>
          <p:nvPr>
            <p:ph type="title"/>
          </p:nvPr>
        </p:nvSpPr>
        <p:spPr/>
        <p:txBody>
          <a:bodyPr/>
          <a:lstStyle/>
          <a:p>
            <a:r>
              <a:rPr lang="en-US" altLang="zh-CN"/>
              <a:t>Attribute Subset Selection</a:t>
            </a:r>
          </a:p>
        </p:txBody>
      </p:sp>
      <p:sp>
        <p:nvSpPr>
          <p:cNvPr id="971779" name="Rectangle 3">
            <a:extLst>
              <a:ext uri="{FF2B5EF4-FFF2-40B4-BE49-F238E27FC236}">
                <a16:creationId xmlns="" xmlns:a16="http://schemas.microsoft.com/office/drawing/2014/main" id="{F6077E71-8D0D-4B22-8558-DE1E25DD45D2}"/>
              </a:ext>
            </a:extLst>
          </p:cNvPr>
          <p:cNvSpPr>
            <a:spLocks noGrp="1" noChangeArrowheads="1"/>
          </p:cNvSpPr>
          <p:nvPr>
            <p:ph idx="1"/>
          </p:nvPr>
        </p:nvSpPr>
        <p:spPr/>
        <p:txBody>
          <a:bodyPr/>
          <a:lstStyle/>
          <a:p>
            <a:r>
              <a:rPr lang="en-US" altLang="zh-CN" dirty="0"/>
              <a:t>Feature selection (i.e., attribute subset selection):</a:t>
            </a:r>
          </a:p>
          <a:p>
            <a:pPr lvl="1"/>
            <a:r>
              <a:rPr lang="en-US" altLang="zh-CN" dirty="0"/>
              <a:t>Select a minimum set of features </a:t>
            </a:r>
            <a:r>
              <a:rPr lang="en-US" altLang="zh-CN" dirty="0">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a:r>
              <a:rPr lang="en-US" altLang="zh-CN" dirty="0">
                <a:sym typeface="Symbol" panose="05050102010706020507" pitchFamily="18" charset="2"/>
              </a:rPr>
              <a:t>reduce # of patterns in the patterns, easier to understand</a:t>
            </a:r>
          </a:p>
          <a:p>
            <a:endParaRPr lang="en-US" altLang="zh-CN" dirty="0" smtClean="0">
              <a:sym typeface="Symbol" panose="05050102010706020507" pitchFamily="18" charset="2"/>
            </a:endParaRPr>
          </a:p>
          <a:p>
            <a:r>
              <a:rPr lang="en-US" altLang="zh-CN" dirty="0" smtClean="0">
                <a:sym typeface="Symbol" panose="05050102010706020507" pitchFamily="18" charset="2"/>
              </a:rPr>
              <a:t>Heuristic </a:t>
            </a:r>
            <a:r>
              <a:rPr lang="en-US" altLang="zh-CN" dirty="0">
                <a:sym typeface="Symbol" panose="05050102010706020507" pitchFamily="18" charset="2"/>
              </a:rPr>
              <a:t>methods (due to exponential # of choices):</a:t>
            </a:r>
          </a:p>
          <a:p>
            <a:pPr lvl="1"/>
            <a:r>
              <a:rPr lang="en-US" altLang="zh-CN" dirty="0">
                <a:sym typeface="Symbol" panose="05050102010706020507" pitchFamily="18" charset="2"/>
              </a:rPr>
              <a:t>Step-wise forward selection</a:t>
            </a:r>
          </a:p>
          <a:p>
            <a:pPr lvl="1"/>
            <a:r>
              <a:rPr lang="en-US" altLang="zh-CN" dirty="0">
                <a:sym typeface="Symbol" panose="05050102010706020507" pitchFamily="18" charset="2"/>
              </a:rPr>
              <a:t>Step-wise backward elimination</a:t>
            </a:r>
          </a:p>
          <a:p>
            <a:pPr lvl="1"/>
            <a:r>
              <a:rPr lang="en-US" altLang="zh-CN" dirty="0">
                <a:sym typeface="Symbol" panose="05050102010706020507" pitchFamily="18" charset="2"/>
              </a:rPr>
              <a:t>Combining forward selection and backward elimination</a:t>
            </a:r>
          </a:p>
          <a:p>
            <a:pPr lvl="1"/>
            <a:r>
              <a:rPr lang="en-US" altLang="zh-CN" dirty="0">
                <a:sym typeface="Symbol" panose="05050102010706020507" pitchFamily="18" charset="2"/>
              </a:rPr>
              <a:t>Decision-tree induction</a:t>
            </a:r>
          </a:p>
        </p:txBody>
      </p:sp>
      <p:sp>
        <p:nvSpPr>
          <p:cNvPr id="4" name="灯片编号占位符 3">
            <a:extLst>
              <a:ext uri="{FF2B5EF4-FFF2-40B4-BE49-F238E27FC236}">
                <a16:creationId xmlns="" xmlns:a16="http://schemas.microsoft.com/office/drawing/2014/main" id="{6855B1CC-1529-463A-A895-9D576D7563D6}"/>
              </a:ext>
            </a:extLst>
          </p:cNvPr>
          <p:cNvSpPr>
            <a:spLocks noGrp="1"/>
          </p:cNvSpPr>
          <p:nvPr>
            <p:ph type="sldNum" sz="quarter" idx="12"/>
          </p:nvPr>
        </p:nvSpPr>
        <p:spPr/>
        <p:txBody>
          <a:bodyPr/>
          <a:lstStyle/>
          <a:p>
            <a:fld id="{297E8B03-A155-4927-86A0-6E079B6125BA}" type="slidenum">
              <a:rPr lang="en-US" altLang="zh-CN" smtClean="0"/>
              <a:pPr/>
              <a:t>49</a:t>
            </a:fld>
            <a:endParaRPr lang="en-US" altLang="zh-CN"/>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1026">
            <a:extLst>
              <a:ext uri="{FF2B5EF4-FFF2-40B4-BE49-F238E27FC236}">
                <a16:creationId xmlns="" xmlns:a16="http://schemas.microsoft.com/office/drawing/2014/main" id="{B5D2CDAE-E0BA-4CB2-8D6E-67016028183E}"/>
              </a:ext>
            </a:extLst>
          </p:cNvPr>
          <p:cNvSpPr>
            <a:spLocks noGrp="1" noChangeArrowheads="1"/>
          </p:cNvSpPr>
          <p:nvPr>
            <p:ph type="title"/>
          </p:nvPr>
        </p:nvSpPr>
        <p:spPr/>
        <p:txBody>
          <a:bodyPr/>
          <a:lstStyle/>
          <a:p>
            <a:r>
              <a:rPr lang="en-US" altLang="zh-CN"/>
              <a:t>Why Is Data Preprocessing Important?</a:t>
            </a:r>
          </a:p>
        </p:txBody>
      </p:sp>
      <p:sp>
        <p:nvSpPr>
          <p:cNvPr id="1027075" name="Rectangle 1027">
            <a:extLst>
              <a:ext uri="{FF2B5EF4-FFF2-40B4-BE49-F238E27FC236}">
                <a16:creationId xmlns="" xmlns:a16="http://schemas.microsoft.com/office/drawing/2014/main" id="{FE035AE5-6DF3-4782-A7DE-FC47D521934D}"/>
              </a:ext>
            </a:extLst>
          </p:cNvPr>
          <p:cNvSpPr>
            <a:spLocks noGrp="1" noChangeArrowheads="1"/>
          </p:cNvSpPr>
          <p:nvPr>
            <p:ph idx="1"/>
          </p:nvPr>
        </p:nvSpPr>
        <p:spPr/>
        <p:txBody>
          <a:bodyPr/>
          <a:lstStyle/>
          <a:p>
            <a:r>
              <a:rPr lang="en-US" altLang="zh-CN" dirty="0"/>
              <a:t>No quality data, no quality mining results!</a:t>
            </a:r>
          </a:p>
          <a:p>
            <a:pPr lvl="1"/>
            <a:r>
              <a:rPr lang="en-US" altLang="zh-CN" dirty="0"/>
              <a:t>Quality decisions must be based on quality data</a:t>
            </a:r>
          </a:p>
          <a:p>
            <a:pPr lvl="2"/>
            <a:r>
              <a:rPr lang="en-US" altLang="zh-CN" dirty="0"/>
              <a:t>e.g., duplicate or missing data may cause incorrect or even misleading statistics</a:t>
            </a:r>
            <a:r>
              <a:rPr lang="en-US" altLang="zh-CN" dirty="0" smtClean="0"/>
              <a:t>.</a:t>
            </a:r>
            <a:endParaRPr lang="en-US" altLang="zh-CN" dirty="0"/>
          </a:p>
        </p:txBody>
      </p:sp>
      <p:sp>
        <p:nvSpPr>
          <p:cNvPr id="4" name="灯片编号占位符 3">
            <a:extLst>
              <a:ext uri="{FF2B5EF4-FFF2-40B4-BE49-F238E27FC236}">
                <a16:creationId xmlns="" xmlns:a16="http://schemas.microsoft.com/office/drawing/2014/main" id="{F90A73FE-1002-4AA7-B399-6BB12BF64E59}"/>
              </a:ext>
            </a:extLst>
          </p:cNvPr>
          <p:cNvSpPr>
            <a:spLocks noGrp="1"/>
          </p:cNvSpPr>
          <p:nvPr>
            <p:ph type="sldNum" sz="quarter" idx="12"/>
          </p:nvPr>
        </p:nvSpPr>
        <p:spPr/>
        <p:txBody>
          <a:bodyPr/>
          <a:lstStyle/>
          <a:p>
            <a:fld id="{2B279EB6-4C36-4030-A64C-B03F37E3D75C}" type="slidenum">
              <a:rPr lang="en-US" altLang="zh-CN" smtClean="0"/>
              <a:pPr/>
              <a:t>5</a:t>
            </a:fld>
            <a:endParaRPr lang="en-US" altLang="zh-CN"/>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873" y="2662636"/>
            <a:ext cx="3529956" cy="1702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4055" y="4699793"/>
            <a:ext cx="2473754"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Garbage </a:t>
            </a:r>
            <a:r>
              <a:rPr lang="en-US" altLang="zh-CN" dirty="0">
                <a:latin typeface="Times New Roman" panose="02020603050405020304" pitchFamily="18" charset="0"/>
                <a:cs typeface="Times New Roman" panose="02020603050405020304" pitchFamily="18" charset="0"/>
              </a:rPr>
              <a:t>in </a:t>
            </a:r>
            <a:r>
              <a:rPr lang="en-US" altLang="zh-CN" dirty="0" smtClean="0">
                <a:latin typeface="Times New Roman" panose="02020603050405020304" pitchFamily="18" charset="0"/>
                <a:cs typeface="Times New Roman" panose="02020603050405020304" pitchFamily="18" charset="0"/>
              </a:rPr>
              <a:t>Garbage </a:t>
            </a:r>
            <a:r>
              <a:rPr lang="en-US" altLang="zh-CN" dirty="0" smtClean="0">
                <a:latin typeface="Times New Roman" panose="02020603050405020304" pitchFamily="18" charset="0"/>
                <a:cs typeface="Times New Roman" panose="02020603050405020304" pitchFamily="18" charset="0"/>
              </a:rPr>
              <a:t>out!</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 xmlns:a16="http://schemas.microsoft.com/office/drawing/2014/main" id="{E2B75D7E-50CA-4C82-854C-B7546AF32B04}"/>
              </a:ext>
            </a:extLst>
          </p:cNvPr>
          <p:cNvPicPr>
            <a:picLocks noChangeAspect="1"/>
          </p:cNvPicPr>
          <p:nvPr/>
        </p:nvPicPr>
        <p:blipFill>
          <a:blip r:embed="rId4"/>
          <a:stretch>
            <a:fillRect/>
          </a:stretch>
        </p:blipFill>
        <p:spPr>
          <a:xfrm>
            <a:off x="3779912" y="2276872"/>
            <a:ext cx="5256584" cy="2422921"/>
          </a:xfrm>
          <a:prstGeom prst="rect">
            <a:avLst/>
          </a:prstGeom>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a:extLst>
              <a:ext uri="{FF2B5EF4-FFF2-40B4-BE49-F238E27FC236}">
                <a16:creationId xmlns="" xmlns:a16="http://schemas.microsoft.com/office/drawing/2014/main" id="{A781762B-D1B8-4717-9CA7-9E08A0F7203A}"/>
              </a:ext>
            </a:extLst>
          </p:cNvPr>
          <p:cNvSpPr>
            <a:spLocks noGrp="1" noChangeArrowheads="1"/>
          </p:cNvSpPr>
          <p:nvPr>
            <p:ph type="title"/>
          </p:nvPr>
        </p:nvSpPr>
        <p:spPr/>
        <p:txBody>
          <a:bodyPr/>
          <a:lstStyle/>
          <a:p>
            <a:r>
              <a:rPr lang="en-US" altLang="zh-CN"/>
              <a:t>Heuristic Feature Selection Methods</a:t>
            </a:r>
          </a:p>
        </p:txBody>
      </p:sp>
      <p:sp>
        <p:nvSpPr>
          <p:cNvPr id="973827" name="Rectangle 3">
            <a:extLst>
              <a:ext uri="{FF2B5EF4-FFF2-40B4-BE49-F238E27FC236}">
                <a16:creationId xmlns="" xmlns:a16="http://schemas.microsoft.com/office/drawing/2014/main" id="{FDB3EDED-0E00-4C37-AD08-48A8AE274380}"/>
              </a:ext>
            </a:extLst>
          </p:cNvPr>
          <p:cNvSpPr>
            <a:spLocks noGrp="1" noChangeArrowheads="1"/>
          </p:cNvSpPr>
          <p:nvPr>
            <p:ph idx="1"/>
          </p:nvPr>
        </p:nvSpPr>
        <p:spPr/>
        <p:txBody>
          <a:bodyPr/>
          <a:lstStyle/>
          <a:p>
            <a:r>
              <a:rPr lang="en-US" altLang="zh-CN" dirty="0"/>
              <a:t>There are </a:t>
            </a:r>
            <a:r>
              <a:rPr lang="en-US" altLang="zh-CN" i="1" dirty="0" err="1"/>
              <a:t>2</a:t>
            </a:r>
            <a:r>
              <a:rPr lang="en-US" altLang="zh-CN" i="1" baseline="30000" dirty="0" err="1"/>
              <a:t>d</a:t>
            </a:r>
            <a:r>
              <a:rPr lang="en-US" altLang="zh-CN" dirty="0"/>
              <a:t> possible sub-features of </a:t>
            </a:r>
            <a:r>
              <a:rPr lang="en-US" altLang="zh-CN" i="1" dirty="0"/>
              <a:t>d</a:t>
            </a:r>
            <a:r>
              <a:rPr lang="en-US" altLang="zh-CN" dirty="0"/>
              <a:t> features</a:t>
            </a:r>
          </a:p>
          <a:p>
            <a:r>
              <a:rPr lang="en-US" altLang="zh-CN" dirty="0"/>
              <a:t>Several heuristic feature selection methods:</a:t>
            </a:r>
          </a:p>
          <a:p>
            <a:pPr lvl="1"/>
            <a:r>
              <a:rPr lang="en-US" altLang="zh-CN" dirty="0"/>
              <a:t>Best single features under the feature independence assumption: choose by significance tests</a:t>
            </a:r>
          </a:p>
          <a:p>
            <a:pPr lvl="1"/>
            <a:r>
              <a:rPr lang="en-US" altLang="zh-CN" dirty="0"/>
              <a:t>Best step-wise feature selection: </a:t>
            </a:r>
          </a:p>
          <a:p>
            <a:pPr lvl="2"/>
            <a:r>
              <a:rPr lang="en-US" altLang="zh-CN" dirty="0"/>
              <a:t>The best single-feature is picked first</a:t>
            </a:r>
          </a:p>
          <a:p>
            <a:pPr lvl="2"/>
            <a:r>
              <a:rPr lang="en-US" altLang="zh-CN" dirty="0"/>
              <a:t>Then next best feature condition to the first, ...</a:t>
            </a:r>
          </a:p>
          <a:p>
            <a:pPr lvl="1"/>
            <a:r>
              <a:rPr lang="en-US" altLang="zh-CN" dirty="0"/>
              <a:t>Step-wise feature elimination:</a:t>
            </a:r>
          </a:p>
          <a:p>
            <a:pPr lvl="2"/>
            <a:r>
              <a:rPr lang="en-US" altLang="zh-CN" dirty="0"/>
              <a:t>Repeatedly eliminate the worst feature</a:t>
            </a:r>
          </a:p>
          <a:p>
            <a:pPr lvl="1"/>
            <a:r>
              <a:rPr lang="en-US" altLang="zh-CN" dirty="0"/>
              <a:t>Best combined feature selection and elimination</a:t>
            </a:r>
          </a:p>
          <a:p>
            <a:pPr lvl="1"/>
            <a:r>
              <a:rPr lang="en-US" altLang="zh-CN" dirty="0"/>
              <a:t>Optimal branch and bound:</a:t>
            </a:r>
          </a:p>
          <a:p>
            <a:pPr lvl="2"/>
            <a:r>
              <a:rPr lang="en-US" altLang="zh-CN" dirty="0">
                <a:sym typeface="Symbol" panose="05050102010706020507" pitchFamily="18" charset="2"/>
              </a:rPr>
              <a:t>Use feature elimination and backtracking</a:t>
            </a:r>
          </a:p>
        </p:txBody>
      </p:sp>
      <p:sp>
        <p:nvSpPr>
          <p:cNvPr id="4" name="灯片编号占位符 3">
            <a:extLst>
              <a:ext uri="{FF2B5EF4-FFF2-40B4-BE49-F238E27FC236}">
                <a16:creationId xmlns="" xmlns:a16="http://schemas.microsoft.com/office/drawing/2014/main" id="{C4C13AAA-E083-4367-80FE-B1C93237B7AA}"/>
              </a:ext>
            </a:extLst>
          </p:cNvPr>
          <p:cNvSpPr>
            <a:spLocks noGrp="1"/>
          </p:cNvSpPr>
          <p:nvPr>
            <p:ph type="sldNum" sz="quarter" idx="12"/>
          </p:nvPr>
        </p:nvSpPr>
        <p:spPr/>
        <p:txBody>
          <a:bodyPr/>
          <a:lstStyle/>
          <a:p>
            <a:fld id="{BF69213B-E908-407B-BCED-4191F856F168}" type="slidenum">
              <a:rPr lang="en-US" altLang="zh-CN" smtClean="0"/>
              <a:pPr/>
              <a:t>50</a:t>
            </a:fld>
            <a:endParaRPr lang="en-US" altLang="zh-CN"/>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Example of Decision Tree Induction</a:t>
            </a:r>
            <a:endParaRPr lang="zh-CN" altLang="en-US" dirty="0"/>
          </a:p>
        </p:txBody>
      </p:sp>
      <p:sp>
        <p:nvSpPr>
          <p:cNvPr id="29" name="灯片编号占位符 1">
            <a:extLst>
              <a:ext uri="{FF2B5EF4-FFF2-40B4-BE49-F238E27FC236}">
                <a16:creationId xmlns="" xmlns:a16="http://schemas.microsoft.com/office/drawing/2014/main" id="{866082D1-2FA3-4EBB-8A90-74237D875B4A}"/>
              </a:ext>
            </a:extLst>
          </p:cNvPr>
          <p:cNvSpPr>
            <a:spLocks noGrp="1"/>
          </p:cNvSpPr>
          <p:nvPr>
            <p:ph type="sldNum" sz="quarter" idx="12"/>
          </p:nvPr>
        </p:nvSpPr>
        <p:spPr/>
        <p:txBody>
          <a:bodyPr/>
          <a:lstStyle/>
          <a:p>
            <a:fld id="{EF0309C9-77B4-4BD4-A8B4-9C9D1FA54C87}" type="slidenum">
              <a:rPr lang="en-US" altLang="zh-CN" smtClean="0"/>
              <a:pPr/>
              <a:t>51</a:t>
            </a:fld>
            <a:endParaRPr lang="en-US" altLang="zh-CN"/>
          </a:p>
        </p:txBody>
      </p:sp>
      <p:sp>
        <p:nvSpPr>
          <p:cNvPr id="972803" name="Text Box 3">
            <a:extLst>
              <a:ext uri="{FF2B5EF4-FFF2-40B4-BE49-F238E27FC236}">
                <a16:creationId xmlns="" xmlns:a16="http://schemas.microsoft.com/office/drawing/2014/main" id="{18683356-BE7D-462C-B5CD-2B8773DCE7B4}"/>
              </a:ext>
            </a:extLst>
          </p:cNvPr>
          <p:cNvSpPr txBox="1">
            <a:spLocks noChangeArrowheads="1"/>
          </p:cNvSpPr>
          <p:nvPr/>
        </p:nvSpPr>
        <p:spPr bwMode="auto">
          <a:xfrm>
            <a:off x="1803848" y="1233729"/>
            <a:ext cx="3476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latin typeface="Times New Roman" panose="02020603050405020304" pitchFamily="18" charset="0"/>
                <a:ea typeface="宋体" panose="02010600030101010101" pitchFamily="2" charset="-122"/>
              </a:rPr>
              <a:t>Initial attribute set:</a:t>
            </a:r>
          </a:p>
          <a:p>
            <a:pPr eaLnBrk="0" hangingPunct="0"/>
            <a:r>
              <a:rPr lang="en-US" altLang="zh-CN" dirty="0">
                <a:latin typeface="Times New Roman" panose="02020603050405020304" pitchFamily="18" charset="0"/>
                <a:ea typeface="宋体" panose="02010600030101010101" pitchFamily="2" charset="-122"/>
              </a:rPr>
              <a:t>{A1, </a:t>
            </a:r>
            <a:r>
              <a:rPr lang="en-US" altLang="zh-CN" dirty="0" err="1">
                <a:latin typeface="Times New Roman" panose="02020603050405020304" pitchFamily="18" charset="0"/>
                <a:ea typeface="宋体" panose="02010600030101010101" pitchFamily="2" charset="-122"/>
              </a:rPr>
              <a:t>A2</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A3</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A4</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A5</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A6</a:t>
            </a:r>
            <a:r>
              <a:rPr lang="en-US" altLang="zh-CN" dirty="0">
                <a:latin typeface="Times New Roman" panose="02020603050405020304" pitchFamily="18" charset="0"/>
                <a:ea typeface="宋体" panose="02010600030101010101" pitchFamily="2" charset="-122"/>
              </a:rPr>
              <a:t>}</a:t>
            </a:r>
          </a:p>
        </p:txBody>
      </p:sp>
      <p:sp>
        <p:nvSpPr>
          <p:cNvPr id="972804" name="Rectangle 4">
            <a:extLst>
              <a:ext uri="{FF2B5EF4-FFF2-40B4-BE49-F238E27FC236}">
                <a16:creationId xmlns="" xmlns:a16="http://schemas.microsoft.com/office/drawing/2014/main" id="{F37BCCC2-23E0-4835-92E4-51827DAF2823}"/>
              </a:ext>
            </a:extLst>
          </p:cNvPr>
          <p:cNvSpPr>
            <a:spLocks noChangeArrowheads="1"/>
          </p:cNvSpPr>
          <p:nvPr/>
        </p:nvSpPr>
        <p:spPr bwMode="auto">
          <a:xfrm>
            <a:off x="4466086" y="2384667"/>
            <a:ext cx="865187" cy="519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05" name="Text Box 5">
            <a:extLst>
              <a:ext uri="{FF2B5EF4-FFF2-40B4-BE49-F238E27FC236}">
                <a16:creationId xmlns="" xmlns:a16="http://schemas.microsoft.com/office/drawing/2014/main" id="{586405D6-3F06-43AA-BD55-E235C20757A0}"/>
              </a:ext>
            </a:extLst>
          </p:cNvPr>
          <p:cNvSpPr txBox="1">
            <a:spLocks noChangeArrowheads="1"/>
          </p:cNvSpPr>
          <p:nvPr/>
        </p:nvSpPr>
        <p:spPr bwMode="auto">
          <a:xfrm>
            <a:off x="4548636" y="2405304"/>
            <a:ext cx="88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a:latin typeface="Times New Roman" panose="02020603050405020304" pitchFamily="18" charset="0"/>
                <a:ea typeface="宋体" panose="02010600030101010101" pitchFamily="2" charset="-122"/>
              </a:rPr>
              <a:t>A4 ?</a:t>
            </a:r>
          </a:p>
        </p:txBody>
      </p:sp>
      <p:sp>
        <p:nvSpPr>
          <p:cNvPr id="972806" name="Rectangle 6">
            <a:extLst>
              <a:ext uri="{FF2B5EF4-FFF2-40B4-BE49-F238E27FC236}">
                <a16:creationId xmlns="" xmlns:a16="http://schemas.microsoft.com/office/drawing/2014/main" id="{05D1B006-BA26-4D30-95C7-EA4EE31823B9}"/>
              </a:ext>
            </a:extLst>
          </p:cNvPr>
          <p:cNvSpPr>
            <a:spLocks noChangeArrowheads="1"/>
          </p:cNvSpPr>
          <p:nvPr/>
        </p:nvSpPr>
        <p:spPr bwMode="auto">
          <a:xfrm>
            <a:off x="3046861" y="3402254"/>
            <a:ext cx="777875"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07" name="Rectangle 7">
            <a:extLst>
              <a:ext uri="{FF2B5EF4-FFF2-40B4-BE49-F238E27FC236}">
                <a16:creationId xmlns="" xmlns:a16="http://schemas.microsoft.com/office/drawing/2014/main" id="{B7068683-3843-4D88-9DEA-D9167BEBF125}"/>
              </a:ext>
            </a:extLst>
          </p:cNvPr>
          <p:cNvSpPr>
            <a:spLocks noChangeArrowheads="1"/>
          </p:cNvSpPr>
          <p:nvPr/>
        </p:nvSpPr>
        <p:spPr bwMode="auto">
          <a:xfrm>
            <a:off x="5866261" y="3337167"/>
            <a:ext cx="808037" cy="5476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08" name="Text Box 8">
            <a:extLst>
              <a:ext uri="{FF2B5EF4-FFF2-40B4-BE49-F238E27FC236}">
                <a16:creationId xmlns="" xmlns:a16="http://schemas.microsoft.com/office/drawing/2014/main" id="{D405966E-7600-40D0-812C-20FD881A97BD}"/>
              </a:ext>
            </a:extLst>
          </p:cNvPr>
          <p:cNvSpPr txBox="1">
            <a:spLocks noChangeArrowheads="1"/>
          </p:cNvSpPr>
          <p:nvPr/>
        </p:nvSpPr>
        <p:spPr bwMode="auto">
          <a:xfrm>
            <a:off x="3045273" y="3429242"/>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A1?</a:t>
            </a:r>
          </a:p>
        </p:txBody>
      </p:sp>
      <p:sp>
        <p:nvSpPr>
          <p:cNvPr id="972809" name="Text Box 9">
            <a:extLst>
              <a:ext uri="{FF2B5EF4-FFF2-40B4-BE49-F238E27FC236}">
                <a16:creationId xmlns="" xmlns:a16="http://schemas.microsoft.com/office/drawing/2014/main" id="{BA87F45F-364D-4D6C-BB94-2F85D6B66B6F}"/>
              </a:ext>
            </a:extLst>
          </p:cNvPr>
          <p:cNvSpPr txBox="1">
            <a:spLocks noChangeArrowheads="1"/>
          </p:cNvSpPr>
          <p:nvPr/>
        </p:nvSpPr>
        <p:spPr bwMode="auto">
          <a:xfrm>
            <a:off x="5890073" y="3400667"/>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A6?</a:t>
            </a:r>
          </a:p>
        </p:txBody>
      </p:sp>
      <p:sp>
        <p:nvSpPr>
          <p:cNvPr id="972810" name="Oval 10">
            <a:extLst>
              <a:ext uri="{FF2B5EF4-FFF2-40B4-BE49-F238E27FC236}">
                <a16:creationId xmlns="" xmlns:a16="http://schemas.microsoft.com/office/drawing/2014/main" id="{CA5E2D2E-3702-4405-BB1F-6F86734B360C}"/>
              </a:ext>
            </a:extLst>
          </p:cNvPr>
          <p:cNvSpPr>
            <a:spLocks noChangeArrowheads="1"/>
          </p:cNvSpPr>
          <p:nvPr/>
        </p:nvSpPr>
        <p:spPr bwMode="auto">
          <a:xfrm>
            <a:off x="2027686" y="4721467"/>
            <a:ext cx="1139825" cy="606425"/>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11" name="Text Box 11">
            <a:extLst>
              <a:ext uri="{FF2B5EF4-FFF2-40B4-BE49-F238E27FC236}">
                <a16:creationId xmlns="" xmlns:a16="http://schemas.microsoft.com/office/drawing/2014/main" id="{FDD52BF8-CCFF-40A9-BEAC-1B8E9BD2AB62}"/>
              </a:ext>
            </a:extLst>
          </p:cNvPr>
          <p:cNvSpPr txBox="1">
            <a:spLocks noChangeArrowheads="1"/>
          </p:cNvSpPr>
          <p:nvPr/>
        </p:nvSpPr>
        <p:spPr bwMode="auto">
          <a:xfrm>
            <a:off x="2094361" y="4816717"/>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Class 1</a:t>
            </a:r>
          </a:p>
        </p:txBody>
      </p:sp>
      <p:sp>
        <p:nvSpPr>
          <p:cNvPr id="972812" name="Rectangle 12">
            <a:extLst>
              <a:ext uri="{FF2B5EF4-FFF2-40B4-BE49-F238E27FC236}">
                <a16:creationId xmlns="" xmlns:a16="http://schemas.microsoft.com/office/drawing/2014/main" id="{4D0F9965-EE84-4BD6-812A-B8C1D63831CE}"/>
              </a:ext>
            </a:extLst>
          </p:cNvPr>
          <p:cNvSpPr>
            <a:spLocks noChangeArrowheads="1"/>
          </p:cNvSpPr>
          <p:nvPr/>
        </p:nvSpPr>
        <p:spPr bwMode="auto">
          <a:xfrm>
            <a:off x="3712023" y="4769092"/>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Class 2</a:t>
            </a:r>
          </a:p>
        </p:txBody>
      </p:sp>
      <p:sp>
        <p:nvSpPr>
          <p:cNvPr id="972813" name="Rectangle 13">
            <a:extLst>
              <a:ext uri="{FF2B5EF4-FFF2-40B4-BE49-F238E27FC236}">
                <a16:creationId xmlns="" xmlns:a16="http://schemas.microsoft.com/office/drawing/2014/main" id="{398D331F-7373-4D99-9630-6B8E6C3F26DF}"/>
              </a:ext>
            </a:extLst>
          </p:cNvPr>
          <p:cNvSpPr>
            <a:spLocks noChangeArrowheads="1"/>
          </p:cNvSpPr>
          <p:nvPr/>
        </p:nvSpPr>
        <p:spPr bwMode="auto">
          <a:xfrm>
            <a:off x="5239198" y="4810367"/>
            <a:ext cx="1073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Class 1</a:t>
            </a:r>
          </a:p>
        </p:txBody>
      </p:sp>
      <p:sp>
        <p:nvSpPr>
          <p:cNvPr id="972814" name="Rectangle 14">
            <a:extLst>
              <a:ext uri="{FF2B5EF4-FFF2-40B4-BE49-F238E27FC236}">
                <a16:creationId xmlns="" xmlns:a16="http://schemas.microsoft.com/office/drawing/2014/main" id="{60325486-DD1E-4D39-AA14-B04683F91276}"/>
              </a:ext>
            </a:extLst>
          </p:cNvPr>
          <p:cNvSpPr>
            <a:spLocks noChangeArrowheads="1"/>
          </p:cNvSpPr>
          <p:nvPr/>
        </p:nvSpPr>
        <p:spPr bwMode="auto">
          <a:xfrm>
            <a:off x="6640961" y="4740517"/>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Class 2</a:t>
            </a:r>
          </a:p>
        </p:txBody>
      </p:sp>
      <p:sp>
        <p:nvSpPr>
          <p:cNvPr id="972815" name="Oval 15">
            <a:extLst>
              <a:ext uri="{FF2B5EF4-FFF2-40B4-BE49-F238E27FC236}">
                <a16:creationId xmlns="" xmlns:a16="http://schemas.microsoft.com/office/drawing/2014/main" id="{499CA72A-CBDF-44DD-85BC-2C93A25B2200}"/>
              </a:ext>
            </a:extLst>
          </p:cNvPr>
          <p:cNvSpPr>
            <a:spLocks noChangeArrowheads="1"/>
          </p:cNvSpPr>
          <p:nvPr/>
        </p:nvSpPr>
        <p:spPr bwMode="auto">
          <a:xfrm>
            <a:off x="3637411" y="4715117"/>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16" name="Oval 16">
            <a:extLst>
              <a:ext uri="{FF2B5EF4-FFF2-40B4-BE49-F238E27FC236}">
                <a16:creationId xmlns="" xmlns:a16="http://schemas.microsoft.com/office/drawing/2014/main" id="{ADFAE481-B039-46D7-8AE9-DCACB8C83D56}"/>
              </a:ext>
            </a:extLst>
          </p:cNvPr>
          <p:cNvSpPr>
            <a:spLocks noChangeArrowheads="1"/>
          </p:cNvSpPr>
          <p:nvPr/>
        </p:nvSpPr>
        <p:spPr bwMode="auto">
          <a:xfrm>
            <a:off x="5210623" y="4729404"/>
            <a:ext cx="1139825" cy="606425"/>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17" name="Oval 17">
            <a:extLst>
              <a:ext uri="{FF2B5EF4-FFF2-40B4-BE49-F238E27FC236}">
                <a16:creationId xmlns="" xmlns:a16="http://schemas.microsoft.com/office/drawing/2014/main" id="{E17EBE08-31BB-4052-883F-FADBE4809706}"/>
              </a:ext>
            </a:extLst>
          </p:cNvPr>
          <p:cNvSpPr>
            <a:spLocks noChangeArrowheads="1"/>
          </p:cNvSpPr>
          <p:nvPr/>
        </p:nvSpPr>
        <p:spPr bwMode="auto">
          <a:xfrm>
            <a:off x="6537773" y="4684954"/>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18" name="Line 18">
            <a:extLst>
              <a:ext uri="{FF2B5EF4-FFF2-40B4-BE49-F238E27FC236}">
                <a16:creationId xmlns="" xmlns:a16="http://schemas.microsoft.com/office/drawing/2014/main" id="{28578205-2630-471F-AE26-36F935AF4C06}"/>
              </a:ext>
            </a:extLst>
          </p:cNvPr>
          <p:cNvSpPr>
            <a:spLocks noChangeShapeType="1"/>
          </p:cNvSpPr>
          <p:nvPr/>
        </p:nvSpPr>
        <p:spPr bwMode="auto">
          <a:xfrm flipH="1">
            <a:off x="3427861" y="2918067"/>
            <a:ext cx="1414462"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19" name="Line 19">
            <a:extLst>
              <a:ext uri="{FF2B5EF4-FFF2-40B4-BE49-F238E27FC236}">
                <a16:creationId xmlns="" xmlns:a16="http://schemas.microsoft.com/office/drawing/2014/main" id="{47258C48-435E-445C-AD76-9B92826C510C}"/>
              </a:ext>
            </a:extLst>
          </p:cNvPr>
          <p:cNvSpPr>
            <a:spLocks noChangeShapeType="1"/>
          </p:cNvSpPr>
          <p:nvPr/>
        </p:nvSpPr>
        <p:spPr bwMode="auto">
          <a:xfrm>
            <a:off x="4856611" y="2918067"/>
            <a:ext cx="1355725"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0" name="Line 20">
            <a:extLst>
              <a:ext uri="{FF2B5EF4-FFF2-40B4-BE49-F238E27FC236}">
                <a16:creationId xmlns="" xmlns:a16="http://schemas.microsoft.com/office/drawing/2014/main" id="{6A9D591B-D5D1-49E0-AFE8-B42BABF697D7}"/>
              </a:ext>
            </a:extLst>
          </p:cNvPr>
          <p:cNvSpPr>
            <a:spLocks noChangeShapeType="1"/>
          </p:cNvSpPr>
          <p:nvPr/>
        </p:nvSpPr>
        <p:spPr bwMode="auto">
          <a:xfrm flipH="1">
            <a:off x="2605536" y="3927717"/>
            <a:ext cx="808037"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1" name="Line 21">
            <a:extLst>
              <a:ext uri="{FF2B5EF4-FFF2-40B4-BE49-F238E27FC236}">
                <a16:creationId xmlns="" xmlns:a16="http://schemas.microsoft.com/office/drawing/2014/main" id="{85F6EE9C-D075-4FEE-8BA0-D098646B93C9}"/>
              </a:ext>
            </a:extLst>
          </p:cNvPr>
          <p:cNvSpPr>
            <a:spLocks noChangeShapeType="1"/>
          </p:cNvSpPr>
          <p:nvPr/>
        </p:nvSpPr>
        <p:spPr bwMode="auto">
          <a:xfrm>
            <a:off x="3413573" y="3927717"/>
            <a:ext cx="76358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2" name="Line 22">
            <a:extLst>
              <a:ext uri="{FF2B5EF4-FFF2-40B4-BE49-F238E27FC236}">
                <a16:creationId xmlns="" xmlns:a16="http://schemas.microsoft.com/office/drawing/2014/main" id="{96CF356D-9057-49AE-85F7-E6892C0B973F}"/>
              </a:ext>
            </a:extLst>
          </p:cNvPr>
          <p:cNvSpPr>
            <a:spLocks noChangeShapeType="1"/>
          </p:cNvSpPr>
          <p:nvPr/>
        </p:nvSpPr>
        <p:spPr bwMode="auto">
          <a:xfrm flipH="1">
            <a:off x="5764661" y="3899142"/>
            <a:ext cx="504825" cy="836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3" name="Line 23">
            <a:extLst>
              <a:ext uri="{FF2B5EF4-FFF2-40B4-BE49-F238E27FC236}">
                <a16:creationId xmlns="" xmlns:a16="http://schemas.microsoft.com/office/drawing/2014/main" id="{AE70E3BC-4CDD-4054-AA66-E8DFEAEA6E64}"/>
              </a:ext>
            </a:extLst>
          </p:cNvPr>
          <p:cNvSpPr>
            <a:spLocks noChangeShapeType="1"/>
          </p:cNvSpPr>
          <p:nvPr/>
        </p:nvSpPr>
        <p:spPr bwMode="auto">
          <a:xfrm>
            <a:off x="6299648" y="3884854"/>
            <a:ext cx="80803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4" name="Text Box 24">
            <a:extLst>
              <a:ext uri="{FF2B5EF4-FFF2-40B4-BE49-F238E27FC236}">
                <a16:creationId xmlns="" xmlns:a16="http://schemas.microsoft.com/office/drawing/2014/main" id="{C0D89DEA-3D77-43C6-86A5-0504F0057E63}"/>
              </a:ext>
            </a:extLst>
          </p:cNvPr>
          <p:cNvSpPr txBox="1">
            <a:spLocks noChangeArrowheads="1"/>
          </p:cNvSpPr>
          <p:nvPr/>
        </p:nvSpPr>
        <p:spPr bwMode="auto">
          <a:xfrm>
            <a:off x="1300611" y="546441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a:latin typeface="Times New Roman" panose="02020603050405020304" pitchFamily="18" charset="0"/>
            </a:endParaRPr>
          </a:p>
        </p:txBody>
      </p:sp>
      <p:grpSp>
        <p:nvGrpSpPr>
          <p:cNvPr id="972825" name="Group 25">
            <a:extLst>
              <a:ext uri="{FF2B5EF4-FFF2-40B4-BE49-F238E27FC236}">
                <a16:creationId xmlns="" xmlns:a16="http://schemas.microsoft.com/office/drawing/2014/main" id="{5A5FFD9C-8E14-4A24-A575-D982BDEC2EC1}"/>
              </a:ext>
            </a:extLst>
          </p:cNvPr>
          <p:cNvGrpSpPr>
            <a:grpSpLocks/>
          </p:cNvGrpSpPr>
          <p:nvPr/>
        </p:nvGrpSpPr>
        <p:grpSpPr bwMode="auto">
          <a:xfrm>
            <a:off x="1364111" y="5596179"/>
            <a:ext cx="652462" cy="366713"/>
            <a:chOff x="491" y="3660"/>
            <a:chExt cx="411" cy="231"/>
          </a:xfrm>
        </p:grpSpPr>
        <p:sp>
          <p:nvSpPr>
            <p:cNvPr id="972826" name="Line 26">
              <a:extLst>
                <a:ext uri="{FF2B5EF4-FFF2-40B4-BE49-F238E27FC236}">
                  <a16:creationId xmlns="" xmlns:a16="http://schemas.microsoft.com/office/drawing/2014/main" id="{EDA090ED-E97E-48E0-9484-DCE110DC8460}"/>
                </a:ext>
              </a:extLst>
            </p:cNvPr>
            <p:cNvSpPr>
              <a:spLocks noChangeShapeType="1"/>
            </p:cNvSpPr>
            <p:nvPr/>
          </p:nvSpPr>
          <p:spPr bwMode="auto">
            <a:xfrm>
              <a:off x="491" y="3773"/>
              <a:ext cx="27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27" name="Text Box 27">
              <a:extLst>
                <a:ext uri="{FF2B5EF4-FFF2-40B4-BE49-F238E27FC236}">
                  <a16:creationId xmlns="" xmlns:a16="http://schemas.microsoft.com/office/drawing/2014/main" id="{06E3E953-B1C9-4210-8F25-0331E4397978}"/>
                </a:ext>
              </a:extLst>
            </p:cNvPr>
            <p:cNvSpPr txBox="1">
              <a:spLocks noChangeArrowheads="1"/>
            </p:cNvSpPr>
            <p:nvPr/>
          </p:nvSpPr>
          <p:spPr bwMode="auto">
            <a:xfrm>
              <a:off x="705" y="3660"/>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800">
                  <a:latin typeface="Times New Roman" panose="02020603050405020304" pitchFamily="18" charset="0"/>
                  <a:ea typeface="宋体" panose="02010600030101010101" pitchFamily="2" charset="-122"/>
                </a:rPr>
                <a:t>&gt;</a:t>
              </a:r>
              <a:endParaRPr lang="en-US" altLang="zh-CN">
                <a:latin typeface="Times New Roman" panose="02020603050405020304" pitchFamily="18" charset="0"/>
                <a:ea typeface="宋体" panose="02010600030101010101" pitchFamily="2" charset="-122"/>
              </a:endParaRPr>
            </a:p>
          </p:txBody>
        </p:sp>
      </p:grpSp>
      <p:sp>
        <p:nvSpPr>
          <p:cNvPr id="972828" name="Text Box 28">
            <a:extLst>
              <a:ext uri="{FF2B5EF4-FFF2-40B4-BE49-F238E27FC236}">
                <a16:creationId xmlns="" xmlns:a16="http://schemas.microsoft.com/office/drawing/2014/main" id="{9A01D2AA-233F-4DF5-8D59-E657C1FFCFC8}"/>
              </a:ext>
            </a:extLst>
          </p:cNvPr>
          <p:cNvSpPr txBox="1">
            <a:spLocks noChangeArrowheads="1"/>
          </p:cNvSpPr>
          <p:nvPr/>
        </p:nvSpPr>
        <p:spPr bwMode="auto">
          <a:xfrm>
            <a:off x="2007048" y="5523154"/>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Reduced attribute set:  {A1, A4, A6}</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3" name="Rectangle 3">
            <a:extLst>
              <a:ext uri="{FF2B5EF4-FFF2-40B4-BE49-F238E27FC236}">
                <a16:creationId xmlns="" xmlns:a16="http://schemas.microsoft.com/office/drawing/2014/main" id="{9D97225C-4588-4C19-ABAA-8EE071DE9948}"/>
              </a:ext>
            </a:extLst>
          </p:cNvPr>
          <p:cNvSpPr>
            <a:spLocks noGrp="1" noChangeArrowheads="1"/>
          </p:cNvSpPr>
          <p:nvPr>
            <p:ph type="title"/>
          </p:nvPr>
        </p:nvSpPr>
        <p:spPr>
          <a:noFill/>
          <a:ln/>
        </p:spPr>
        <p:txBody>
          <a:bodyPr anchor="ctr"/>
          <a:lstStyle/>
          <a:p>
            <a:r>
              <a:rPr lang="en-US" altLang="zh-CN" dirty="0">
                <a:ea typeface="宋体" panose="02010600030101010101" pitchFamily="2" charset="-122"/>
              </a:rPr>
              <a:t>Dimensionality Reduction</a:t>
            </a:r>
          </a:p>
        </p:txBody>
      </p:sp>
      <p:sp>
        <p:nvSpPr>
          <p:cNvPr id="977922" name="Rectangle 2">
            <a:extLst>
              <a:ext uri="{FF2B5EF4-FFF2-40B4-BE49-F238E27FC236}">
                <a16:creationId xmlns="" xmlns:a16="http://schemas.microsoft.com/office/drawing/2014/main" id="{1D60A276-42B4-4F1E-B685-C198ABD35DCE}"/>
              </a:ext>
            </a:extLst>
          </p:cNvPr>
          <p:cNvSpPr>
            <a:spLocks noGrp="1" noChangeArrowheads="1"/>
          </p:cNvSpPr>
          <p:nvPr>
            <p:ph idx="1"/>
          </p:nvPr>
        </p:nvSpPr>
        <p:spPr/>
        <p:txBody>
          <a:bodyPr/>
          <a:lstStyle/>
          <a:p>
            <a:r>
              <a:rPr lang="en-US" altLang="zh-CN" dirty="0">
                <a:ea typeface="宋体" panose="02010600030101010101" pitchFamily="2" charset="-122"/>
              </a:rPr>
              <a:t>Principal Component Analysis (PCA)</a:t>
            </a:r>
            <a:endParaRPr lang="en-US" altLang="zh-CN" sz="2000" dirty="0">
              <a:ea typeface="宋体" panose="02010600030101010101" pitchFamily="2" charset="-122"/>
            </a:endParaRPr>
          </a:p>
          <a:p>
            <a:pPr lvl="1"/>
            <a:r>
              <a:rPr lang="en-US" altLang="zh-CN" dirty="0">
                <a:ea typeface="宋体" panose="02010600030101010101" pitchFamily="2" charset="-122"/>
              </a:rPr>
              <a:t>Given </a:t>
            </a:r>
            <a:r>
              <a:rPr lang="en-US" altLang="zh-CN" i="1" dirty="0">
                <a:ea typeface="宋体" panose="02010600030101010101" pitchFamily="2" charset="-122"/>
              </a:rPr>
              <a:t>N</a:t>
            </a:r>
            <a:r>
              <a:rPr lang="en-US" altLang="zh-CN" dirty="0">
                <a:ea typeface="宋体" panose="02010600030101010101" pitchFamily="2" charset="-122"/>
              </a:rPr>
              <a:t> data vectors from </a:t>
            </a:r>
            <a:r>
              <a:rPr lang="en-US" altLang="zh-CN" i="1" dirty="0">
                <a:ea typeface="宋体" panose="02010600030101010101" pitchFamily="2" charset="-122"/>
              </a:rPr>
              <a:t>n</a:t>
            </a:r>
            <a:r>
              <a:rPr lang="en-US" altLang="zh-CN" dirty="0">
                <a:ea typeface="宋体" panose="02010600030101010101" pitchFamily="2" charset="-122"/>
              </a:rPr>
              <a:t>-dimensions, find </a:t>
            </a:r>
            <a:r>
              <a:rPr lang="en-US" altLang="zh-CN" i="1" dirty="0">
                <a:ea typeface="宋体" panose="02010600030101010101" pitchFamily="2" charset="-122"/>
              </a:rPr>
              <a:t>k</a:t>
            </a:r>
            <a:r>
              <a:rPr lang="en-US" altLang="zh-CN" dirty="0">
                <a:ea typeface="宋体" panose="02010600030101010101" pitchFamily="2" charset="-122"/>
              </a:rPr>
              <a:t> ≤ </a:t>
            </a:r>
            <a:r>
              <a:rPr lang="en-US" altLang="zh-CN" i="1" dirty="0">
                <a:ea typeface="宋体" panose="02010600030101010101" pitchFamily="2" charset="-122"/>
              </a:rPr>
              <a:t>n </a:t>
            </a:r>
            <a:r>
              <a:rPr lang="en-US" altLang="zh-CN" dirty="0">
                <a:ea typeface="宋体" panose="02010600030101010101" pitchFamily="2" charset="-122"/>
              </a:rPr>
              <a:t> orthogonal vectors (</a:t>
            </a:r>
            <a:r>
              <a:rPr lang="en-US" altLang="zh-CN" i="1" dirty="0">
                <a:ea typeface="宋体" panose="02010600030101010101" pitchFamily="2" charset="-122"/>
              </a:rPr>
              <a:t>principal components</a:t>
            </a:r>
            <a:r>
              <a:rPr lang="en-US" altLang="zh-CN" dirty="0">
                <a:ea typeface="宋体" panose="02010600030101010101" pitchFamily="2" charset="-122"/>
              </a:rPr>
              <a:t>) that can be best used to represent data </a:t>
            </a:r>
          </a:p>
          <a:p>
            <a:r>
              <a:rPr lang="en-US" altLang="zh-CN" sz="2000" dirty="0">
                <a:ea typeface="宋体" panose="02010600030101010101" pitchFamily="2" charset="-122"/>
              </a:rPr>
              <a:t>Steps</a:t>
            </a:r>
          </a:p>
          <a:p>
            <a:pPr lvl="1"/>
            <a:r>
              <a:rPr lang="en-US" altLang="zh-CN" sz="2000" dirty="0">
                <a:ea typeface="宋体" panose="02010600030101010101" pitchFamily="2" charset="-122"/>
              </a:rPr>
              <a:t>Normalize input data: Each attribute falls within the same range</a:t>
            </a:r>
          </a:p>
          <a:p>
            <a:pPr lvl="1"/>
            <a:r>
              <a:rPr lang="en-US" altLang="zh-CN" sz="2000" dirty="0">
                <a:ea typeface="宋体" panose="02010600030101010101" pitchFamily="2" charset="-122"/>
              </a:rPr>
              <a:t>Compute </a:t>
            </a:r>
            <a:r>
              <a:rPr lang="en-US" altLang="zh-CN" sz="2000" i="1" dirty="0">
                <a:ea typeface="宋体" panose="02010600030101010101" pitchFamily="2" charset="-122"/>
              </a:rPr>
              <a:t>k</a:t>
            </a:r>
            <a:r>
              <a:rPr lang="en-US" altLang="zh-CN" sz="2000" dirty="0">
                <a:ea typeface="宋体" panose="02010600030101010101" pitchFamily="2" charset="-122"/>
              </a:rPr>
              <a:t> orthonormal (unit) vectors, i.e., </a:t>
            </a:r>
            <a:r>
              <a:rPr lang="en-US" altLang="zh-CN" sz="2000" i="1" dirty="0">
                <a:ea typeface="宋体" panose="02010600030101010101" pitchFamily="2" charset="-122"/>
              </a:rPr>
              <a:t>principal components</a:t>
            </a:r>
            <a:endParaRPr lang="en-US" altLang="zh-CN" sz="2000" dirty="0">
              <a:ea typeface="宋体" panose="02010600030101010101" pitchFamily="2" charset="-122"/>
            </a:endParaRPr>
          </a:p>
          <a:p>
            <a:pPr lvl="1"/>
            <a:r>
              <a:rPr lang="en-US" altLang="zh-CN" sz="2000" dirty="0">
                <a:ea typeface="宋体" panose="02010600030101010101" pitchFamily="2" charset="-122"/>
              </a:rPr>
              <a:t>Each input data (vector) is a linear combination of the </a:t>
            </a:r>
            <a:r>
              <a:rPr lang="en-US" altLang="zh-CN" sz="2000" i="1" dirty="0">
                <a:ea typeface="宋体" panose="02010600030101010101" pitchFamily="2" charset="-122"/>
              </a:rPr>
              <a:t>k</a:t>
            </a:r>
            <a:r>
              <a:rPr lang="en-US" altLang="zh-CN" sz="2000" dirty="0">
                <a:ea typeface="宋体" panose="02010600030101010101" pitchFamily="2" charset="-122"/>
              </a:rPr>
              <a:t> principal component vectors</a:t>
            </a:r>
          </a:p>
          <a:p>
            <a:pPr lvl="1"/>
            <a:r>
              <a:rPr lang="en-US" altLang="zh-CN" sz="2000" dirty="0">
                <a:ea typeface="宋体" panose="02010600030101010101" pitchFamily="2" charset="-122"/>
                <a:sym typeface="Symbol" panose="05050102010706020507" pitchFamily="18" charset="2"/>
              </a:rPr>
              <a:t>The principal components are sorted in order of decreasing “significance” or strength</a:t>
            </a:r>
          </a:p>
          <a:p>
            <a:pPr lvl="1"/>
            <a:r>
              <a:rPr lang="en-US" altLang="zh-CN" sz="2000" dirty="0">
                <a:ea typeface="宋体" panose="02010600030101010101" pitchFamily="2" charset="-122"/>
                <a:sym typeface="Symbol" panose="05050102010706020507"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r>
              <a:rPr lang="en-US" altLang="zh-CN" sz="2000" dirty="0">
                <a:ea typeface="宋体" panose="02010600030101010101" pitchFamily="2" charset="-122"/>
              </a:rPr>
              <a:t>Works for numeric data only</a:t>
            </a:r>
          </a:p>
          <a:p>
            <a:r>
              <a:rPr lang="en-US" altLang="zh-CN" sz="2000" dirty="0">
                <a:ea typeface="宋体" panose="02010600030101010101" pitchFamily="2" charset="-122"/>
              </a:rPr>
              <a:t>Used when the number of dimensions is large</a:t>
            </a:r>
          </a:p>
        </p:txBody>
      </p:sp>
      <p:sp>
        <p:nvSpPr>
          <p:cNvPr id="4" name="灯片编号占位符 3">
            <a:extLst>
              <a:ext uri="{FF2B5EF4-FFF2-40B4-BE49-F238E27FC236}">
                <a16:creationId xmlns="" xmlns:a16="http://schemas.microsoft.com/office/drawing/2014/main" id="{BD083A73-9ACB-4CBA-8A5E-CCEE6BD2C7C1}"/>
              </a:ext>
            </a:extLst>
          </p:cNvPr>
          <p:cNvSpPr>
            <a:spLocks noGrp="1"/>
          </p:cNvSpPr>
          <p:nvPr>
            <p:ph type="sldNum" sz="quarter" idx="4294967295"/>
          </p:nvPr>
        </p:nvSpPr>
        <p:spPr>
          <a:xfrm>
            <a:off x="0" y="6597650"/>
            <a:ext cx="1981200" cy="195263"/>
          </a:xfrm>
        </p:spPr>
        <p:txBody>
          <a:bodyPr/>
          <a:lstStyle/>
          <a:p>
            <a:fld id="{EEBC4458-7438-4CED-8704-9ACD510936C5}" type="slidenum">
              <a:rPr lang="en-US" altLang="zh-CN"/>
              <a:pPr/>
              <a:t>52</a:t>
            </a:fld>
            <a:endParaRPr lang="en-US" altLang="zh-CN"/>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0A3105-266F-4368-94F1-91BC2C46BE04}"/>
              </a:ext>
            </a:extLst>
          </p:cNvPr>
          <p:cNvSpPr>
            <a:spLocks noGrp="1"/>
          </p:cNvSpPr>
          <p:nvPr>
            <p:ph type="title"/>
          </p:nvPr>
        </p:nvSpPr>
        <p:spPr/>
        <p:txBody>
          <a:bodyPr/>
          <a:lstStyle/>
          <a:p>
            <a:r>
              <a:rPr lang="en-US" altLang="zh-CN" dirty="0">
                <a:ea typeface="宋体" panose="02010600030101010101" pitchFamily="2" charset="-122"/>
              </a:rPr>
              <a:t>Principal Component Analysis (PCA)</a:t>
            </a:r>
            <a:endParaRPr lang="zh-CN" altLang="en-US" dirty="0"/>
          </a:p>
        </p:txBody>
      </p:sp>
      <p:sp>
        <p:nvSpPr>
          <p:cNvPr id="12" name="灯片编号占位符 1">
            <a:extLst>
              <a:ext uri="{FF2B5EF4-FFF2-40B4-BE49-F238E27FC236}">
                <a16:creationId xmlns="" xmlns:a16="http://schemas.microsoft.com/office/drawing/2014/main" id="{22CE854D-FDCD-46F8-BBFF-1C9F1BF1CABA}"/>
              </a:ext>
            </a:extLst>
          </p:cNvPr>
          <p:cNvSpPr>
            <a:spLocks noGrp="1"/>
          </p:cNvSpPr>
          <p:nvPr>
            <p:ph type="sldNum" sz="quarter" idx="12"/>
          </p:nvPr>
        </p:nvSpPr>
        <p:spPr/>
        <p:txBody>
          <a:bodyPr/>
          <a:lstStyle/>
          <a:p>
            <a:fld id="{0DD4AB88-F851-4438-8B1C-3B8C99FC9F20}" type="slidenum">
              <a:rPr lang="en-US" altLang="zh-CN"/>
              <a:pPr/>
              <a:t>53</a:t>
            </a:fld>
            <a:endParaRPr lang="en-US" altLang="zh-CN"/>
          </a:p>
        </p:txBody>
      </p:sp>
      <p:pic>
        <p:nvPicPr>
          <p:cNvPr id="15362" name="Picture 2" descr="âPCA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291" y="2204864"/>
            <a:ext cx="8531190" cy="31516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a:extLst>
              <a:ext uri="{FF2B5EF4-FFF2-40B4-BE49-F238E27FC236}">
                <a16:creationId xmlns="" xmlns:a16="http://schemas.microsoft.com/office/drawing/2014/main" id="{41B1E671-1A08-4721-98DB-B783F8CD1224}"/>
              </a:ext>
            </a:extLst>
          </p:cNvPr>
          <p:cNvSpPr>
            <a:spLocks noGrp="1" noChangeArrowheads="1"/>
          </p:cNvSpPr>
          <p:nvPr>
            <p:ph type="title"/>
          </p:nvPr>
        </p:nvSpPr>
        <p:spPr/>
        <p:txBody>
          <a:bodyPr/>
          <a:lstStyle/>
          <a:p>
            <a:r>
              <a:rPr lang="en-US" altLang="zh-CN" dirty="0" err="1"/>
              <a:t>Numerosity</a:t>
            </a:r>
            <a:r>
              <a:rPr lang="en-US" altLang="zh-CN" dirty="0"/>
              <a:t> Reduction</a:t>
            </a:r>
          </a:p>
        </p:txBody>
      </p:sp>
      <p:sp>
        <p:nvSpPr>
          <p:cNvPr id="979971" name="Rectangle 3">
            <a:extLst>
              <a:ext uri="{FF2B5EF4-FFF2-40B4-BE49-F238E27FC236}">
                <a16:creationId xmlns="" xmlns:a16="http://schemas.microsoft.com/office/drawing/2014/main" id="{2C779151-BAF1-4511-898B-34CE9C72002B}"/>
              </a:ext>
            </a:extLst>
          </p:cNvPr>
          <p:cNvSpPr>
            <a:spLocks noGrp="1" noChangeArrowheads="1"/>
          </p:cNvSpPr>
          <p:nvPr>
            <p:ph idx="1"/>
          </p:nvPr>
        </p:nvSpPr>
        <p:spPr/>
        <p:txBody>
          <a:bodyPr/>
          <a:lstStyle/>
          <a:p>
            <a:r>
              <a:rPr lang="en-US" altLang="zh-CN"/>
              <a:t>Reduce data volume by choosing alternative, smaller forms of data representation</a:t>
            </a:r>
          </a:p>
          <a:p>
            <a:r>
              <a:rPr lang="en-US" altLang="zh-CN"/>
              <a:t>Parametric methods</a:t>
            </a:r>
          </a:p>
          <a:p>
            <a:pPr lvl="1"/>
            <a:r>
              <a:rPr lang="en-US" altLang="zh-CN"/>
              <a:t>Assume the data fits some model, estimate model parameters, store only the parameters, and discard the data (except possible outliers)</a:t>
            </a:r>
            <a:endParaRPr lang="en-US" altLang="zh-CN">
              <a:sym typeface="Symbol" panose="05050102010706020507" pitchFamily="18" charset="2"/>
            </a:endParaRPr>
          </a:p>
          <a:p>
            <a:pPr lvl="1"/>
            <a:r>
              <a:rPr lang="en-US" altLang="zh-CN"/>
              <a:t>Example: Log-linear models—obtain value at a point in m-D space as the product on appropriate marginal subspaces </a:t>
            </a:r>
          </a:p>
          <a:p>
            <a:r>
              <a:rPr lang="en-US" altLang="zh-CN"/>
              <a:t>Non-parametric methods</a:t>
            </a:r>
            <a:r>
              <a:rPr lang="en-US" altLang="zh-CN">
                <a:sym typeface="Symbol" panose="05050102010706020507" pitchFamily="18" charset="2"/>
              </a:rPr>
              <a:t> </a:t>
            </a:r>
          </a:p>
          <a:p>
            <a:pPr lvl="1"/>
            <a:r>
              <a:rPr lang="en-US" altLang="zh-CN">
                <a:sym typeface="Symbol" panose="05050102010706020507" pitchFamily="18" charset="2"/>
              </a:rPr>
              <a:t>Do not assume models</a:t>
            </a:r>
          </a:p>
          <a:p>
            <a:pPr lvl="1"/>
            <a:r>
              <a:rPr lang="en-US" altLang="zh-CN">
                <a:sym typeface="Symbol" panose="05050102010706020507" pitchFamily="18" charset="2"/>
              </a:rPr>
              <a:t>Major families: histograms, clustering, sampling </a:t>
            </a:r>
          </a:p>
        </p:txBody>
      </p:sp>
      <p:sp>
        <p:nvSpPr>
          <p:cNvPr id="4" name="灯片编号占位符 3">
            <a:extLst>
              <a:ext uri="{FF2B5EF4-FFF2-40B4-BE49-F238E27FC236}">
                <a16:creationId xmlns="" xmlns:a16="http://schemas.microsoft.com/office/drawing/2014/main" id="{4FC47E42-A3F8-46AF-AC11-0605AE02DFC3}"/>
              </a:ext>
            </a:extLst>
          </p:cNvPr>
          <p:cNvSpPr>
            <a:spLocks noGrp="1"/>
          </p:cNvSpPr>
          <p:nvPr>
            <p:ph type="sldNum" sz="quarter" idx="12"/>
          </p:nvPr>
        </p:nvSpPr>
        <p:spPr/>
        <p:txBody>
          <a:bodyPr/>
          <a:lstStyle/>
          <a:p>
            <a:fld id="{5A3219B4-BDAD-4C95-A1D8-1D78B70A32AE}" type="slidenum">
              <a:rPr lang="en-US" altLang="zh-CN"/>
              <a:pPr/>
              <a:t>54</a:t>
            </a:fld>
            <a:endParaRPr lang="en-US" altLang="zh-CN"/>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1026">
            <a:extLst>
              <a:ext uri="{FF2B5EF4-FFF2-40B4-BE49-F238E27FC236}">
                <a16:creationId xmlns="" xmlns:a16="http://schemas.microsoft.com/office/drawing/2014/main" id="{D9ACCA04-37DD-4C38-8C06-89EF56369D4C}"/>
              </a:ext>
            </a:extLst>
          </p:cNvPr>
          <p:cNvSpPr>
            <a:spLocks noGrp="1" noChangeArrowheads="1"/>
          </p:cNvSpPr>
          <p:nvPr>
            <p:ph type="title"/>
          </p:nvPr>
        </p:nvSpPr>
        <p:spPr/>
        <p:txBody>
          <a:bodyPr/>
          <a:lstStyle/>
          <a:p>
            <a:r>
              <a:rPr lang="en-US" altLang="zh-CN" dirty="0"/>
              <a:t>Data Reduction Method (1): Regression</a:t>
            </a:r>
          </a:p>
        </p:txBody>
      </p:sp>
      <p:sp>
        <p:nvSpPr>
          <p:cNvPr id="1012739" name="Rectangle 1027">
            <a:extLst>
              <a:ext uri="{FF2B5EF4-FFF2-40B4-BE49-F238E27FC236}">
                <a16:creationId xmlns="" xmlns:a16="http://schemas.microsoft.com/office/drawing/2014/main" id="{85C08DAC-6325-42E4-A16F-B85AECFFCB69}"/>
              </a:ext>
            </a:extLst>
          </p:cNvPr>
          <p:cNvSpPr>
            <a:spLocks noGrp="1" noChangeArrowheads="1"/>
          </p:cNvSpPr>
          <p:nvPr>
            <p:ph idx="1"/>
          </p:nvPr>
        </p:nvSpPr>
        <p:spPr/>
        <p:txBody>
          <a:bodyPr/>
          <a:lstStyle/>
          <a:p>
            <a:r>
              <a:rPr lang="en-US" altLang="zh-CN"/>
              <a:t>Linear regression: Data are modeled to fit a straight line</a:t>
            </a:r>
          </a:p>
          <a:p>
            <a:pPr lvl="1"/>
            <a:r>
              <a:rPr lang="en-US" altLang="zh-CN"/>
              <a:t>Often uses the least-square method to fit the line</a:t>
            </a:r>
          </a:p>
          <a:p>
            <a:r>
              <a:rPr lang="en-US" altLang="zh-CN">
                <a:sym typeface="Symbol" panose="05050102010706020507" pitchFamily="18" charset="2"/>
              </a:rPr>
              <a:t>Multiple regression: allows a response variable Y to be modeled as a linear function of multidimensional feature vector</a:t>
            </a:r>
          </a:p>
          <a:p>
            <a:r>
              <a:rPr lang="en-US" altLang="zh-CN">
                <a:sym typeface="Symbol" panose="05050102010706020507" pitchFamily="18" charset="2"/>
              </a:rPr>
              <a:t>Log-linear model: approximates discrete multidimensional probability distributions</a:t>
            </a:r>
          </a:p>
        </p:txBody>
      </p:sp>
      <p:sp>
        <p:nvSpPr>
          <p:cNvPr id="4" name="灯片编号占位符 3">
            <a:extLst>
              <a:ext uri="{FF2B5EF4-FFF2-40B4-BE49-F238E27FC236}">
                <a16:creationId xmlns="" xmlns:a16="http://schemas.microsoft.com/office/drawing/2014/main" id="{0B4F428C-A9C3-4E5F-A338-ABCE13444D68}"/>
              </a:ext>
            </a:extLst>
          </p:cNvPr>
          <p:cNvSpPr>
            <a:spLocks noGrp="1"/>
          </p:cNvSpPr>
          <p:nvPr>
            <p:ph type="sldNum" sz="quarter" idx="12"/>
          </p:nvPr>
        </p:nvSpPr>
        <p:spPr/>
        <p:txBody>
          <a:bodyPr/>
          <a:lstStyle/>
          <a:p>
            <a:fld id="{FBD43C72-8C0E-49B6-9484-FF28785E3006}" type="slidenum">
              <a:rPr lang="en-US" altLang="zh-CN"/>
              <a:pPr/>
              <a:t>55</a:t>
            </a:fld>
            <a:endParaRPr lang="en-US" altLang="zh-CN"/>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1026">
            <a:extLst>
              <a:ext uri="{FF2B5EF4-FFF2-40B4-BE49-F238E27FC236}">
                <a16:creationId xmlns="" xmlns:a16="http://schemas.microsoft.com/office/drawing/2014/main" id="{F5A3E42D-52FA-4F5A-9B78-A545997CF27B}"/>
              </a:ext>
            </a:extLst>
          </p:cNvPr>
          <p:cNvSpPr>
            <a:spLocks noGrp="1" noChangeArrowheads="1"/>
          </p:cNvSpPr>
          <p:nvPr>
            <p:ph type="title"/>
          </p:nvPr>
        </p:nvSpPr>
        <p:spPr/>
        <p:txBody>
          <a:bodyPr/>
          <a:lstStyle/>
          <a:p>
            <a:r>
              <a:rPr lang="en-US" altLang="zh-CN" dirty="0"/>
              <a:t>Data Red. Method (2): Histograms</a:t>
            </a:r>
          </a:p>
        </p:txBody>
      </p:sp>
      <p:sp>
        <p:nvSpPr>
          <p:cNvPr id="1019907" name="Rectangle 1027">
            <a:extLst>
              <a:ext uri="{FF2B5EF4-FFF2-40B4-BE49-F238E27FC236}">
                <a16:creationId xmlns="" xmlns:a16="http://schemas.microsoft.com/office/drawing/2014/main" id="{2C9DB998-83CC-4639-A339-D1F2DA44AA7B}"/>
              </a:ext>
            </a:extLst>
          </p:cNvPr>
          <p:cNvSpPr>
            <a:spLocks noGrp="1" noChangeArrowheads="1"/>
          </p:cNvSpPr>
          <p:nvPr>
            <p:ph idx="1"/>
          </p:nvPr>
        </p:nvSpPr>
        <p:spPr/>
        <p:txBody>
          <a:bodyPr/>
          <a:lstStyle/>
          <a:p>
            <a:r>
              <a:rPr lang="en-US" altLang="zh-CN" dirty="0"/>
              <a:t>Divide data into buckets and store average (sum) for each bucket</a:t>
            </a:r>
          </a:p>
          <a:p>
            <a:r>
              <a:rPr lang="en-US" altLang="zh-CN" dirty="0"/>
              <a:t>Partitioning rules:</a:t>
            </a:r>
          </a:p>
          <a:p>
            <a:pPr lvl="1"/>
            <a:r>
              <a:rPr lang="en-US" altLang="zh-CN" dirty="0"/>
              <a:t>Equal-width: equal bucket range</a:t>
            </a:r>
          </a:p>
          <a:p>
            <a:pPr lvl="1"/>
            <a:r>
              <a:rPr lang="en-US" altLang="zh-CN" dirty="0"/>
              <a:t>Equal-frequency (or equal-depth)</a:t>
            </a:r>
          </a:p>
          <a:p>
            <a:pPr lvl="1"/>
            <a:r>
              <a:rPr lang="en-US" altLang="zh-CN" dirty="0" smtClean="0"/>
              <a:t>V-optimal</a:t>
            </a:r>
            <a:r>
              <a:rPr lang="en-US" altLang="zh-CN" dirty="0" smtClean="0"/>
              <a:t>, </a:t>
            </a:r>
            <a:r>
              <a:rPr lang="en-US" altLang="zh-CN" dirty="0" err="1" smtClean="0"/>
              <a:t>MaxDiff</a:t>
            </a:r>
            <a:endParaRPr lang="en-US" altLang="zh-CN" dirty="0"/>
          </a:p>
        </p:txBody>
      </p:sp>
      <p:sp>
        <p:nvSpPr>
          <p:cNvPr id="5" name="灯片编号占位符 3">
            <a:extLst>
              <a:ext uri="{FF2B5EF4-FFF2-40B4-BE49-F238E27FC236}">
                <a16:creationId xmlns="" xmlns:a16="http://schemas.microsoft.com/office/drawing/2014/main" id="{05503A20-82E9-4367-B6B8-A0F2D47D6261}"/>
              </a:ext>
            </a:extLst>
          </p:cNvPr>
          <p:cNvSpPr>
            <a:spLocks noGrp="1"/>
          </p:cNvSpPr>
          <p:nvPr>
            <p:ph type="sldNum" sz="quarter" idx="12"/>
          </p:nvPr>
        </p:nvSpPr>
        <p:spPr/>
        <p:txBody>
          <a:bodyPr/>
          <a:lstStyle/>
          <a:p>
            <a:fld id="{C716A5AD-C5EF-4626-BAF3-187E51D7ADD4}" type="slidenum">
              <a:rPr lang="en-US" altLang="zh-CN"/>
              <a:pPr/>
              <a:t>56</a:t>
            </a:fld>
            <a:endParaRPr lang="en-US" altLang="zh-CN"/>
          </a:p>
        </p:txBody>
      </p:sp>
      <p:sp>
        <p:nvSpPr>
          <p:cNvPr id="2" name="AutoShape 25" descr="âHistogramsâçå¾çæç´¢ç»æ"/>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9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957736"/>
            <a:ext cx="6690320" cy="334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a:extLst>
              <a:ext uri="{FF2B5EF4-FFF2-40B4-BE49-F238E27FC236}">
                <a16:creationId xmlns="" xmlns:a16="http://schemas.microsoft.com/office/drawing/2014/main" id="{F9929032-3CF3-42B7-9203-E87CF326731E}"/>
              </a:ext>
            </a:extLst>
          </p:cNvPr>
          <p:cNvSpPr>
            <a:spLocks noGrp="1" noChangeArrowheads="1"/>
          </p:cNvSpPr>
          <p:nvPr>
            <p:ph type="title"/>
          </p:nvPr>
        </p:nvSpPr>
        <p:spPr/>
        <p:txBody>
          <a:bodyPr/>
          <a:lstStyle/>
          <a:p>
            <a:r>
              <a:rPr lang="en-US" altLang="zh-CN"/>
              <a:t>Data Reduction Method (3): Clustering</a:t>
            </a:r>
          </a:p>
        </p:txBody>
      </p:sp>
      <p:sp>
        <p:nvSpPr>
          <p:cNvPr id="980995" name="Rectangle 3">
            <a:extLst>
              <a:ext uri="{FF2B5EF4-FFF2-40B4-BE49-F238E27FC236}">
                <a16:creationId xmlns="" xmlns:a16="http://schemas.microsoft.com/office/drawing/2014/main" id="{8939A644-BB70-4718-843B-60CC3AEB685A}"/>
              </a:ext>
            </a:extLst>
          </p:cNvPr>
          <p:cNvSpPr>
            <a:spLocks noGrp="1" noChangeArrowheads="1"/>
          </p:cNvSpPr>
          <p:nvPr>
            <p:ph idx="1"/>
          </p:nvPr>
        </p:nvSpPr>
        <p:spPr/>
        <p:txBody>
          <a:bodyPr/>
          <a:lstStyle/>
          <a:p>
            <a:r>
              <a:rPr lang="en-US" altLang="zh-CN" dirty="0"/>
              <a:t>Partition data set into clusters based on similarity, and store cluster representation (e.g., centroid and diameter) only</a:t>
            </a:r>
          </a:p>
          <a:p>
            <a:r>
              <a:rPr lang="en-US" altLang="zh-CN" dirty="0"/>
              <a:t>Can be very effective if data is clustered but not if data is “smeared”</a:t>
            </a:r>
          </a:p>
          <a:p>
            <a:r>
              <a:rPr lang="en-US" altLang="zh-CN" dirty="0"/>
              <a:t>Can have hierarchical clustering and be stored in multi-dimensional index tree structures</a:t>
            </a:r>
          </a:p>
          <a:p>
            <a:r>
              <a:rPr lang="en-US" altLang="zh-CN" dirty="0"/>
              <a:t>There are many choices of clustering definitions and clustering algorithms</a:t>
            </a:r>
          </a:p>
        </p:txBody>
      </p:sp>
      <p:sp>
        <p:nvSpPr>
          <p:cNvPr id="4" name="灯片编号占位符 3">
            <a:extLst>
              <a:ext uri="{FF2B5EF4-FFF2-40B4-BE49-F238E27FC236}">
                <a16:creationId xmlns="" xmlns:a16="http://schemas.microsoft.com/office/drawing/2014/main" id="{217B2071-2860-44BC-9B26-15E80594D19D}"/>
              </a:ext>
            </a:extLst>
          </p:cNvPr>
          <p:cNvSpPr>
            <a:spLocks noGrp="1"/>
          </p:cNvSpPr>
          <p:nvPr>
            <p:ph type="sldNum" sz="quarter" idx="12"/>
          </p:nvPr>
        </p:nvSpPr>
        <p:spPr/>
        <p:txBody>
          <a:bodyPr/>
          <a:lstStyle/>
          <a:p>
            <a:fld id="{F70F4332-2672-40EF-B6F4-344C25139D16}" type="slidenum">
              <a:rPr lang="en-US" altLang="zh-CN"/>
              <a:pPr/>
              <a:t>57</a:t>
            </a:fld>
            <a:endParaRPr lang="en-US" altLang="zh-CN"/>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 xmlns:a16="http://schemas.microsoft.com/office/drawing/2014/main" id="{570D5604-74B6-4EA8-B7CC-91B6C6C54BB8}"/>
              </a:ext>
            </a:extLst>
          </p:cNvPr>
          <p:cNvSpPr>
            <a:spLocks noGrp="1" noChangeArrowheads="1"/>
          </p:cNvSpPr>
          <p:nvPr>
            <p:ph type="title"/>
          </p:nvPr>
        </p:nvSpPr>
        <p:spPr/>
        <p:txBody>
          <a:bodyPr/>
          <a:lstStyle/>
          <a:p>
            <a:r>
              <a:rPr lang="en-US" altLang="zh-CN"/>
              <a:t>Data Reduction Method (4): Sampling</a:t>
            </a:r>
          </a:p>
        </p:txBody>
      </p:sp>
      <p:sp>
        <p:nvSpPr>
          <p:cNvPr id="982019" name="Rectangle 3">
            <a:extLst>
              <a:ext uri="{FF2B5EF4-FFF2-40B4-BE49-F238E27FC236}">
                <a16:creationId xmlns="" xmlns:a16="http://schemas.microsoft.com/office/drawing/2014/main" id="{171B9D50-CB55-4852-88EC-D74694C026BE}"/>
              </a:ext>
            </a:extLst>
          </p:cNvPr>
          <p:cNvSpPr>
            <a:spLocks noGrp="1" noChangeArrowheads="1"/>
          </p:cNvSpPr>
          <p:nvPr>
            <p:ph idx="1"/>
          </p:nvPr>
        </p:nvSpPr>
        <p:spPr/>
        <p:txBody>
          <a:bodyPr/>
          <a:lstStyle/>
          <a:p>
            <a:r>
              <a:rPr lang="en-US" altLang="zh-CN" dirty="0"/>
              <a:t>Sampling: obtaining a small sample </a:t>
            </a:r>
            <a:r>
              <a:rPr lang="en-US" altLang="zh-CN" i="1" dirty="0"/>
              <a:t>s</a:t>
            </a:r>
            <a:r>
              <a:rPr lang="en-US" altLang="zh-CN" dirty="0"/>
              <a:t> to represent the whole data set </a:t>
            </a:r>
            <a:r>
              <a:rPr lang="en-US" altLang="zh-CN" i="1" dirty="0"/>
              <a:t>N</a:t>
            </a:r>
          </a:p>
          <a:p>
            <a:r>
              <a:rPr lang="en-US" altLang="zh-CN" dirty="0"/>
              <a:t>Allow a mining algorithm to run in complexity that is potentially sub-linear to the size of the data</a:t>
            </a:r>
          </a:p>
          <a:p>
            <a:r>
              <a:rPr lang="en-US" altLang="zh-CN" dirty="0"/>
              <a:t>Choose a representative subset of the data</a:t>
            </a:r>
          </a:p>
          <a:p>
            <a:pPr lvl="1"/>
            <a:r>
              <a:rPr lang="en-US" altLang="zh-CN" dirty="0"/>
              <a:t>Simple random sampling may have very poor performance in the presence of skew</a:t>
            </a:r>
          </a:p>
          <a:p>
            <a:r>
              <a:rPr lang="en-US" altLang="zh-CN" dirty="0"/>
              <a:t>Develop adaptive sampling methods</a:t>
            </a:r>
          </a:p>
          <a:p>
            <a:pPr lvl="1"/>
            <a:r>
              <a:rPr lang="en-US" altLang="zh-CN" dirty="0"/>
              <a:t>Stratified sampling: </a:t>
            </a:r>
          </a:p>
          <a:p>
            <a:pPr lvl="2"/>
            <a:r>
              <a:rPr lang="en-US" altLang="zh-CN" dirty="0"/>
              <a:t>Approximate the percentage of each class (or subpopulation of interest) in the overall database </a:t>
            </a:r>
          </a:p>
          <a:p>
            <a:pPr lvl="2"/>
            <a:r>
              <a:rPr lang="en-US" altLang="zh-CN" dirty="0"/>
              <a:t>Used in conjunction with skewed </a:t>
            </a:r>
            <a:r>
              <a:rPr lang="en-US" altLang="zh-CN" dirty="0" smtClean="0"/>
              <a:t>data</a:t>
            </a:r>
            <a:endParaRPr lang="en-US" altLang="zh-CN" dirty="0"/>
          </a:p>
        </p:txBody>
      </p:sp>
      <p:sp>
        <p:nvSpPr>
          <p:cNvPr id="4" name="灯片编号占位符 3">
            <a:extLst>
              <a:ext uri="{FF2B5EF4-FFF2-40B4-BE49-F238E27FC236}">
                <a16:creationId xmlns="" xmlns:a16="http://schemas.microsoft.com/office/drawing/2014/main" id="{1971A9E7-2A74-404A-B9C8-D73FAF57DFEB}"/>
              </a:ext>
            </a:extLst>
          </p:cNvPr>
          <p:cNvSpPr>
            <a:spLocks noGrp="1"/>
          </p:cNvSpPr>
          <p:nvPr>
            <p:ph type="sldNum" sz="quarter" idx="12"/>
          </p:nvPr>
        </p:nvSpPr>
        <p:spPr/>
        <p:txBody>
          <a:bodyPr/>
          <a:lstStyle/>
          <a:p>
            <a:fld id="{8CC047A9-6946-4FC3-9E02-7230437F124A}" type="slidenum">
              <a:rPr lang="en-US" altLang="zh-CN"/>
              <a:pPr/>
              <a:t>58</a:t>
            </a:fld>
            <a:endParaRPr lang="en-US" altLang="zh-CN"/>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7DFB67-6C48-4236-B831-35D9A7DFB639}"/>
              </a:ext>
            </a:extLst>
          </p:cNvPr>
          <p:cNvSpPr>
            <a:spLocks noGrp="1"/>
          </p:cNvSpPr>
          <p:nvPr>
            <p:ph type="title"/>
          </p:nvPr>
        </p:nvSpPr>
        <p:spPr/>
        <p:txBody>
          <a:bodyPr/>
          <a:lstStyle/>
          <a:p>
            <a:r>
              <a:rPr lang="en-US" altLang="zh-CN" dirty="0"/>
              <a:t>Sampling: with or without Replacement</a:t>
            </a:r>
            <a:endParaRPr lang="zh-CN" altLang="en-US" dirty="0"/>
          </a:p>
        </p:txBody>
      </p:sp>
      <p:sp>
        <p:nvSpPr>
          <p:cNvPr id="29" name="灯片编号占位符 1">
            <a:extLst>
              <a:ext uri="{FF2B5EF4-FFF2-40B4-BE49-F238E27FC236}">
                <a16:creationId xmlns="" xmlns:a16="http://schemas.microsoft.com/office/drawing/2014/main" id="{AE4BF10E-E934-4B22-A133-B64A06ECC775}"/>
              </a:ext>
            </a:extLst>
          </p:cNvPr>
          <p:cNvSpPr>
            <a:spLocks noGrp="1"/>
          </p:cNvSpPr>
          <p:nvPr>
            <p:ph type="sldNum" sz="quarter" idx="12"/>
          </p:nvPr>
        </p:nvSpPr>
        <p:spPr/>
        <p:txBody>
          <a:bodyPr/>
          <a:lstStyle/>
          <a:p>
            <a:fld id="{B2440118-6F6D-4189-B081-4171E23EB7BC}" type="slidenum">
              <a:rPr lang="en-US" altLang="zh-CN"/>
              <a:pPr/>
              <a:t>59</a:t>
            </a:fld>
            <a:endParaRPr lang="en-US" altLang="zh-CN"/>
          </a:p>
        </p:txBody>
      </p:sp>
      <p:sp>
        <p:nvSpPr>
          <p:cNvPr id="983043" name="Text Box 3">
            <a:extLst>
              <a:ext uri="{FF2B5EF4-FFF2-40B4-BE49-F238E27FC236}">
                <a16:creationId xmlns="" xmlns:a16="http://schemas.microsoft.com/office/drawing/2014/main" id="{A2C500F5-EF58-468A-A792-D6F203310C66}"/>
              </a:ext>
            </a:extLst>
          </p:cNvPr>
          <p:cNvSpPr txBox="1">
            <a:spLocks noChangeArrowheads="1"/>
          </p:cNvSpPr>
          <p:nvPr/>
        </p:nvSpPr>
        <p:spPr bwMode="auto">
          <a:xfrm rot="-1013563">
            <a:off x="3741889" y="2374247"/>
            <a:ext cx="2205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SRSWOR</a:t>
            </a:r>
          </a:p>
          <a:p>
            <a:pPr eaLnBrk="0" hangingPunct="0"/>
            <a:r>
              <a:rPr lang="en-US" altLang="zh-CN">
                <a:latin typeface="Times New Roman" panose="02020603050405020304" pitchFamily="18" charset="0"/>
                <a:ea typeface="宋体" panose="02010600030101010101" pitchFamily="2" charset="-122"/>
              </a:rPr>
              <a:t>(simple random</a:t>
            </a:r>
          </a:p>
          <a:p>
            <a:pPr eaLnBrk="0" hangingPunct="0"/>
            <a:r>
              <a:rPr lang="en-US" altLang="zh-CN">
                <a:latin typeface="Times New Roman" panose="02020603050405020304" pitchFamily="18" charset="0"/>
                <a:ea typeface="宋体" panose="02010600030101010101" pitchFamily="2" charset="-122"/>
              </a:rPr>
              <a:t> sample without </a:t>
            </a:r>
          </a:p>
          <a:p>
            <a:pPr eaLnBrk="0" hangingPunct="0"/>
            <a:r>
              <a:rPr lang="en-US" altLang="zh-CN">
                <a:latin typeface="Times New Roman" panose="02020603050405020304" pitchFamily="18" charset="0"/>
                <a:ea typeface="宋体" panose="02010600030101010101" pitchFamily="2" charset="-122"/>
              </a:rPr>
              <a:t>replacement)</a:t>
            </a:r>
          </a:p>
        </p:txBody>
      </p:sp>
      <p:grpSp>
        <p:nvGrpSpPr>
          <p:cNvPr id="983044" name="Group 4">
            <a:extLst>
              <a:ext uri="{FF2B5EF4-FFF2-40B4-BE49-F238E27FC236}">
                <a16:creationId xmlns="" xmlns:a16="http://schemas.microsoft.com/office/drawing/2014/main" id="{35882F05-1377-48B0-B17A-F04EC9760A3E}"/>
              </a:ext>
            </a:extLst>
          </p:cNvPr>
          <p:cNvGrpSpPr>
            <a:grpSpLocks/>
          </p:cNvGrpSpPr>
          <p:nvPr/>
        </p:nvGrpSpPr>
        <p:grpSpPr bwMode="auto">
          <a:xfrm>
            <a:off x="5704039" y="1326497"/>
            <a:ext cx="2438400" cy="1676400"/>
            <a:chOff x="3588" y="1116"/>
            <a:chExt cx="1536" cy="1056"/>
          </a:xfrm>
        </p:grpSpPr>
        <p:sp>
          <p:nvSpPr>
            <p:cNvPr id="983045" name="AutoShape 5">
              <a:extLst>
                <a:ext uri="{FF2B5EF4-FFF2-40B4-BE49-F238E27FC236}">
                  <a16:creationId xmlns="" xmlns:a16="http://schemas.microsoft.com/office/drawing/2014/main" id="{2F5CD7E0-7E25-4408-95B5-F3BD9A134788}"/>
                </a:ext>
              </a:extLst>
            </p:cNvPr>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46" name="Oval 6">
              <a:extLst>
                <a:ext uri="{FF2B5EF4-FFF2-40B4-BE49-F238E27FC236}">
                  <a16:creationId xmlns="" xmlns:a16="http://schemas.microsoft.com/office/drawing/2014/main" id="{3C873DCA-6831-4B4B-8583-7B197BCB6669}"/>
                </a:ext>
              </a:extLst>
            </p:cNvPr>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47" name="Oval 7">
              <a:extLst>
                <a:ext uri="{FF2B5EF4-FFF2-40B4-BE49-F238E27FC236}">
                  <a16:creationId xmlns="" xmlns:a16="http://schemas.microsoft.com/office/drawing/2014/main" id="{8A32EDA0-8167-4DC0-9C2A-259901A9910B}"/>
                </a:ext>
              </a:extLst>
            </p:cNvPr>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48" name="Oval 8">
              <a:extLst>
                <a:ext uri="{FF2B5EF4-FFF2-40B4-BE49-F238E27FC236}">
                  <a16:creationId xmlns="" xmlns:a16="http://schemas.microsoft.com/office/drawing/2014/main" id="{D9FF4527-EE32-47B8-84B2-31CCECD2E307}"/>
                </a:ext>
              </a:extLst>
            </p:cNvPr>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049" name="Text Box 9">
            <a:extLst>
              <a:ext uri="{FF2B5EF4-FFF2-40B4-BE49-F238E27FC236}">
                <a16:creationId xmlns="" xmlns:a16="http://schemas.microsoft.com/office/drawing/2014/main" id="{ADAA09D5-9198-436D-B392-0E769929D6D6}"/>
              </a:ext>
            </a:extLst>
          </p:cNvPr>
          <p:cNvSpPr txBox="1">
            <a:spLocks noChangeArrowheads="1"/>
          </p:cNvSpPr>
          <p:nvPr/>
        </p:nvSpPr>
        <p:spPr bwMode="auto">
          <a:xfrm rot="848056">
            <a:off x="3970489" y="4660247"/>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SRSWR</a:t>
            </a:r>
          </a:p>
        </p:txBody>
      </p:sp>
      <p:grpSp>
        <p:nvGrpSpPr>
          <p:cNvPr id="983050" name="Group 10">
            <a:extLst>
              <a:ext uri="{FF2B5EF4-FFF2-40B4-BE49-F238E27FC236}">
                <a16:creationId xmlns="" xmlns:a16="http://schemas.microsoft.com/office/drawing/2014/main" id="{13609500-67C1-49A9-8BF3-CAB075D324C0}"/>
              </a:ext>
            </a:extLst>
          </p:cNvPr>
          <p:cNvGrpSpPr>
            <a:grpSpLocks/>
          </p:cNvGrpSpPr>
          <p:nvPr/>
        </p:nvGrpSpPr>
        <p:grpSpPr bwMode="auto">
          <a:xfrm>
            <a:off x="5780239" y="4012547"/>
            <a:ext cx="2438400" cy="1676400"/>
            <a:chOff x="3636" y="2808"/>
            <a:chExt cx="1536" cy="1056"/>
          </a:xfrm>
        </p:grpSpPr>
        <p:sp>
          <p:nvSpPr>
            <p:cNvPr id="983051" name="AutoShape 11">
              <a:extLst>
                <a:ext uri="{FF2B5EF4-FFF2-40B4-BE49-F238E27FC236}">
                  <a16:creationId xmlns="" xmlns:a16="http://schemas.microsoft.com/office/drawing/2014/main" id="{5B08E06A-858F-4251-A441-9223EC64EC2D}"/>
                </a:ext>
              </a:extLst>
            </p:cNvPr>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2" name="Oval 12">
              <a:extLst>
                <a:ext uri="{FF2B5EF4-FFF2-40B4-BE49-F238E27FC236}">
                  <a16:creationId xmlns="" xmlns:a16="http://schemas.microsoft.com/office/drawing/2014/main" id="{28757696-A704-460F-8EE8-9E48732489E6}"/>
                </a:ext>
              </a:extLst>
            </p:cNvPr>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3" name="Oval 13">
              <a:extLst>
                <a:ext uri="{FF2B5EF4-FFF2-40B4-BE49-F238E27FC236}">
                  <a16:creationId xmlns="" xmlns:a16="http://schemas.microsoft.com/office/drawing/2014/main" id="{79AC678B-AA35-4E0E-BD98-2F5910EB79A7}"/>
                </a:ext>
              </a:extLst>
            </p:cNvPr>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4" name="Oval 14">
              <a:extLst>
                <a:ext uri="{FF2B5EF4-FFF2-40B4-BE49-F238E27FC236}">
                  <a16:creationId xmlns="" xmlns:a16="http://schemas.microsoft.com/office/drawing/2014/main" id="{11F46EAC-6B3A-418C-8E8A-52324580FD87}"/>
                </a:ext>
              </a:extLst>
            </p:cNvPr>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055" name="Group 15">
            <a:extLst>
              <a:ext uri="{FF2B5EF4-FFF2-40B4-BE49-F238E27FC236}">
                <a16:creationId xmlns="" xmlns:a16="http://schemas.microsoft.com/office/drawing/2014/main" id="{C664CFDA-2F9D-4E2E-9099-F3F7F2935B80}"/>
              </a:ext>
            </a:extLst>
          </p:cNvPr>
          <p:cNvGrpSpPr>
            <a:grpSpLocks/>
          </p:cNvGrpSpPr>
          <p:nvPr/>
        </p:nvGrpSpPr>
        <p:grpSpPr bwMode="auto">
          <a:xfrm>
            <a:off x="884389" y="1459847"/>
            <a:ext cx="2724150" cy="4556125"/>
            <a:chOff x="564" y="1284"/>
            <a:chExt cx="1716" cy="2870"/>
          </a:xfrm>
        </p:grpSpPr>
        <p:sp>
          <p:nvSpPr>
            <p:cNvPr id="983056" name="AutoShape 16">
              <a:extLst>
                <a:ext uri="{FF2B5EF4-FFF2-40B4-BE49-F238E27FC236}">
                  <a16:creationId xmlns="" xmlns:a16="http://schemas.microsoft.com/office/drawing/2014/main" id="{99D01361-8895-4090-B073-B49FF732B372}"/>
                </a:ext>
              </a:extLst>
            </p:cNvPr>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7" name="Oval 17">
              <a:extLst>
                <a:ext uri="{FF2B5EF4-FFF2-40B4-BE49-F238E27FC236}">
                  <a16:creationId xmlns="" xmlns:a16="http://schemas.microsoft.com/office/drawing/2014/main" id="{93F1AD3D-C257-418E-8991-D577DB9D2BCE}"/>
                </a:ext>
              </a:extLst>
            </p:cNvPr>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8" name="Oval 18">
              <a:extLst>
                <a:ext uri="{FF2B5EF4-FFF2-40B4-BE49-F238E27FC236}">
                  <a16:creationId xmlns="" xmlns:a16="http://schemas.microsoft.com/office/drawing/2014/main" id="{688AC0F8-6CA8-427B-A54E-727884B150EC}"/>
                </a:ext>
              </a:extLst>
            </p:cNvPr>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59" name="Oval 19">
              <a:extLst>
                <a:ext uri="{FF2B5EF4-FFF2-40B4-BE49-F238E27FC236}">
                  <a16:creationId xmlns="" xmlns:a16="http://schemas.microsoft.com/office/drawing/2014/main" id="{FD6B4CD2-407F-4AA1-91DB-05FCDA1B874E}"/>
                </a:ext>
              </a:extLst>
            </p:cNvPr>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0" name="Oval 20">
              <a:extLst>
                <a:ext uri="{FF2B5EF4-FFF2-40B4-BE49-F238E27FC236}">
                  <a16:creationId xmlns="" xmlns:a16="http://schemas.microsoft.com/office/drawing/2014/main" id="{D7DA0428-1182-4191-AD6E-D1449ACCEF76}"/>
                </a:ext>
              </a:extLst>
            </p:cNvPr>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1" name="Oval 21">
              <a:extLst>
                <a:ext uri="{FF2B5EF4-FFF2-40B4-BE49-F238E27FC236}">
                  <a16:creationId xmlns="" xmlns:a16="http://schemas.microsoft.com/office/drawing/2014/main" id="{4C1FAC53-B8E5-4E23-BFCC-F0E8F5701483}"/>
                </a:ext>
              </a:extLst>
            </p:cNvPr>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2" name="Oval 22">
              <a:extLst>
                <a:ext uri="{FF2B5EF4-FFF2-40B4-BE49-F238E27FC236}">
                  <a16:creationId xmlns="" xmlns:a16="http://schemas.microsoft.com/office/drawing/2014/main" id="{E9BECA0C-0156-4E56-BA0F-55C10344B985}"/>
                </a:ext>
              </a:extLst>
            </p:cNvPr>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3" name="Oval 23">
              <a:extLst>
                <a:ext uri="{FF2B5EF4-FFF2-40B4-BE49-F238E27FC236}">
                  <a16:creationId xmlns="" xmlns:a16="http://schemas.microsoft.com/office/drawing/2014/main" id="{7A292020-E859-45B3-97CF-0709D9493DDD}"/>
                </a:ext>
              </a:extLst>
            </p:cNvPr>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4" name="Oval 24">
              <a:extLst>
                <a:ext uri="{FF2B5EF4-FFF2-40B4-BE49-F238E27FC236}">
                  <a16:creationId xmlns="" xmlns:a16="http://schemas.microsoft.com/office/drawing/2014/main" id="{BCD7C3D8-A62C-4F26-9DAC-00203ABD219B}"/>
                </a:ext>
              </a:extLst>
            </p:cNvPr>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5" name="Oval 25">
              <a:extLst>
                <a:ext uri="{FF2B5EF4-FFF2-40B4-BE49-F238E27FC236}">
                  <a16:creationId xmlns="" xmlns:a16="http://schemas.microsoft.com/office/drawing/2014/main" id="{57207121-557B-484A-951D-D113C38747FA}"/>
                </a:ext>
              </a:extLst>
            </p:cNvPr>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6" name="Text Box 26">
              <a:extLst>
                <a:ext uri="{FF2B5EF4-FFF2-40B4-BE49-F238E27FC236}">
                  <a16:creationId xmlns="" xmlns:a16="http://schemas.microsoft.com/office/drawing/2014/main" id="{9B14B102-BC7B-4684-B413-25ED48A05E07}"/>
                </a:ext>
              </a:extLst>
            </p:cNvPr>
            <p:cNvSpPr txBox="1">
              <a:spLocks noChangeArrowheads="1"/>
            </p:cNvSpPr>
            <p:nvPr/>
          </p:nvSpPr>
          <p:spPr bwMode="auto">
            <a:xfrm>
              <a:off x="974" y="3866"/>
              <a:ext cx="8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Raw Data</a:t>
              </a:r>
            </a:p>
          </p:txBody>
        </p:sp>
      </p:grpSp>
      <p:sp>
        <p:nvSpPr>
          <p:cNvPr id="983067" name="Line 27">
            <a:extLst>
              <a:ext uri="{FF2B5EF4-FFF2-40B4-BE49-F238E27FC236}">
                <a16:creationId xmlns="" xmlns:a16="http://schemas.microsoft.com/office/drawing/2014/main" id="{DCD787A2-EE3D-4F4B-9458-1536CE650462}"/>
              </a:ext>
            </a:extLst>
          </p:cNvPr>
          <p:cNvSpPr>
            <a:spLocks noChangeShapeType="1"/>
          </p:cNvSpPr>
          <p:nvPr/>
        </p:nvSpPr>
        <p:spPr bwMode="auto">
          <a:xfrm flipV="1">
            <a:off x="3818089" y="2526647"/>
            <a:ext cx="165735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68" name="Line 28">
            <a:extLst>
              <a:ext uri="{FF2B5EF4-FFF2-40B4-BE49-F238E27FC236}">
                <a16:creationId xmlns="" xmlns:a16="http://schemas.microsoft.com/office/drawing/2014/main" id="{2C35C16B-F7AD-4A33-8496-A4A2E21DD8B1}"/>
              </a:ext>
            </a:extLst>
          </p:cNvPr>
          <p:cNvSpPr>
            <a:spLocks noChangeShapeType="1"/>
          </p:cNvSpPr>
          <p:nvPr/>
        </p:nvSpPr>
        <p:spPr bwMode="auto">
          <a:xfrm>
            <a:off x="3837139" y="4450697"/>
            <a:ext cx="17907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a:t>
            </a:r>
            <a:r>
              <a:rPr lang="en-US" altLang="zh-CN" dirty="0" smtClean="0"/>
              <a:t>Preprocessing in </a:t>
            </a:r>
            <a:r>
              <a:rPr lang="en-US" altLang="zh-CN" dirty="0" err="1" smtClean="0"/>
              <a:t>sklearn&amp;pandas</a:t>
            </a: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2DD9482A-3D2D-4244-B45B-4D0BCC81DD2A}" type="slidenum">
              <a:rPr lang="en-US" altLang="zh-CN" smtClean="0">
                <a:solidFill>
                  <a:srgbClr val="000000"/>
                </a:solidFill>
              </a:rPr>
              <a:pPr>
                <a:defRPr/>
              </a:pPr>
              <a:t>6</a:t>
            </a:fld>
            <a:endParaRPr lang="en-US" altLang="zh-CN">
              <a:solidFill>
                <a:srgbClr val="000000"/>
              </a:solidFill>
            </a:endParaRPr>
          </a:p>
        </p:txBody>
      </p:sp>
      <p:sp>
        <p:nvSpPr>
          <p:cNvPr id="7" name="矩形 6"/>
          <p:cNvSpPr/>
          <p:nvPr/>
        </p:nvSpPr>
        <p:spPr>
          <a:xfrm>
            <a:off x="539552" y="6093296"/>
            <a:ext cx="7992888" cy="415498"/>
          </a:xfrm>
          <a:prstGeom prst="rect">
            <a:avLst/>
          </a:prstGeom>
        </p:spPr>
        <p:txBody>
          <a:bodyPr wrap="square">
            <a:spAutoFit/>
          </a:bodyPr>
          <a:lstStyle/>
          <a:p>
            <a:pPr marL="228600" indent="-228600">
              <a:buFont typeface="+mj-lt"/>
              <a:buAutoNum type="arabicPeriod"/>
            </a:pPr>
            <a:r>
              <a:rPr lang="en-US" altLang="zh-CN" sz="1050" dirty="0"/>
              <a:t>https://</a:t>
            </a:r>
            <a:r>
              <a:rPr lang="en-US" altLang="zh-CN" sz="1050" dirty="0" err="1" smtClean="0"/>
              <a:t>scikit-learn.org</a:t>
            </a:r>
            <a:r>
              <a:rPr lang="en-US" altLang="zh-CN" sz="1050" dirty="0" smtClean="0"/>
              <a:t>/stable/modules/</a:t>
            </a:r>
            <a:r>
              <a:rPr lang="en-US" altLang="zh-CN" sz="1050" dirty="0" err="1" smtClean="0"/>
              <a:t>classes.html#module-sklearn.preprocessing</a:t>
            </a:r>
            <a:endParaRPr lang="en-US" altLang="zh-CN" sz="1050" dirty="0" smtClean="0"/>
          </a:p>
          <a:p>
            <a:pPr marL="228600" indent="-228600">
              <a:buFont typeface="+mj-lt"/>
              <a:buAutoNum type="arabicPeriod"/>
            </a:pPr>
            <a:r>
              <a:rPr lang="en-US" altLang="zh-CN" sz="1050" dirty="0" smtClean="0"/>
              <a:t>http</a:t>
            </a:r>
            <a:r>
              <a:rPr lang="en-US" altLang="zh-CN" sz="1050" dirty="0"/>
              <a:t>://</a:t>
            </a:r>
            <a:r>
              <a:rPr lang="en-US" altLang="zh-CN" sz="1050" dirty="0" err="1"/>
              <a:t>pandas.pydata.org</a:t>
            </a:r>
            <a:r>
              <a:rPr lang="en-US" altLang="zh-CN" sz="1050" dirty="0"/>
              <a:t>/pandas-docs/stable/</a:t>
            </a:r>
            <a:r>
              <a:rPr lang="en-US" altLang="zh-CN" sz="1050" dirty="0" err="1"/>
              <a:t>api.html</a:t>
            </a:r>
            <a:endParaRPr lang="en-US" altLang="zh-CN" sz="1050" dirty="0"/>
          </a:p>
        </p:txBody>
      </p:sp>
      <p:graphicFrame>
        <p:nvGraphicFramePr>
          <p:cNvPr id="8" name="Table 6">
            <a:extLst>
              <a:ext uri="{FF2B5EF4-FFF2-40B4-BE49-F238E27FC236}">
                <a16:creationId xmlns="" xmlns:a16="http://schemas.microsoft.com/office/drawing/2014/main" id="{955D24BD-6635-42BD-82CD-C3947BE5649B}"/>
              </a:ext>
            </a:extLst>
          </p:cNvPr>
          <p:cNvGraphicFramePr>
            <a:graphicFrameLocks noGrp="1"/>
          </p:cNvGraphicFramePr>
          <p:nvPr>
            <p:ph idx="1"/>
            <p:extLst>
              <p:ext uri="{D42A27DB-BD31-4B8C-83A1-F6EECF244321}">
                <p14:modId xmlns:p14="http://schemas.microsoft.com/office/powerpoint/2010/main" val="987150439"/>
              </p:ext>
            </p:extLst>
          </p:nvPr>
        </p:nvGraphicFramePr>
        <p:xfrm>
          <a:off x="683568" y="1412776"/>
          <a:ext cx="7776864" cy="3190746"/>
        </p:xfrm>
        <a:graphic>
          <a:graphicData uri="http://schemas.openxmlformats.org/drawingml/2006/table">
            <a:tbl>
              <a:tblPr firstRow="1" bandRow="1">
                <a:tableStyleId>{5C22544A-7EE6-4342-B048-85BDC9FD1C3A}</a:tableStyleId>
              </a:tblPr>
              <a:tblGrid>
                <a:gridCol w="2448272">
                  <a:extLst>
                    <a:ext uri="{9D8B030D-6E8A-4147-A177-3AD203B41FA5}">
                      <a16:colId xmlns="" xmlns:a16="http://schemas.microsoft.com/office/drawing/2014/main" val="2277464521"/>
                    </a:ext>
                  </a:extLst>
                </a:gridCol>
                <a:gridCol w="5328592">
                  <a:extLst>
                    <a:ext uri="{9D8B030D-6E8A-4147-A177-3AD203B41FA5}">
                      <a16:colId xmlns="" xmlns:a16="http://schemas.microsoft.com/office/drawing/2014/main" val="1275096035"/>
                    </a:ext>
                  </a:extLst>
                </a:gridCol>
              </a:tblGrid>
              <a:tr h="328166">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常见数据预处理方法</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对应的</a:t>
                      </a:r>
                      <a:r>
                        <a:rPr lang="en-AU" sz="1600" u="none" strike="noStrike" dirty="0" err="1">
                          <a:effectLst/>
                          <a:latin typeface="Times New Roman" panose="02020603050405020304" pitchFamily="18" charset="0"/>
                          <a:ea typeface="+mn-ea"/>
                          <a:cs typeface="Times New Roman" panose="02020603050405020304" pitchFamily="18" charset="0"/>
                        </a:rPr>
                        <a:t>sklearn</a:t>
                      </a:r>
                      <a:r>
                        <a:rPr lang="zh-CN" altLang="en-US" sz="1600" u="none" strike="noStrike" dirty="0">
                          <a:effectLst/>
                          <a:latin typeface="Times New Roman" panose="02020603050405020304" pitchFamily="18" charset="0"/>
                          <a:ea typeface="+mn-ea"/>
                          <a:cs typeface="Times New Roman" panose="02020603050405020304" pitchFamily="18" charset="0"/>
                        </a:rPr>
                        <a:t>和</a:t>
                      </a:r>
                      <a:r>
                        <a:rPr lang="en-AU" altLang="zh-CN" sz="1600" u="none" strike="noStrike" dirty="0">
                          <a:effectLst/>
                          <a:latin typeface="Times New Roman" panose="02020603050405020304" pitchFamily="18" charset="0"/>
                          <a:ea typeface="+mn-ea"/>
                          <a:cs typeface="Times New Roman" panose="02020603050405020304" pitchFamily="18" charset="0"/>
                        </a:rPr>
                        <a:t>pandas</a:t>
                      </a:r>
                      <a:r>
                        <a:rPr lang="zh-CN" altLang="en-US" sz="1600" u="none" strike="noStrike" dirty="0">
                          <a:effectLst/>
                          <a:latin typeface="Times New Roman" panose="02020603050405020304" pitchFamily="18" charset="0"/>
                          <a:ea typeface="+mn-ea"/>
                          <a:cs typeface="Times New Roman" panose="02020603050405020304" pitchFamily="18" charset="0"/>
                        </a:rPr>
                        <a:t>的类</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841325120"/>
                  </a:ext>
                </a:extLst>
              </a:tr>
              <a:tr h="184150">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缺失值处理</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sklearn.preprocessing.Imputer</a:t>
                      </a:r>
                      <a:endParaRPr lang="en-AU"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3346233374"/>
                  </a:ext>
                </a:extLst>
              </a:tr>
              <a:tr h="368300">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离群值检测和处理</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sklearn.neighbors.LocalOutlierFactor</a:t>
                      </a:r>
                      <a:endParaRPr lang="en-AU"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1396454172"/>
                  </a:ext>
                </a:extLst>
              </a:tr>
              <a:tr h="368300">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标准化</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sklearn.preprocessing.StandardScaler</a:t>
                      </a:r>
                      <a:r>
                        <a:rPr lang="en-AU" sz="1800" u="none" strike="noStrike" dirty="0">
                          <a:effectLst/>
                          <a:latin typeface="Times New Roman" panose="02020603050405020304" pitchFamily="18" charset="0"/>
                          <a:ea typeface="+mn-ea"/>
                          <a:cs typeface="Times New Roman" panose="02020603050405020304" pitchFamily="18" charset="0"/>
                        </a:rPr>
                        <a:t>,</a:t>
                      </a:r>
                    </a:p>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sklearn.preprocessing.MinMaxScaler</a:t>
                      </a:r>
                      <a:r>
                        <a:rPr lang="en-AU" sz="1800" u="none" strike="noStrike" dirty="0">
                          <a:effectLst/>
                          <a:latin typeface="Times New Roman" panose="02020603050405020304" pitchFamily="18" charset="0"/>
                          <a:ea typeface="+mn-ea"/>
                          <a:cs typeface="Times New Roman" panose="02020603050405020304" pitchFamily="18" charset="0"/>
                        </a:rPr>
                        <a:t>, </a:t>
                      </a:r>
                      <a:r>
                        <a:rPr lang="en-AU" sz="1800" u="none" strike="noStrike" dirty="0" err="1">
                          <a:effectLst/>
                          <a:latin typeface="Times New Roman" panose="02020603050405020304" pitchFamily="18" charset="0"/>
                          <a:ea typeface="+mn-ea"/>
                          <a:cs typeface="Times New Roman" panose="02020603050405020304" pitchFamily="18" charset="0"/>
                        </a:rPr>
                        <a:t>sklearn.preprocessing.RobustScaler</a:t>
                      </a:r>
                      <a:endParaRPr lang="en-AU"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2378960742"/>
                  </a:ext>
                </a:extLst>
              </a:tr>
              <a:tr h="368300">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特征编码</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sklearn.preprocessing.OneHotEncoder</a:t>
                      </a:r>
                      <a:r>
                        <a:rPr lang="en-AU" sz="1800" u="none" strike="noStrike" dirty="0">
                          <a:effectLst/>
                          <a:latin typeface="Times New Roman" panose="02020603050405020304" pitchFamily="18" charset="0"/>
                          <a:ea typeface="+mn-ea"/>
                          <a:cs typeface="Times New Roman" panose="02020603050405020304" pitchFamily="18" charset="0"/>
                        </a:rPr>
                        <a:t>,</a:t>
                      </a:r>
                    </a:p>
                    <a:p>
                      <a:pPr marL="0" marR="0" lvl="1" indent="0" algn="l" defTabSz="914400" rtl="0" eaLnBrk="1" fontAlgn="b" latinLnBrk="0" hangingPunct="1">
                        <a:lnSpc>
                          <a:spcPct val="100000"/>
                        </a:lnSpc>
                        <a:spcBef>
                          <a:spcPts val="0"/>
                        </a:spcBef>
                        <a:spcAft>
                          <a:spcPts val="0"/>
                        </a:spcAft>
                        <a:buClrTx/>
                        <a:buSzTx/>
                        <a:buFontTx/>
                        <a:buNone/>
                        <a:tabLst/>
                        <a:defRPr/>
                      </a:pPr>
                      <a:r>
                        <a:rPr lang="en-AU" sz="1800" u="none" strike="noStrike" dirty="0" err="1" smtClean="0">
                          <a:effectLst/>
                          <a:latin typeface="Times New Roman" panose="02020603050405020304" pitchFamily="18" charset="0"/>
                          <a:ea typeface="+mn-ea"/>
                          <a:cs typeface="Times New Roman" panose="02020603050405020304" pitchFamily="18" charset="0"/>
                        </a:rPr>
                        <a:t>sklearn.preprocessing.LabelEncoder</a:t>
                      </a:r>
                      <a:r>
                        <a:rPr lang="en-AU" sz="1800" u="none" strike="noStrike" dirty="0" smtClean="0">
                          <a:effectLst/>
                          <a:latin typeface="Times New Roman" panose="02020603050405020304" pitchFamily="18" charset="0"/>
                          <a:ea typeface="+mn-ea"/>
                          <a:cs typeface="Times New Roman" panose="02020603050405020304" pitchFamily="18" charset="0"/>
                        </a:rPr>
                        <a:t>,</a:t>
                      </a:r>
                    </a:p>
                    <a:p>
                      <a:pPr marL="0" marR="0" lvl="1" indent="0" algn="l" defTabSz="914400" rtl="0" eaLnBrk="1" fontAlgn="b" latinLnBrk="0" hangingPunct="1">
                        <a:lnSpc>
                          <a:spcPct val="100000"/>
                        </a:lnSpc>
                        <a:spcBef>
                          <a:spcPts val="0"/>
                        </a:spcBef>
                        <a:spcAft>
                          <a:spcPts val="0"/>
                        </a:spcAft>
                        <a:buClrTx/>
                        <a:buSzTx/>
                        <a:buFontTx/>
                        <a:buNone/>
                        <a:tabLst/>
                        <a:defRPr/>
                      </a:pPr>
                      <a:r>
                        <a:rPr lang="en-AU" altLang="zh-CN" sz="1800" u="none" strike="noStrike" dirty="0" smtClean="0">
                          <a:effectLst/>
                          <a:latin typeface="Times New Roman" panose="02020603050405020304" pitchFamily="18" charset="0"/>
                          <a:ea typeface="+mn-ea"/>
                          <a:cs typeface="Times New Roman" panose="02020603050405020304" pitchFamily="18" charset="0"/>
                        </a:rPr>
                        <a:t>p</a:t>
                      </a:r>
                      <a:r>
                        <a:rPr lang="en-US" altLang="zh-CN" sz="1800" u="none" strike="noStrike" dirty="0" smtClean="0">
                          <a:effectLst/>
                          <a:latin typeface="Times New Roman" panose="02020603050405020304" pitchFamily="18" charset="0"/>
                          <a:ea typeface="+mn-ea"/>
                          <a:cs typeface="Times New Roman" panose="02020603050405020304" pitchFamily="18" charset="0"/>
                        </a:rPr>
                        <a:t>an</a:t>
                      </a:r>
                      <a:r>
                        <a:rPr lang="en-AU" altLang="zh-CN" sz="1800" u="none" strike="noStrike" dirty="0" err="1" smtClean="0">
                          <a:effectLst/>
                          <a:latin typeface="Times New Roman" panose="02020603050405020304" pitchFamily="18" charset="0"/>
                          <a:ea typeface="+mn-ea"/>
                          <a:cs typeface="Times New Roman" panose="02020603050405020304" pitchFamily="18" charset="0"/>
                        </a:rPr>
                        <a:t>das.get_dummies</a:t>
                      </a:r>
                      <a:endParaRPr lang="en-AU"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1520775405"/>
                  </a:ext>
                </a:extLst>
              </a:tr>
              <a:tr h="184150">
                <a:tc>
                  <a:txBody>
                    <a:bodyPr/>
                    <a:lstStyle/>
                    <a:p>
                      <a:pPr marL="0" lvl="1" algn="ctr" fontAlgn="b"/>
                      <a:r>
                        <a:rPr lang="zh-CN" altLang="en-US" sz="1600" u="none" strike="noStrike" dirty="0">
                          <a:effectLst/>
                          <a:latin typeface="Times New Roman" panose="02020603050405020304" pitchFamily="18" charset="0"/>
                          <a:ea typeface="+mn-ea"/>
                          <a:cs typeface="Times New Roman" panose="02020603050405020304" pitchFamily="18" charset="0"/>
                        </a:rPr>
                        <a:t>离散化</a:t>
                      </a:r>
                      <a:endParaRPr lang="zh-CN" altLang="en-US" sz="16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tc>
                  <a:txBody>
                    <a:bodyPr/>
                    <a:lstStyle/>
                    <a:p>
                      <a:pPr marL="0" lvl="1" algn="l" fontAlgn="b"/>
                      <a:r>
                        <a:rPr lang="en-AU" sz="1800" u="none" strike="noStrike" dirty="0" err="1">
                          <a:effectLst/>
                          <a:latin typeface="Times New Roman" panose="02020603050405020304" pitchFamily="18" charset="0"/>
                          <a:ea typeface="+mn-ea"/>
                          <a:cs typeface="Times New Roman" panose="02020603050405020304" pitchFamily="18" charset="0"/>
                        </a:rPr>
                        <a:t>pandas.cut</a:t>
                      </a:r>
                      <a:r>
                        <a:rPr lang="en-AU" sz="1800" u="none" strike="noStrike" dirty="0" smtClean="0">
                          <a:effectLst/>
                          <a:latin typeface="Times New Roman" panose="02020603050405020304" pitchFamily="18" charset="0"/>
                          <a:ea typeface="+mn-ea"/>
                          <a:cs typeface="Times New Roman" panose="02020603050405020304" pitchFamily="18" charset="0"/>
                        </a:rPr>
                        <a:t>, pandas.</a:t>
                      </a:r>
                      <a:r>
                        <a:rPr lang="en-US" altLang="zh-CN" sz="1800" u="none" strike="noStrike" dirty="0">
                          <a:effectLst/>
                          <a:latin typeface="Times New Roman" panose="02020603050405020304" pitchFamily="18" charset="0"/>
                          <a:ea typeface="+mn-ea"/>
                          <a:cs typeface="Times New Roman" panose="02020603050405020304" pitchFamily="18" charset="0"/>
                        </a:rPr>
                        <a:t>q</a:t>
                      </a:r>
                      <a:r>
                        <a:rPr lang="en-AU" sz="1800" u="none" strike="noStrike" dirty="0">
                          <a:effectLst/>
                          <a:latin typeface="Times New Roman" panose="02020603050405020304" pitchFamily="18" charset="0"/>
                          <a:ea typeface="+mn-ea"/>
                          <a:cs typeface="Times New Roman" panose="02020603050405020304" pitchFamily="18" charset="0"/>
                        </a:rPr>
                        <a:t>cut</a:t>
                      </a:r>
                      <a:r>
                        <a:rPr lang="en-AU" sz="1800" u="none" strike="noStrike" dirty="0" smtClean="0">
                          <a:effectLst/>
                          <a:latin typeface="Times New Roman" panose="02020603050405020304" pitchFamily="18" charset="0"/>
                          <a:ea typeface="+mn-ea"/>
                          <a:cs typeface="Times New Roman" panose="02020603050405020304" pitchFamily="18" charset="0"/>
                        </a:rPr>
                        <a:t>, </a:t>
                      </a:r>
                    </a:p>
                    <a:p>
                      <a:pPr marL="0" lvl="1" algn="l" fontAlgn="b"/>
                      <a:r>
                        <a:rPr lang="en-AU" sz="1800" u="none" strike="noStrike" dirty="0" err="1" smtClean="0">
                          <a:effectLst/>
                          <a:latin typeface="Times New Roman" panose="02020603050405020304" pitchFamily="18" charset="0"/>
                          <a:ea typeface="+mn-ea"/>
                          <a:cs typeface="Times New Roman" panose="02020603050405020304" pitchFamily="18" charset="0"/>
                        </a:rPr>
                        <a:t>sklearn.preprocessing.Binarizer</a:t>
                      </a:r>
                      <a:endParaRPr lang="en-AU"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6350" marR="6350" marT="6350" marB="0" anchor="ctr"/>
                </a:tc>
                <a:extLst>
                  <a:ext uri="{0D108BD9-81ED-4DB2-BD59-A6C34878D82A}">
                    <a16:rowId xmlns="" xmlns:a16="http://schemas.microsoft.com/office/drawing/2014/main" val="484924490"/>
                  </a:ext>
                </a:extLst>
              </a:tr>
            </a:tbl>
          </a:graphicData>
        </a:graphic>
      </p:graphicFrame>
    </p:spTree>
    <p:extLst>
      <p:ext uri="{BB962C8B-B14F-4D97-AF65-F5344CB8AC3E}">
        <p14:creationId xmlns:p14="http://schemas.microsoft.com/office/powerpoint/2010/main" val="3660207536"/>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 xmlns:a16="http://schemas.microsoft.com/office/drawing/2014/main" id="{01DD1481-BA54-4058-9010-9BF6D881BE9B}"/>
              </a:ext>
            </a:extLst>
          </p:cNvPr>
          <p:cNvSpPr>
            <a:spLocks noGrp="1" noChangeArrowheads="1"/>
          </p:cNvSpPr>
          <p:nvPr>
            <p:ph type="title"/>
          </p:nvPr>
        </p:nvSpPr>
        <p:spPr/>
        <p:txBody>
          <a:bodyPr/>
          <a:lstStyle/>
          <a:p>
            <a:r>
              <a:rPr lang="en-US" altLang="zh-CN" dirty="0"/>
              <a:t>Cluster or Stratified Sampling</a:t>
            </a:r>
          </a:p>
        </p:txBody>
      </p:sp>
      <p:sp>
        <p:nvSpPr>
          <p:cNvPr id="56" name="灯片编号占位符 2">
            <a:extLst>
              <a:ext uri="{FF2B5EF4-FFF2-40B4-BE49-F238E27FC236}">
                <a16:creationId xmlns="" xmlns:a16="http://schemas.microsoft.com/office/drawing/2014/main" id="{B5A7A153-CABC-4B6B-B1C0-B16CC54973D6}"/>
              </a:ext>
            </a:extLst>
          </p:cNvPr>
          <p:cNvSpPr>
            <a:spLocks noGrp="1"/>
          </p:cNvSpPr>
          <p:nvPr>
            <p:ph type="sldNum" sz="quarter" idx="12"/>
          </p:nvPr>
        </p:nvSpPr>
        <p:spPr/>
        <p:txBody>
          <a:bodyPr/>
          <a:lstStyle/>
          <a:p>
            <a:fld id="{0F9888C9-7111-47BF-8F68-A99A68BC07EA}" type="slidenum">
              <a:rPr lang="en-US" altLang="zh-CN"/>
              <a:pPr/>
              <a:t>60</a:t>
            </a:fld>
            <a:endParaRPr lang="en-US" altLang="zh-CN"/>
          </a:p>
        </p:txBody>
      </p:sp>
      <p:grpSp>
        <p:nvGrpSpPr>
          <p:cNvPr id="984067" name="Group 3">
            <a:extLst>
              <a:ext uri="{FF2B5EF4-FFF2-40B4-BE49-F238E27FC236}">
                <a16:creationId xmlns="" xmlns:a16="http://schemas.microsoft.com/office/drawing/2014/main" id="{6A00E774-8849-4D9D-A1C4-84096BFFD19A}"/>
              </a:ext>
            </a:extLst>
          </p:cNvPr>
          <p:cNvGrpSpPr>
            <a:grpSpLocks/>
          </p:cNvGrpSpPr>
          <p:nvPr/>
        </p:nvGrpSpPr>
        <p:grpSpPr bwMode="auto">
          <a:xfrm>
            <a:off x="566636" y="2225501"/>
            <a:ext cx="3751263" cy="3348038"/>
            <a:chOff x="274" y="1418"/>
            <a:chExt cx="2363" cy="2109"/>
          </a:xfrm>
        </p:grpSpPr>
        <p:sp>
          <p:nvSpPr>
            <p:cNvPr id="984068" name="Rectangle 4">
              <a:extLst>
                <a:ext uri="{FF2B5EF4-FFF2-40B4-BE49-F238E27FC236}">
                  <a16:creationId xmlns="" xmlns:a16="http://schemas.microsoft.com/office/drawing/2014/main" id="{D109A751-8C78-4285-ACF8-F2BEED0EC1C2}"/>
                </a:ext>
              </a:extLst>
            </p:cNvPr>
            <p:cNvSpPr>
              <a:spLocks noChangeArrowheads="1"/>
            </p:cNvSpPr>
            <p:nvPr/>
          </p:nvSpPr>
          <p:spPr bwMode="auto">
            <a:xfrm>
              <a:off x="274" y="1418"/>
              <a:ext cx="2363" cy="2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69" name="AutoShape 5">
              <a:extLst>
                <a:ext uri="{FF2B5EF4-FFF2-40B4-BE49-F238E27FC236}">
                  <a16:creationId xmlns="" xmlns:a16="http://schemas.microsoft.com/office/drawing/2014/main" id="{35B1DE3B-F460-40BE-97F5-591A205CA2C3}"/>
                </a:ext>
              </a:extLst>
            </p:cNvPr>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0" name="AutoShape 6">
              <a:extLst>
                <a:ext uri="{FF2B5EF4-FFF2-40B4-BE49-F238E27FC236}">
                  <a16:creationId xmlns="" xmlns:a16="http://schemas.microsoft.com/office/drawing/2014/main" id="{C07A6CD0-6647-465A-805A-BD12CC905BC8}"/>
                </a:ext>
              </a:extLst>
            </p:cNvPr>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1" name="AutoShape 7">
              <a:extLst>
                <a:ext uri="{FF2B5EF4-FFF2-40B4-BE49-F238E27FC236}">
                  <a16:creationId xmlns="" xmlns:a16="http://schemas.microsoft.com/office/drawing/2014/main" id="{9771EBA4-73D3-43B4-8FF4-125657F961EF}"/>
                </a:ext>
              </a:extLst>
            </p:cNvPr>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2" name="AutoShape 8">
              <a:extLst>
                <a:ext uri="{FF2B5EF4-FFF2-40B4-BE49-F238E27FC236}">
                  <a16:creationId xmlns="" xmlns:a16="http://schemas.microsoft.com/office/drawing/2014/main" id="{9CB7A884-26D8-40AD-BF0A-E5D13B0022F0}"/>
                </a:ext>
              </a:extLst>
            </p:cNvPr>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3" name="AutoShape 9">
              <a:extLst>
                <a:ext uri="{FF2B5EF4-FFF2-40B4-BE49-F238E27FC236}">
                  <a16:creationId xmlns="" xmlns:a16="http://schemas.microsoft.com/office/drawing/2014/main" id="{E233A7B8-9874-4BFD-87B1-CDB160336BD7}"/>
                </a:ext>
              </a:extLst>
            </p:cNvPr>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4" name="AutoShape 10">
              <a:extLst>
                <a:ext uri="{FF2B5EF4-FFF2-40B4-BE49-F238E27FC236}">
                  <a16:creationId xmlns="" xmlns:a16="http://schemas.microsoft.com/office/drawing/2014/main" id="{06E34EA0-9DFD-4B26-B520-8F9FB8E40534}"/>
                </a:ext>
              </a:extLst>
            </p:cNvPr>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5" name="AutoShape 11">
              <a:extLst>
                <a:ext uri="{FF2B5EF4-FFF2-40B4-BE49-F238E27FC236}">
                  <a16:creationId xmlns="" xmlns:a16="http://schemas.microsoft.com/office/drawing/2014/main" id="{FA4BED2A-1EDA-46CF-B234-B5C919B1B325}"/>
                </a:ext>
              </a:extLst>
            </p:cNvPr>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6" name="AutoShape 12">
              <a:extLst>
                <a:ext uri="{FF2B5EF4-FFF2-40B4-BE49-F238E27FC236}">
                  <a16:creationId xmlns="" xmlns:a16="http://schemas.microsoft.com/office/drawing/2014/main" id="{386A72B3-0F6F-4FFB-A557-1903B2F399DE}"/>
                </a:ext>
              </a:extLst>
            </p:cNvPr>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7" name="Freeform 13">
              <a:extLst>
                <a:ext uri="{FF2B5EF4-FFF2-40B4-BE49-F238E27FC236}">
                  <a16:creationId xmlns="" xmlns:a16="http://schemas.microsoft.com/office/drawing/2014/main" id="{EED45C46-00DA-4F56-8E22-FB30B744C71A}"/>
                </a:ext>
              </a:extLst>
            </p:cNvPr>
            <p:cNvSpPr>
              <a:spLocks/>
            </p:cNvSpPr>
            <p:nvPr/>
          </p:nvSpPr>
          <p:spPr bwMode="auto">
            <a:xfrm>
              <a:off x="1376" y="1763"/>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8" name="AutoShape 14">
              <a:extLst>
                <a:ext uri="{FF2B5EF4-FFF2-40B4-BE49-F238E27FC236}">
                  <a16:creationId xmlns="" xmlns:a16="http://schemas.microsoft.com/office/drawing/2014/main" id="{A9743403-DD16-4691-86E1-FACAA5D85719}"/>
                </a:ext>
              </a:extLst>
            </p:cNvPr>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79" name="AutoShape 15">
              <a:extLst>
                <a:ext uri="{FF2B5EF4-FFF2-40B4-BE49-F238E27FC236}">
                  <a16:creationId xmlns="" xmlns:a16="http://schemas.microsoft.com/office/drawing/2014/main" id="{06E4A532-06A8-493A-8337-D50E5918EC91}"/>
                </a:ext>
              </a:extLst>
            </p:cNvPr>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0" name="AutoShape 16">
              <a:extLst>
                <a:ext uri="{FF2B5EF4-FFF2-40B4-BE49-F238E27FC236}">
                  <a16:creationId xmlns="" xmlns:a16="http://schemas.microsoft.com/office/drawing/2014/main" id="{6CF08ABE-EC63-488C-B1DE-DA1581485DB8}"/>
                </a:ext>
              </a:extLst>
            </p:cNvPr>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1" name="AutoShape 17">
              <a:extLst>
                <a:ext uri="{FF2B5EF4-FFF2-40B4-BE49-F238E27FC236}">
                  <a16:creationId xmlns="" xmlns:a16="http://schemas.microsoft.com/office/drawing/2014/main" id="{1587B45F-D6AF-463D-B4DC-9A1798B6D55F}"/>
                </a:ext>
              </a:extLst>
            </p:cNvPr>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2" name="AutoShape 18">
              <a:extLst>
                <a:ext uri="{FF2B5EF4-FFF2-40B4-BE49-F238E27FC236}">
                  <a16:creationId xmlns="" xmlns:a16="http://schemas.microsoft.com/office/drawing/2014/main" id="{0DD0F964-63AC-4F6E-AA42-970200583F04}"/>
                </a:ext>
              </a:extLst>
            </p:cNvPr>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3" name="AutoShape 19">
              <a:extLst>
                <a:ext uri="{FF2B5EF4-FFF2-40B4-BE49-F238E27FC236}">
                  <a16:creationId xmlns="" xmlns:a16="http://schemas.microsoft.com/office/drawing/2014/main" id="{5245B36D-BB3E-4754-88B9-6716BDDC09DE}"/>
                </a:ext>
              </a:extLst>
            </p:cNvPr>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4" name="AutoShape 20">
              <a:extLst>
                <a:ext uri="{FF2B5EF4-FFF2-40B4-BE49-F238E27FC236}">
                  <a16:creationId xmlns="" xmlns:a16="http://schemas.microsoft.com/office/drawing/2014/main" id="{F0707619-606A-4E45-8F62-9C0743BBC947}"/>
                </a:ext>
              </a:extLst>
            </p:cNvPr>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5" name="AutoShape 21">
              <a:extLst>
                <a:ext uri="{FF2B5EF4-FFF2-40B4-BE49-F238E27FC236}">
                  <a16:creationId xmlns="" xmlns:a16="http://schemas.microsoft.com/office/drawing/2014/main" id="{A6903686-694C-4F81-A88E-1E93062B69F9}"/>
                </a:ext>
              </a:extLst>
            </p:cNvPr>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6" name="AutoShape 22">
              <a:extLst>
                <a:ext uri="{FF2B5EF4-FFF2-40B4-BE49-F238E27FC236}">
                  <a16:creationId xmlns="" xmlns:a16="http://schemas.microsoft.com/office/drawing/2014/main" id="{FE50F7D9-D61D-4CCC-AAF0-1EFE77DF2F45}"/>
                </a:ext>
              </a:extLst>
            </p:cNvPr>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87" name="Freeform 23">
              <a:extLst>
                <a:ext uri="{FF2B5EF4-FFF2-40B4-BE49-F238E27FC236}">
                  <a16:creationId xmlns="" xmlns:a16="http://schemas.microsoft.com/office/drawing/2014/main" id="{9AE3928E-A634-486A-9C92-6239D934725A}"/>
                </a:ext>
              </a:extLst>
            </p:cNvPr>
            <p:cNvSpPr>
              <a:spLocks/>
            </p:cNvSpPr>
            <p:nvPr/>
          </p:nvSpPr>
          <p:spPr bwMode="auto">
            <a:xfrm>
              <a:off x="1061" y="2373"/>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4088" name="Group 24">
              <a:extLst>
                <a:ext uri="{FF2B5EF4-FFF2-40B4-BE49-F238E27FC236}">
                  <a16:creationId xmlns="" xmlns:a16="http://schemas.microsoft.com/office/drawing/2014/main" id="{97B3ED08-E7CF-4A86-A73B-F2E75AA71592}"/>
                </a:ext>
              </a:extLst>
            </p:cNvPr>
            <p:cNvGrpSpPr>
              <a:grpSpLocks/>
            </p:cNvGrpSpPr>
            <p:nvPr/>
          </p:nvGrpSpPr>
          <p:grpSpPr bwMode="auto">
            <a:xfrm>
              <a:off x="551" y="1796"/>
              <a:ext cx="542" cy="954"/>
              <a:chOff x="551" y="1796"/>
              <a:chExt cx="542" cy="954"/>
            </a:xfrm>
          </p:grpSpPr>
          <p:sp>
            <p:nvSpPr>
              <p:cNvPr id="984089" name="AutoShape 25">
                <a:extLst>
                  <a:ext uri="{FF2B5EF4-FFF2-40B4-BE49-F238E27FC236}">
                    <a16:creationId xmlns="" xmlns:a16="http://schemas.microsoft.com/office/drawing/2014/main" id="{E1A2A8C9-0520-40DE-9146-C89057472976}"/>
                  </a:ext>
                </a:extLst>
              </p:cNvPr>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0" name="AutoShape 26">
                <a:extLst>
                  <a:ext uri="{FF2B5EF4-FFF2-40B4-BE49-F238E27FC236}">
                    <a16:creationId xmlns="" xmlns:a16="http://schemas.microsoft.com/office/drawing/2014/main" id="{AD8D8A1F-4FDB-4981-BB0D-5E069AA2DA9B}"/>
                  </a:ext>
                </a:extLst>
              </p:cNvPr>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1" name="AutoShape 27">
                <a:extLst>
                  <a:ext uri="{FF2B5EF4-FFF2-40B4-BE49-F238E27FC236}">
                    <a16:creationId xmlns="" xmlns:a16="http://schemas.microsoft.com/office/drawing/2014/main" id="{21FCC9F3-4523-47C9-B732-283BAC814399}"/>
                  </a:ext>
                </a:extLst>
              </p:cNvPr>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2" name="AutoShape 28">
                <a:extLst>
                  <a:ext uri="{FF2B5EF4-FFF2-40B4-BE49-F238E27FC236}">
                    <a16:creationId xmlns="" xmlns:a16="http://schemas.microsoft.com/office/drawing/2014/main" id="{9E906BFC-6FE6-47EA-A319-5130D68C77E0}"/>
                  </a:ext>
                </a:extLst>
              </p:cNvPr>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3" name="AutoShape 29">
                <a:extLst>
                  <a:ext uri="{FF2B5EF4-FFF2-40B4-BE49-F238E27FC236}">
                    <a16:creationId xmlns="" xmlns:a16="http://schemas.microsoft.com/office/drawing/2014/main" id="{D59B0C13-1575-46CD-B593-0D55AC2D0725}"/>
                  </a:ext>
                </a:extLst>
              </p:cNvPr>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4" name="AutoShape 30">
                <a:extLst>
                  <a:ext uri="{FF2B5EF4-FFF2-40B4-BE49-F238E27FC236}">
                    <a16:creationId xmlns="" xmlns:a16="http://schemas.microsoft.com/office/drawing/2014/main" id="{994F7B46-38ED-43CF-AB0C-DDBE152109C7}"/>
                  </a:ext>
                </a:extLst>
              </p:cNvPr>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5" name="AutoShape 31">
                <a:extLst>
                  <a:ext uri="{FF2B5EF4-FFF2-40B4-BE49-F238E27FC236}">
                    <a16:creationId xmlns="" xmlns:a16="http://schemas.microsoft.com/office/drawing/2014/main" id="{AB27D6AE-C452-4944-B45F-97F4F198C7FE}"/>
                  </a:ext>
                </a:extLst>
              </p:cNvPr>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6" name="AutoShape 32">
                <a:extLst>
                  <a:ext uri="{FF2B5EF4-FFF2-40B4-BE49-F238E27FC236}">
                    <a16:creationId xmlns="" xmlns:a16="http://schemas.microsoft.com/office/drawing/2014/main" id="{1410D8A3-2359-4B56-8289-38FA02F00D74}"/>
                  </a:ext>
                </a:extLst>
              </p:cNvPr>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7" name="AutoShape 33">
                <a:extLst>
                  <a:ext uri="{FF2B5EF4-FFF2-40B4-BE49-F238E27FC236}">
                    <a16:creationId xmlns="" xmlns:a16="http://schemas.microsoft.com/office/drawing/2014/main" id="{9DE915E8-1462-4DE4-A220-4A44B2242383}"/>
                  </a:ext>
                </a:extLst>
              </p:cNvPr>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8" name="AutoShape 34">
                <a:extLst>
                  <a:ext uri="{FF2B5EF4-FFF2-40B4-BE49-F238E27FC236}">
                    <a16:creationId xmlns="" xmlns:a16="http://schemas.microsoft.com/office/drawing/2014/main" id="{89A6955C-7CBB-4C16-A434-DDB6A6401096}"/>
                  </a:ext>
                </a:extLst>
              </p:cNvPr>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099" name="Freeform 35">
                <a:extLst>
                  <a:ext uri="{FF2B5EF4-FFF2-40B4-BE49-F238E27FC236}">
                    <a16:creationId xmlns="" xmlns:a16="http://schemas.microsoft.com/office/drawing/2014/main" id="{50F46DD5-F2A9-4CE8-A2B9-97E1F69F9CA9}"/>
                  </a:ext>
                </a:extLst>
              </p:cNvPr>
              <p:cNvSpPr>
                <a:spLocks/>
              </p:cNvSpPr>
              <p:nvPr/>
            </p:nvSpPr>
            <p:spPr bwMode="auto">
              <a:xfrm>
                <a:off x="551" y="1796"/>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84100" name="Rectangle 36">
            <a:extLst>
              <a:ext uri="{FF2B5EF4-FFF2-40B4-BE49-F238E27FC236}">
                <a16:creationId xmlns="" xmlns:a16="http://schemas.microsoft.com/office/drawing/2014/main" id="{D2DB15F7-B03F-4715-ACE1-B3D9B075F2F6}"/>
              </a:ext>
            </a:extLst>
          </p:cNvPr>
          <p:cNvSpPr>
            <a:spLocks noChangeArrowheads="1"/>
          </p:cNvSpPr>
          <p:nvPr/>
        </p:nvSpPr>
        <p:spPr bwMode="auto">
          <a:xfrm>
            <a:off x="4848124" y="2204864"/>
            <a:ext cx="3751262" cy="3348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4101" name="Group 37">
            <a:extLst>
              <a:ext uri="{FF2B5EF4-FFF2-40B4-BE49-F238E27FC236}">
                <a16:creationId xmlns="" xmlns:a16="http://schemas.microsoft.com/office/drawing/2014/main" id="{5A34050C-D996-4A45-B866-91B0134E0C58}"/>
              </a:ext>
            </a:extLst>
          </p:cNvPr>
          <p:cNvGrpSpPr>
            <a:grpSpLocks/>
          </p:cNvGrpSpPr>
          <p:nvPr/>
        </p:nvGrpSpPr>
        <p:grpSpPr bwMode="auto">
          <a:xfrm>
            <a:off x="5287861" y="2752551"/>
            <a:ext cx="2398713" cy="2214563"/>
            <a:chOff x="3302" y="2032"/>
            <a:chExt cx="1511" cy="1395"/>
          </a:xfrm>
        </p:grpSpPr>
        <p:sp>
          <p:nvSpPr>
            <p:cNvPr id="984102" name="AutoShape 38">
              <a:extLst>
                <a:ext uri="{FF2B5EF4-FFF2-40B4-BE49-F238E27FC236}">
                  <a16:creationId xmlns="" xmlns:a16="http://schemas.microsoft.com/office/drawing/2014/main" id="{80E02FDD-964F-4361-A9B3-B5D18FD859BF}"/>
                </a:ext>
              </a:extLst>
            </p:cNvPr>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3" name="AutoShape 39">
              <a:extLst>
                <a:ext uri="{FF2B5EF4-FFF2-40B4-BE49-F238E27FC236}">
                  <a16:creationId xmlns="" xmlns:a16="http://schemas.microsoft.com/office/drawing/2014/main" id="{BABC8BAB-7956-4405-BBB5-1B0203823E2C}"/>
                </a:ext>
              </a:extLst>
            </p:cNvPr>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4" name="AutoShape 40">
              <a:extLst>
                <a:ext uri="{FF2B5EF4-FFF2-40B4-BE49-F238E27FC236}">
                  <a16:creationId xmlns="" xmlns:a16="http://schemas.microsoft.com/office/drawing/2014/main" id="{BE32BA5E-320B-494E-AC26-E7379A7977A0}"/>
                </a:ext>
              </a:extLst>
            </p:cNvPr>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5" name="AutoShape 41">
              <a:extLst>
                <a:ext uri="{FF2B5EF4-FFF2-40B4-BE49-F238E27FC236}">
                  <a16:creationId xmlns="" xmlns:a16="http://schemas.microsoft.com/office/drawing/2014/main" id="{D36C20DE-F7A8-457E-9D1C-804ABED6B51B}"/>
                </a:ext>
              </a:extLst>
            </p:cNvPr>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6" name="AutoShape 42">
              <a:extLst>
                <a:ext uri="{FF2B5EF4-FFF2-40B4-BE49-F238E27FC236}">
                  <a16:creationId xmlns="" xmlns:a16="http://schemas.microsoft.com/office/drawing/2014/main" id="{CD239D2C-9A82-4B33-9173-314918DDA4EC}"/>
                </a:ext>
              </a:extLst>
            </p:cNvPr>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7" name="AutoShape 43">
              <a:extLst>
                <a:ext uri="{FF2B5EF4-FFF2-40B4-BE49-F238E27FC236}">
                  <a16:creationId xmlns="" xmlns:a16="http://schemas.microsoft.com/office/drawing/2014/main" id="{7D8FB30E-2F5D-4E51-AF73-FA5FC38F158F}"/>
                </a:ext>
              </a:extLst>
            </p:cNvPr>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8" name="AutoShape 44">
              <a:extLst>
                <a:ext uri="{FF2B5EF4-FFF2-40B4-BE49-F238E27FC236}">
                  <a16:creationId xmlns="" xmlns:a16="http://schemas.microsoft.com/office/drawing/2014/main" id="{9A4B8776-D4A3-47A8-82D5-611DFFD4479B}"/>
                </a:ext>
              </a:extLst>
            </p:cNvPr>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09" name="AutoShape 45">
              <a:extLst>
                <a:ext uri="{FF2B5EF4-FFF2-40B4-BE49-F238E27FC236}">
                  <a16:creationId xmlns="" xmlns:a16="http://schemas.microsoft.com/office/drawing/2014/main" id="{DC003680-AD71-4D91-8AF4-5A3ED37652F8}"/>
                </a:ext>
              </a:extLst>
            </p:cNvPr>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0" name="AutoShape 46">
              <a:extLst>
                <a:ext uri="{FF2B5EF4-FFF2-40B4-BE49-F238E27FC236}">
                  <a16:creationId xmlns="" xmlns:a16="http://schemas.microsoft.com/office/drawing/2014/main" id="{CC499023-DA33-4082-AB27-57CC7F54CD4A}"/>
                </a:ext>
              </a:extLst>
            </p:cNvPr>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1" name="AutoShape 47">
              <a:extLst>
                <a:ext uri="{FF2B5EF4-FFF2-40B4-BE49-F238E27FC236}">
                  <a16:creationId xmlns="" xmlns:a16="http://schemas.microsoft.com/office/drawing/2014/main" id="{EE4F5C78-AD38-4E73-BAF5-1C5FC58B8841}"/>
                </a:ext>
              </a:extLst>
            </p:cNvPr>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2" name="AutoShape 48">
              <a:extLst>
                <a:ext uri="{FF2B5EF4-FFF2-40B4-BE49-F238E27FC236}">
                  <a16:creationId xmlns="" xmlns:a16="http://schemas.microsoft.com/office/drawing/2014/main" id="{E9CEB1B5-3E6A-4DD8-821D-95D8674D7078}"/>
                </a:ext>
              </a:extLst>
            </p:cNvPr>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3" name="AutoShape 49">
              <a:extLst>
                <a:ext uri="{FF2B5EF4-FFF2-40B4-BE49-F238E27FC236}">
                  <a16:creationId xmlns="" xmlns:a16="http://schemas.microsoft.com/office/drawing/2014/main" id="{48620B08-5039-4E8A-A974-93DA0E5E04D4}"/>
                </a:ext>
              </a:extLst>
            </p:cNvPr>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4" name="AutoShape 50">
              <a:extLst>
                <a:ext uri="{FF2B5EF4-FFF2-40B4-BE49-F238E27FC236}">
                  <a16:creationId xmlns="" xmlns:a16="http://schemas.microsoft.com/office/drawing/2014/main" id="{08FE4C77-8190-416A-BF49-8B1041AFC4C2}"/>
                </a:ext>
              </a:extLst>
            </p:cNvPr>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5" name="Freeform 51">
              <a:extLst>
                <a:ext uri="{FF2B5EF4-FFF2-40B4-BE49-F238E27FC236}">
                  <a16:creationId xmlns="" xmlns:a16="http://schemas.microsoft.com/office/drawing/2014/main" id="{EA325A0F-6E42-413A-B12A-73509076C6DF}"/>
                </a:ext>
              </a:extLst>
            </p:cNvPr>
            <p:cNvSpPr>
              <a:spLocks/>
            </p:cNvSpPr>
            <p:nvPr/>
          </p:nvSpPr>
          <p:spPr bwMode="auto">
            <a:xfrm>
              <a:off x="4127" y="2032"/>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6" name="Freeform 52">
              <a:extLst>
                <a:ext uri="{FF2B5EF4-FFF2-40B4-BE49-F238E27FC236}">
                  <a16:creationId xmlns="" xmlns:a16="http://schemas.microsoft.com/office/drawing/2014/main" id="{7F9BB020-64BB-4259-A757-BE91C5140531}"/>
                </a:ext>
              </a:extLst>
            </p:cNvPr>
            <p:cNvSpPr>
              <a:spLocks/>
            </p:cNvSpPr>
            <p:nvPr/>
          </p:nvSpPr>
          <p:spPr bwMode="auto">
            <a:xfrm>
              <a:off x="3812" y="2642"/>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117" name="Freeform 53">
              <a:extLst>
                <a:ext uri="{FF2B5EF4-FFF2-40B4-BE49-F238E27FC236}">
                  <a16:creationId xmlns="" xmlns:a16="http://schemas.microsoft.com/office/drawing/2014/main" id="{763D8585-360A-46FF-A4F3-2D0371669B6A}"/>
                </a:ext>
              </a:extLst>
            </p:cNvPr>
            <p:cNvSpPr>
              <a:spLocks/>
            </p:cNvSpPr>
            <p:nvPr/>
          </p:nvSpPr>
          <p:spPr bwMode="auto">
            <a:xfrm>
              <a:off x="3302" y="2065"/>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4118" name="Text Box 54">
            <a:extLst>
              <a:ext uri="{FF2B5EF4-FFF2-40B4-BE49-F238E27FC236}">
                <a16:creationId xmlns="" xmlns:a16="http://schemas.microsoft.com/office/drawing/2014/main" id="{C33D2C9F-E882-49FA-B90B-A68B7BE4E23B}"/>
              </a:ext>
            </a:extLst>
          </p:cNvPr>
          <p:cNvSpPr txBox="1">
            <a:spLocks noChangeArrowheads="1"/>
          </p:cNvSpPr>
          <p:nvPr/>
        </p:nvSpPr>
        <p:spPr bwMode="auto">
          <a:xfrm>
            <a:off x="1509611" y="1423814"/>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Raw Data </a:t>
            </a:r>
          </a:p>
        </p:txBody>
      </p:sp>
      <p:sp>
        <p:nvSpPr>
          <p:cNvPr id="984119" name="Text Box 55">
            <a:extLst>
              <a:ext uri="{FF2B5EF4-FFF2-40B4-BE49-F238E27FC236}">
                <a16:creationId xmlns="" xmlns:a16="http://schemas.microsoft.com/office/drawing/2014/main" id="{A91026E0-A38E-404C-BF9A-372B662F2031}"/>
              </a:ext>
            </a:extLst>
          </p:cNvPr>
          <p:cNvSpPr txBox="1">
            <a:spLocks noChangeArrowheads="1"/>
          </p:cNvSpPr>
          <p:nvPr/>
        </p:nvSpPr>
        <p:spPr bwMode="auto">
          <a:xfrm>
            <a:off x="5089424" y="1366664"/>
            <a:ext cx="326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anose="02020603050405020304" pitchFamily="18" charset="0"/>
                <a:ea typeface="宋体" panose="02010600030101010101" pitchFamily="2" charset="-122"/>
              </a:rPr>
              <a:t>Cluster/Stratified Sample</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a:extLst>
              <a:ext uri="{FF2B5EF4-FFF2-40B4-BE49-F238E27FC236}">
                <a16:creationId xmlns="" xmlns:a16="http://schemas.microsoft.com/office/drawing/2014/main" id="{7FAADD41-415E-4D43-B8F1-955D65FF821C}"/>
              </a:ext>
            </a:extLst>
          </p:cNvPr>
          <p:cNvSpPr>
            <a:spLocks noGrp="1" noChangeArrowheads="1"/>
          </p:cNvSpPr>
          <p:nvPr>
            <p:ph type="title"/>
          </p:nvPr>
        </p:nvSpPr>
        <p:spPr>
          <a:xfrm>
            <a:off x="722313" y="3178203"/>
            <a:ext cx="7772400" cy="1258913"/>
          </a:xfrm>
        </p:spPr>
        <p:txBody>
          <a:bodyPr/>
          <a:lstStyle/>
          <a:p>
            <a:pPr lvl="0"/>
            <a:r>
              <a:rPr lang="en-US" altLang="zh-CN" dirty="0"/>
              <a:t>Discretization and concept hierarchy generation</a:t>
            </a:r>
          </a:p>
        </p:txBody>
      </p:sp>
      <p:sp>
        <p:nvSpPr>
          <p:cNvPr id="3" name="文本占位符 2">
            <a:extLst>
              <a:ext uri="{FF2B5EF4-FFF2-40B4-BE49-F238E27FC236}">
                <a16:creationId xmlns="" xmlns:a16="http://schemas.microsoft.com/office/drawing/2014/main" id="{256EE967-00D0-4BB4-B702-5EC523D7AD8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 xmlns:a16="http://schemas.microsoft.com/office/drawing/2014/main" id="{FC579C49-DC2E-4E48-8F86-C489660C4559}"/>
              </a:ext>
            </a:extLst>
          </p:cNvPr>
          <p:cNvSpPr>
            <a:spLocks noGrp="1"/>
          </p:cNvSpPr>
          <p:nvPr>
            <p:ph type="sldNum" sz="quarter" idx="4294967295"/>
          </p:nvPr>
        </p:nvSpPr>
        <p:spPr>
          <a:xfrm>
            <a:off x="0" y="6597650"/>
            <a:ext cx="1981200" cy="195263"/>
          </a:xfrm>
        </p:spPr>
        <p:txBody>
          <a:bodyPr/>
          <a:lstStyle/>
          <a:p>
            <a:fld id="{F82AFEA1-6956-4C63-8DB9-59494CC971E4}" type="slidenum">
              <a:rPr lang="en-US" altLang="zh-CN"/>
              <a:pPr/>
              <a:t>61</a:t>
            </a:fld>
            <a:endParaRPr lang="en-US" altLang="zh-CN"/>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 xmlns:a16="http://schemas.microsoft.com/office/drawing/2014/main" id="{262F93BB-04EE-4FC0-BF4A-E0C95EC22133}"/>
              </a:ext>
            </a:extLst>
          </p:cNvPr>
          <p:cNvSpPr>
            <a:spLocks noGrp="1" noChangeArrowheads="1"/>
          </p:cNvSpPr>
          <p:nvPr>
            <p:ph type="title"/>
          </p:nvPr>
        </p:nvSpPr>
        <p:spPr/>
        <p:txBody>
          <a:bodyPr/>
          <a:lstStyle/>
          <a:p>
            <a:r>
              <a:rPr lang="en-US" altLang="zh-CN" dirty="0"/>
              <a:t>Discretization</a:t>
            </a:r>
          </a:p>
        </p:txBody>
      </p:sp>
      <p:sp>
        <p:nvSpPr>
          <p:cNvPr id="988163" name="Rectangle 3">
            <a:extLst>
              <a:ext uri="{FF2B5EF4-FFF2-40B4-BE49-F238E27FC236}">
                <a16:creationId xmlns="" xmlns:a16="http://schemas.microsoft.com/office/drawing/2014/main" id="{C39EB826-55A7-4A20-B781-50FD8ED20E88}"/>
              </a:ext>
            </a:extLst>
          </p:cNvPr>
          <p:cNvSpPr>
            <a:spLocks noGrp="1" noChangeArrowheads="1"/>
          </p:cNvSpPr>
          <p:nvPr>
            <p:ph idx="1"/>
          </p:nvPr>
        </p:nvSpPr>
        <p:spPr/>
        <p:txBody>
          <a:bodyPr/>
          <a:lstStyle/>
          <a:p>
            <a:r>
              <a:rPr lang="en-US" altLang="zh-CN" dirty="0"/>
              <a:t>Three types of attributes:</a:t>
            </a:r>
          </a:p>
          <a:p>
            <a:pPr lvl="1"/>
            <a:r>
              <a:rPr lang="en-US" altLang="zh-CN" dirty="0"/>
              <a:t>Nominal — values from an unordered set, e.g., color, profession</a:t>
            </a:r>
          </a:p>
          <a:p>
            <a:pPr lvl="1"/>
            <a:r>
              <a:rPr lang="en-US" altLang="zh-CN" dirty="0"/>
              <a:t>Ordinal — values from an ordered set, e.g., military or academic rank </a:t>
            </a:r>
          </a:p>
          <a:p>
            <a:pPr lvl="1"/>
            <a:r>
              <a:rPr lang="en-US" altLang="zh-CN" dirty="0"/>
              <a:t>Continuous — real numbers, e.g., integer or real numbers</a:t>
            </a:r>
          </a:p>
          <a:p>
            <a:r>
              <a:rPr lang="en-US" altLang="zh-CN" dirty="0"/>
              <a:t>Discretization: </a:t>
            </a:r>
          </a:p>
          <a:p>
            <a:pPr lvl="1"/>
            <a:r>
              <a:rPr lang="en-US" altLang="zh-CN" dirty="0"/>
              <a:t>Divide the range of a continuous attribute into intervals</a:t>
            </a:r>
          </a:p>
          <a:p>
            <a:pPr lvl="1"/>
            <a:r>
              <a:rPr lang="en-US" altLang="zh-CN" dirty="0"/>
              <a:t>Some classification algorithms only accept categorical attributes.</a:t>
            </a:r>
          </a:p>
          <a:p>
            <a:pPr lvl="1"/>
            <a:r>
              <a:rPr lang="en-US" altLang="zh-CN" dirty="0"/>
              <a:t>Reduce data size by discretization</a:t>
            </a:r>
          </a:p>
          <a:p>
            <a:pPr lvl="1"/>
            <a:r>
              <a:rPr lang="en-US" altLang="zh-CN" dirty="0"/>
              <a:t>Prepare for further analysis</a:t>
            </a:r>
          </a:p>
        </p:txBody>
      </p:sp>
      <p:sp>
        <p:nvSpPr>
          <p:cNvPr id="4" name="灯片编号占位符 3">
            <a:extLst>
              <a:ext uri="{FF2B5EF4-FFF2-40B4-BE49-F238E27FC236}">
                <a16:creationId xmlns="" xmlns:a16="http://schemas.microsoft.com/office/drawing/2014/main" id="{C55D7BCE-A4C2-4888-B483-04780BC04960}"/>
              </a:ext>
            </a:extLst>
          </p:cNvPr>
          <p:cNvSpPr>
            <a:spLocks noGrp="1"/>
          </p:cNvSpPr>
          <p:nvPr>
            <p:ph type="sldNum" sz="quarter" idx="12"/>
          </p:nvPr>
        </p:nvSpPr>
        <p:spPr/>
        <p:txBody>
          <a:bodyPr/>
          <a:lstStyle/>
          <a:p>
            <a:fld id="{4F3947D7-548B-40BC-A53A-8AB7636E1EF5}" type="slidenum">
              <a:rPr lang="en-US" altLang="zh-CN"/>
              <a:pPr/>
              <a:t>62</a:t>
            </a:fld>
            <a:endParaRPr lang="en-US" altLang="zh-CN"/>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a:extLst>
              <a:ext uri="{FF2B5EF4-FFF2-40B4-BE49-F238E27FC236}">
                <a16:creationId xmlns="" xmlns:a16="http://schemas.microsoft.com/office/drawing/2014/main" id="{BF936BAC-6F99-4F3E-890B-E6298F7B6D25}"/>
              </a:ext>
            </a:extLst>
          </p:cNvPr>
          <p:cNvSpPr>
            <a:spLocks noGrp="1" noChangeArrowheads="1"/>
          </p:cNvSpPr>
          <p:nvPr>
            <p:ph type="title"/>
          </p:nvPr>
        </p:nvSpPr>
        <p:spPr/>
        <p:txBody>
          <a:bodyPr/>
          <a:lstStyle/>
          <a:p>
            <a:r>
              <a:rPr lang="en-US" altLang="zh-CN"/>
              <a:t>Discretization and Concept Hierarchy</a:t>
            </a:r>
          </a:p>
        </p:txBody>
      </p:sp>
      <p:sp>
        <p:nvSpPr>
          <p:cNvPr id="989187" name="Rectangle 3">
            <a:extLst>
              <a:ext uri="{FF2B5EF4-FFF2-40B4-BE49-F238E27FC236}">
                <a16:creationId xmlns="" xmlns:a16="http://schemas.microsoft.com/office/drawing/2014/main" id="{EFED4AA9-5A02-4D2F-8D06-D7AC04A35BB5}"/>
              </a:ext>
            </a:extLst>
          </p:cNvPr>
          <p:cNvSpPr>
            <a:spLocks noGrp="1" noChangeArrowheads="1"/>
          </p:cNvSpPr>
          <p:nvPr>
            <p:ph idx="1"/>
          </p:nvPr>
        </p:nvSpPr>
        <p:spPr/>
        <p:txBody>
          <a:bodyPr/>
          <a:lstStyle/>
          <a:p>
            <a:r>
              <a:rPr lang="en-US" altLang="zh-CN" dirty="0"/>
              <a:t>Discretization </a:t>
            </a:r>
          </a:p>
          <a:p>
            <a:pPr lvl="1"/>
            <a:r>
              <a:rPr lang="en-US" altLang="zh-CN" dirty="0"/>
              <a:t>Reduce the number of values for a given continuous attribute by dividing the range of the attribute into intervals</a:t>
            </a:r>
          </a:p>
          <a:p>
            <a:pPr lvl="1"/>
            <a:r>
              <a:rPr lang="en-US" altLang="zh-CN" dirty="0"/>
              <a:t>Interval labels can then be used to replace actual data values</a:t>
            </a:r>
          </a:p>
          <a:p>
            <a:pPr lvl="1"/>
            <a:r>
              <a:rPr lang="en-US" altLang="zh-CN" dirty="0"/>
              <a:t>Supervised vs. unsupervised</a:t>
            </a:r>
          </a:p>
          <a:p>
            <a:pPr lvl="1"/>
            <a:r>
              <a:rPr lang="en-US" altLang="zh-CN" dirty="0"/>
              <a:t>Split (top-down) vs. merge (bottom-up)</a:t>
            </a:r>
          </a:p>
          <a:p>
            <a:pPr lvl="1"/>
            <a:r>
              <a:rPr lang="en-US" altLang="zh-CN" dirty="0"/>
              <a:t>Discretization can be performed recursively on an attribute</a:t>
            </a:r>
          </a:p>
          <a:p>
            <a:r>
              <a:rPr lang="en-US" altLang="zh-CN" dirty="0"/>
              <a:t>Concept hierarchy formation</a:t>
            </a:r>
          </a:p>
          <a:p>
            <a:pPr lvl="1"/>
            <a:r>
              <a:rPr lang="en-US" altLang="zh-CN" dirty="0"/>
              <a:t>Recursively reduce the data by collecting and replacing low level concepts (such as numeric values for age) by higher level concepts (such as young, middle-aged, or senior)</a:t>
            </a:r>
          </a:p>
        </p:txBody>
      </p:sp>
      <p:sp>
        <p:nvSpPr>
          <p:cNvPr id="4" name="灯片编号占位符 3">
            <a:extLst>
              <a:ext uri="{FF2B5EF4-FFF2-40B4-BE49-F238E27FC236}">
                <a16:creationId xmlns="" xmlns:a16="http://schemas.microsoft.com/office/drawing/2014/main" id="{3A7CE0C3-1D55-48C5-9B77-CD2C23515346}"/>
              </a:ext>
            </a:extLst>
          </p:cNvPr>
          <p:cNvSpPr>
            <a:spLocks noGrp="1"/>
          </p:cNvSpPr>
          <p:nvPr>
            <p:ph type="sldNum" sz="quarter" idx="12"/>
          </p:nvPr>
        </p:nvSpPr>
        <p:spPr/>
        <p:txBody>
          <a:bodyPr/>
          <a:lstStyle/>
          <a:p>
            <a:fld id="{9110FE34-C0BD-448C-84E8-CBB165B53613}" type="slidenum">
              <a:rPr lang="en-US" altLang="zh-CN"/>
              <a:pPr/>
              <a:t>63</a:t>
            </a:fld>
            <a:endParaRPr lang="en-US" altLang="zh-CN"/>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 xmlns:a16="http://schemas.microsoft.com/office/drawing/2014/main" id="{29180AB9-9DB0-4878-9182-D598FC042BDB}"/>
              </a:ext>
            </a:extLst>
          </p:cNvPr>
          <p:cNvSpPr>
            <a:spLocks noGrp="1" noChangeArrowheads="1"/>
          </p:cNvSpPr>
          <p:nvPr>
            <p:ph type="title"/>
          </p:nvPr>
        </p:nvSpPr>
        <p:spPr>
          <a:xfrm>
            <a:off x="611188" y="188640"/>
            <a:ext cx="8569324" cy="576064"/>
          </a:xfrm>
        </p:spPr>
        <p:txBody>
          <a:bodyPr/>
          <a:lstStyle/>
          <a:p>
            <a:r>
              <a:rPr lang="en-US" altLang="zh-CN" sz="3200" dirty="0"/>
              <a:t>Concept Hierarchy Gen. for Numeric Data</a:t>
            </a:r>
          </a:p>
        </p:txBody>
      </p:sp>
      <p:sp>
        <p:nvSpPr>
          <p:cNvPr id="990211" name="Rectangle 3">
            <a:extLst>
              <a:ext uri="{FF2B5EF4-FFF2-40B4-BE49-F238E27FC236}">
                <a16:creationId xmlns="" xmlns:a16="http://schemas.microsoft.com/office/drawing/2014/main" id="{4E11E44F-ED39-4E97-83BB-4126209914D9}"/>
              </a:ext>
            </a:extLst>
          </p:cNvPr>
          <p:cNvSpPr>
            <a:spLocks noGrp="1" noChangeArrowheads="1"/>
          </p:cNvSpPr>
          <p:nvPr>
            <p:ph idx="1"/>
          </p:nvPr>
        </p:nvSpPr>
        <p:spPr/>
        <p:txBody>
          <a:bodyPr/>
          <a:lstStyle/>
          <a:p>
            <a:r>
              <a:rPr lang="en-US" altLang="zh-CN"/>
              <a:t>Typical methods: All the methods can be applied recursively</a:t>
            </a:r>
          </a:p>
          <a:p>
            <a:pPr lvl="1"/>
            <a:r>
              <a:rPr lang="en-US" altLang="zh-CN"/>
              <a:t>Binning (covered above)</a:t>
            </a:r>
          </a:p>
          <a:p>
            <a:pPr lvl="2"/>
            <a:r>
              <a:rPr lang="en-US" altLang="zh-CN"/>
              <a:t>Top-down split, unsupervised, </a:t>
            </a:r>
          </a:p>
          <a:p>
            <a:pPr lvl="1"/>
            <a:r>
              <a:rPr lang="en-US" altLang="zh-CN"/>
              <a:t>Histogram analysis (covered above)</a:t>
            </a:r>
          </a:p>
          <a:p>
            <a:pPr lvl="2"/>
            <a:r>
              <a:rPr lang="en-US" altLang="zh-CN"/>
              <a:t>Top-down split, unsupervised</a:t>
            </a:r>
          </a:p>
          <a:p>
            <a:pPr lvl="1"/>
            <a:r>
              <a:rPr lang="en-US" altLang="zh-CN"/>
              <a:t>Clustering analysis (covered above)</a:t>
            </a:r>
          </a:p>
          <a:p>
            <a:pPr lvl="2"/>
            <a:r>
              <a:rPr lang="en-US" altLang="zh-CN"/>
              <a:t>Either top-down split or bottom-up merge, unsupervised</a:t>
            </a:r>
          </a:p>
          <a:p>
            <a:pPr lvl="1"/>
            <a:r>
              <a:rPr lang="en-US" altLang="zh-CN"/>
              <a:t>Entropy-based discretization: supervised, top-down split</a:t>
            </a:r>
          </a:p>
          <a:p>
            <a:pPr lvl="1"/>
            <a:r>
              <a:rPr lang="en-US" altLang="zh-CN"/>
              <a:t>Interval merging by </a:t>
            </a:r>
            <a:r>
              <a:rPr lang="en-US" altLang="zh-CN">
                <a:sym typeface="Symbol" panose="05050102010706020507" pitchFamily="18" charset="2"/>
              </a:rPr>
              <a:t></a:t>
            </a:r>
            <a:r>
              <a:rPr lang="en-US" altLang="zh-CN"/>
              <a:t>2 Analysis: unsupervised, bottom-up merge</a:t>
            </a:r>
          </a:p>
          <a:p>
            <a:pPr lvl="1"/>
            <a:r>
              <a:rPr lang="en-US" altLang="zh-CN"/>
              <a:t>Segmentation by natural partitioning: top-down split, unsupervised</a:t>
            </a:r>
          </a:p>
        </p:txBody>
      </p:sp>
      <p:sp>
        <p:nvSpPr>
          <p:cNvPr id="4" name="灯片编号占位符 3">
            <a:extLst>
              <a:ext uri="{FF2B5EF4-FFF2-40B4-BE49-F238E27FC236}">
                <a16:creationId xmlns="" xmlns:a16="http://schemas.microsoft.com/office/drawing/2014/main" id="{86F98306-78E2-41B4-BFF0-4B540F7D27A2}"/>
              </a:ext>
            </a:extLst>
          </p:cNvPr>
          <p:cNvSpPr>
            <a:spLocks noGrp="1"/>
          </p:cNvSpPr>
          <p:nvPr>
            <p:ph type="sldNum" sz="quarter" idx="12"/>
          </p:nvPr>
        </p:nvSpPr>
        <p:spPr/>
        <p:txBody>
          <a:bodyPr/>
          <a:lstStyle/>
          <a:p>
            <a:fld id="{CCDF47C6-2E9B-44C0-ACE3-8A050C3D5E42}" type="slidenum">
              <a:rPr lang="en-US" altLang="zh-CN"/>
              <a:pPr/>
              <a:t>64</a:t>
            </a:fld>
            <a:endParaRPr lang="en-US" altLang="zh-CN"/>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a:extLst>
              <a:ext uri="{FF2B5EF4-FFF2-40B4-BE49-F238E27FC236}">
                <a16:creationId xmlns="" xmlns:a16="http://schemas.microsoft.com/office/drawing/2014/main" id="{4F4C1554-BF5C-4221-BE12-0CFD4FEBD3B3}"/>
              </a:ext>
            </a:extLst>
          </p:cNvPr>
          <p:cNvSpPr>
            <a:spLocks noGrp="1" noChangeArrowheads="1"/>
          </p:cNvSpPr>
          <p:nvPr>
            <p:ph type="title"/>
          </p:nvPr>
        </p:nvSpPr>
        <p:spPr/>
        <p:txBody>
          <a:bodyPr/>
          <a:lstStyle/>
          <a:p>
            <a:r>
              <a:rPr lang="en-US" altLang="zh-CN"/>
              <a:t>Entropy-Based Discretization</a:t>
            </a:r>
          </a:p>
        </p:txBody>
      </p:sp>
      <p:sp>
        <p:nvSpPr>
          <p:cNvPr id="991235" name="Rectangle 3">
            <a:extLst>
              <a:ext uri="{FF2B5EF4-FFF2-40B4-BE49-F238E27FC236}">
                <a16:creationId xmlns="" xmlns:a16="http://schemas.microsoft.com/office/drawing/2014/main" id="{CE2035D5-0F55-4FDE-936D-BF410038186E}"/>
              </a:ext>
            </a:extLst>
          </p:cNvPr>
          <p:cNvSpPr>
            <a:spLocks noGrp="1" noChangeArrowheads="1"/>
          </p:cNvSpPr>
          <p:nvPr>
            <p:ph idx="1"/>
          </p:nvPr>
        </p:nvSpPr>
        <p:spPr/>
        <p:txBody>
          <a:bodyPr/>
          <a:lstStyle/>
          <a:p>
            <a:r>
              <a:rPr lang="en-US" altLang="zh-CN" dirty="0"/>
              <a:t>Given a set of samples </a:t>
            </a:r>
            <a:r>
              <a:rPr lang="en-US" altLang="zh-CN" i="1" dirty="0"/>
              <a:t>S</a:t>
            </a:r>
            <a:r>
              <a:rPr lang="en-US" altLang="zh-CN" dirty="0"/>
              <a:t>, if </a:t>
            </a:r>
            <a:r>
              <a:rPr lang="en-US" altLang="zh-CN" i="1" dirty="0"/>
              <a:t>S</a:t>
            </a:r>
            <a:r>
              <a:rPr lang="en-US" altLang="zh-CN" dirty="0"/>
              <a:t> is partitioned into two intervals </a:t>
            </a:r>
            <a:r>
              <a:rPr lang="en-US" altLang="zh-CN" i="1" dirty="0"/>
              <a:t>S</a:t>
            </a:r>
            <a:r>
              <a:rPr lang="en-US" altLang="zh-CN" i="1" baseline="-25000" dirty="0"/>
              <a:t>1</a:t>
            </a:r>
            <a:r>
              <a:rPr lang="en-US" altLang="zh-CN" dirty="0"/>
              <a:t> and </a:t>
            </a:r>
            <a:r>
              <a:rPr lang="en-US" altLang="zh-CN" i="1" dirty="0"/>
              <a:t>S</a:t>
            </a:r>
            <a:r>
              <a:rPr lang="en-US" altLang="zh-CN" i="1" baseline="-25000" dirty="0"/>
              <a:t>2</a:t>
            </a:r>
            <a:r>
              <a:rPr lang="en-US" altLang="zh-CN" dirty="0"/>
              <a:t> using boundary </a:t>
            </a:r>
            <a:r>
              <a:rPr lang="en-US" altLang="zh-CN" i="1" dirty="0"/>
              <a:t>T</a:t>
            </a:r>
            <a:r>
              <a:rPr lang="en-US" altLang="zh-CN" dirty="0"/>
              <a:t>, the information gain after partitioning is</a:t>
            </a:r>
          </a:p>
          <a:p>
            <a:endParaRPr lang="en-US" altLang="zh-CN" dirty="0"/>
          </a:p>
          <a:p>
            <a:endParaRPr lang="en-US" altLang="zh-CN" dirty="0"/>
          </a:p>
          <a:p>
            <a:r>
              <a:rPr lang="en-US" altLang="zh-CN" dirty="0"/>
              <a:t>Entropy is calculated based on class distribution of the samples in the set.  Given </a:t>
            </a:r>
            <a:r>
              <a:rPr lang="en-US" altLang="zh-CN" i="1" dirty="0"/>
              <a:t>m</a:t>
            </a:r>
            <a:r>
              <a:rPr lang="en-US" altLang="zh-CN" dirty="0"/>
              <a:t> classes, the entropy of </a:t>
            </a:r>
            <a:r>
              <a:rPr lang="en-US" altLang="zh-CN" i="1" dirty="0" err="1"/>
              <a:t>S</a:t>
            </a:r>
            <a:r>
              <a:rPr lang="en-US" altLang="zh-CN" i="1" baseline="-25000" dirty="0" err="1"/>
              <a:t>1</a:t>
            </a:r>
            <a:r>
              <a:rPr lang="en-US" altLang="zh-CN" dirty="0" smtClean="0"/>
              <a:t> </a:t>
            </a:r>
            <a:r>
              <a:rPr lang="en-US" altLang="zh-CN" dirty="0"/>
              <a:t>is</a:t>
            </a:r>
          </a:p>
          <a:p>
            <a:endParaRPr lang="en-US" altLang="zh-CN" dirty="0"/>
          </a:p>
          <a:p>
            <a:endParaRPr lang="en-US" altLang="zh-CN" dirty="0"/>
          </a:p>
          <a:p>
            <a:pPr lvl="1"/>
            <a:r>
              <a:rPr lang="en-US" altLang="zh-CN" dirty="0"/>
              <a:t>where </a:t>
            </a:r>
            <a:r>
              <a:rPr lang="en-US" altLang="zh-CN" i="1" dirty="0"/>
              <a:t>p</a:t>
            </a:r>
            <a:r>
              <a:rPr lang="en-US" altLang="zh-CN" i="1" baseline="-25000" dirty="0"/>
              <a:t>i</a:t>
            </a:r>
            <a:r>
              <a:rPr lang="en-US" altLang="zh-CN" dirty="0"/>
              <a:t>  is the probability of class </a:t>
            </a:r>
            <a:r>
              <a:rPr lang="en-US" altLang="zh-CN" i="1" dirty="0" err="1"/>
              <a:t>i</a:t>
            </a:r>
            <a:r>
              <a:rPr lang="en-US" altLang="zh-CN" dirty="0"/>
              <a:t> in </a:t>
            </a:r>
            <a:r>
              <a:rPr lang="en-US" altLang="zh-CN" i="1" dirty="0"/>
              <a:t>S</a:t>
            </a:r>
            <a:r>
              <a:rPr lang="en-US" altLang="zh-CN" i="1" baseline="-25000" dirty="0"/>
              <a:t>1</a:t>
            </a:r>
          </a:p>
          <a:p>
            <a:r>
              <a:rPr lang="en-US" altLang="zh-CN" dirty="0"/>
              <a:t>The boundary that minimizes the entropy function over all possible boundaries is selected as a binary discretization</a:t>
            </a:r>
          </a:p>
          <a:p>
            <a:r>
              <a:rPr lang="en-US" altLang="zh-CN" dirty="0"/>
              <a:t>The process is recursively applied to partitions obtained until some stopping criterion is met</a:t>
            </a:r>
          </a:p>
          <a:p>
            <a:r>
              <a:rPr lang="en-US" altLang="zh-CN" dirty="0"/>
              <a:t>Such a boundary may reduce data size and improve classification accuracy</a:t>
            </a:r>
          </a:p>
        </p:txBody>
      </p:sp>
      <p:sp>
        <p:nvSpPr>
          <p:cNvPr id="6" name="灯片编号占位符 3">
            <a:extLst>
              <a:ext uri="{FF2B5EF4-FFF2-40B4-BE49-F238E27FC236}">
                <a16:creationId xmlns="" xmlns:a16="http://schemas.microsoft.com/office/drawing/2014/main" id="{46C0F435-0A64-4BD8-B1CC-893112070578}"/>
              </a:ext>
            </a:extLst>
          </p:cNvPr>
          <p:cNvSpPr>
            <a:spLocks noGrp="1"/>
          </p:cNvSpPr>
          <p:nvPr>
            <p:ph type="sldNum" sz="quarter" idx="12"/>
          </p:nvPr>
        </p:nvSpPr>
        <p:spPr/>
        <p:txBody>
          <a:bodyPr/>
          <a:lstStyle/>
          <a:p>
            <a:fld id="{8B509207-2F19-44E6-B722-3EB159E2776E}" type="slidenum">
              <a:rPr lang="en-US" altLang="zh-CN"/>
              <a:pPr/>
              <a:t>65</a:t>
            </a:fld>
            <a:endParaRPr lang="en-US" altLang="zh-CN"/>
          </a:p>
        </p:txBody>
      </p:sp>
      <p:graphicFrame>
        <p:nvGraphicFramePr>
          <p:cNvPr id="991236" name="Object 4">
            <a:extLst>
              <a:ext uri="{FF2B5EF4-FFF2-40B4-BE49-F238E27FC236}">
                <a16:creationId xmlns="" xmlns:a16="http://schemas.microsoft.com/office/drawing/2014/main" id="{0C66F3B3-7878-42DC-9E77-9C373D1E1681}"/>
              </a:ext>
            </a:extLst>
          </p:cNvPr>
          <p:cNvGraphicFramePr>
            <a:graphicFrameLocks noChangeAspect="1"/>
          </p:cNvGraphicFramePr>
          <p:nvPr>
            <p:extLst>
              <p:ext uri="{D42A27DB-BD31-4B8C-83A1-F6EECF244321}">
                <p14:modId xmlns:p14="http://schemas.microsoft.com/office/powerpoint/2010/main" val="3603099107"/>
              </p:ext>
            </p:extLst>
          </p:nvPr>
        </p:nvGraphicFramePr>
        <p:xfrm>
          <a:off x="2514600" y="1700808"/>
          <a:ext cx="4716463" cy="661988"/>
        </p:xfrm>
        <a:graphic>
          <a:graphicData uri="http://schemas.openxmlformats.org/presentationml/2006/ole">
            <mc:AlternateContent xmlns:mc="http://schemas.openxmlformats.org/markup-compatibility/2006">
              <mc:Choice xmlns:v="urn:schemas-microsoft-com:vml" Requires="v">
                <p:oleObj spid="_x0000_s12334" name="Equation" r:id="rId4" imgW="2793960" imgH="419040" progId="Equation.3">
                  <p:embed/>
                </p:oleObj>
              </mc:Choice>
              <mc:Fallback>
                <p:oleObj name="Equation" r:id="rId4" imgW="2793960" imgH="419040" progId="Equation.3">
                  <p:embed/>
                  <p:pic>
                    <p:nvPicPr>
                      <p:cNvPr id="991236" name="Object 4">
                        <a:extLst>
                          <a:ext uri="{FF2B5EF4-FFF2-40B4-BE49-F238E27FC236}">
                            <a16:creationId xmlns="" xmlns:a16="http://schemas.microsoft.com/office/drawing/2014/main" id="{0C66F3B3-7878-42DC-9E77-9C373D1E16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700808"/>
                        <a:ext cx="4716463"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1238" name="Object 6">
            <a:extLst>
              <a:ext uri="{FF2B5EF4-FFF2-40B4-BE49-F238E27FC236}">
                <a16:creationId xmlns="" xmlns:a16="http://schemas.microsoft.com/office/drawing/2014/main" id="{80C57179-AF4B-4334-99C8-6C0B1364FE4A}"/>
              </a:ext>
            </a:extLst>
          </p:cNvPr>
          <p:cNvGraphicFramePr>
            <a:graphicFrameLocks noChangeAspect="1"/>
          </p:cNvGraphicFramePr>
          <p:nvPr>
            <p:extLst>
              <p:ext uri="{D42A27DB-BD31-4B8C-83A1-F6EECF244321}">
                <p14:modId xmlns:p14="http://schemas.microsoft.com/office/powerpoint/2010/main" val="1769679573"/>
              </p:ext>
            </p:extLst>
          </p:nvPr>
        </p:nvGraphicFramePr>
        <p:xfrm>
          <a:off x="2971800" y="3096319"/>
          <a:ext cx="3352800" cy="620713"/>
        </p:xfrm>
        <a:graphic>
          <a:graphicData uri="http://schemas.openxmlformats.org/presentationml/2006/ole">
            <mc:AlternateContent xmlns:mc="http://schemas.openxmlformats.org/markup-compatibility/2006">
              <mc:Choice xmlns:v="urn:schemas-microsoft-com:vml" Requires="v">
                <p:oleObj spid="_x0000_s12335" name="Equation" r:id="rId6" imgW="1879560" imgH="431640" progId="Equation.3">
                  <p:embed/>
                </p:oleObj>
              </mc:Choice>
              <mc:Fallback>
                <p:oleObj name="Equation" r:id="rId6" imgW="1879560" imgH="431640" progId="Equation.3">
                  <p:embed/>
                  <p:pic>
                    <p:nvPicPr>
                      <p:cNvPr id="991238" name="Object 6">
                        <a:extLst>
                          <a:ext uri="{FF2B5EF4-FFF2-40B4-BE49-F238E27FC236}">
                            <a16:creationId xmlns="" xmlns:a16="http://schemas.microsoft.com/office/drawing/2014/main" id="{80C57179-AF4B-4334-99C8-6C0B1364FE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096319"/>
                        <a:ext cx="33528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a:extLst>
              <a:ext uri="{FF2B5EF4-FFF2-40B4-BE49-F238E27FC236}">
                <a16:creationId xmlns="" xmlns:a16="http://schemas.microsoft.com/office/drawing/2014/main" id="{617896C7-5F60-42ED-9702-A4885D54FD3C}"/>
              </a:ext>
            </a:extLst>
          </p:cNvPr>
          <p:cNvSpPr>
            <a:spLocks noGrp="1" noChangeArrowheads="1"/>
          </p:cNvSpPr>
          <p:nvPr>
            <p:ph type="title"/>
          </p:nvPr>
        </p:nvSpPr>
        <p:spPr/>
        <p:txBody>
          <a:bodyPr/>
          <a:lstStyle/>
          <a:p>
            <a:r>
              <a:rPr lang="en-US" altLang="zh-CN"/>
              <a:t>Interval Merge by </a:t>
            </a:r>
            <a:r>
              <a:rPr lang="en-US" altLang="zh-CN">
                <a:sym typeface="Symbol" panose="05050102010706020507" pitchFamily="18" charset="2"/>
              </a:rPr>
              <a:t></a:t>
            </a:r>
            <a:r>
              <a:rPr lang="en-US" altLang="zh-CN"/>
              <a:t>2 Analysis</a:t>
            </a:r>
          </a:p>
        </p:txBody>
      </p:sp>
      <p:sp>
        <p:nvSpPr>
          <p:cNvPr id="1073155" name="Rectangle 3">
            <a:extLst>
              <a:ext uri="{FF2B5EF4-FFF2-40B4-BE49-F238E27FC236}">
                <a16:creationId xmlns="" xmlns:a16="http://schemas.microsoft.com/office/drawing/2014/main" id="{183EF870-DB4E-4A4E-93F6-C6D0D8BEFC68}"/>
              </a:ext>
            </a:extLst>
          </p:cNvPr>
          <p:cNvSpPr>
            <a:spLocks noGrp="1" noChangeArrowheads="1"/>
          </p:cNvSpPr>
          <p:nvPr>
            <p:ph idx="1"/>
          </p:nvPr>
        </p:nvSpPr>
        <p:spPr/>
        <p:txBody>
          <a:bodyPr/>
          <a:lstStyle/>
          <a:p>
            <a:r>
              <a:rPr lang="en-US" altLang="zh-CN" dirty="0"/>
              <a:t>Merging-based (bottom-up) vs. splitting-based methods</a:t>
            </a:r>
          </a:p>
          <a:p>
            <a:r>
              <a:rPr lang="en-US" altLang="zh-CN" dirty="0"/>
              <a:t>Merge: Find the best neighboring intervals and merge them to form larger intervals recursively</a:t>
            </a:r>
          </a:p>
          <a:p>
            <a:r>
              <a:rPr lang="en-US" altLang="zh-CN" dirty="0" err="1"/>
              <a:t>ChiMerge</a:t>
            </a:r>
            <a:r>
              <a:rPr lang="en-US" altLang="zh-CN" dirty="0"/>
              <a:t> [Kerber AAAI 1992, See also Liu et al. DMKD 2002]</a:t>
            </a:r>
          </a:p>
          <a:p>
            <a:pPr lvl="1"/>
            <a:r>
              <a:rPr lang="en-US" altLang="zh-CN" dirty="0"/>
              <a:t>Initially, each distinct value of a numerical </a:t>
            </a:r>
            <a:r>
              <a:rPr lang="en-US" altLang="zh-CN" dirty="0" err="1"/>
              <a:t>attr</a:t>
            </a:r>
            <a:r>
              <a:rPr lang="en-US" altLang="zh-CN" dirty="0"/>
              <a:t>. A is considered to be one interval</a:t>
            </a:r>
          </a:p>
          <a:p>
            <a:pPr lvl="1"/>
            <a:r>
              <a:rPr lang="en-US" altLang="zh-CN" dirty="0">
                <a:sym typeface="Symbol" panose="05050102010706020507" pitchFamily="18" charset="2"/>
              </a:rPr>
              <a:t></a:t>
            </a:r>
            <a:r>
              <a:rPr lang="en-US" altLang="zh-CN" dirty="0"/>
              <a:t>2 tests are performed for every pair of adjacent intervals</a:t>
            </a:r>
          </a:p>
          <a:p>
            <a:pPr lvl="1"/>
            <a:r>
              <a:rPr lang="en-US" altLang="zh-CN" dirty="0"/>
              <a:t>Adjacent intervals with the least </a:t>
            </a:r>
            <a:r>
              <a:rPr lang="en-US" altLang="zh-CN" dirty="0">
                <a:sym typeface="Symbol" panose="05050102010706020507" pitchFamily="18" charset="2"/>
              </a:rPr>
              <a:t></a:t>
            </a:r>
            <a:r>
              <a:rPr lang="en-US" altLang="zh-CN" dirty="0"/>
              <a:t>2 values are merged together, since low </a:t>
            </a:r>
            <a:r>
              <a:rPr lang="en-US" altLang="zh-CN" dirty="0">
                <a:sym typeface="Symbol" panose="05050102010706020507" pitchFamily="18" charset="2"/>
              </a:rPr>
              <a:t></a:t>
            </a:r>
            <a:r>
              <a:rPr lang="en-US" altLang="zh-CN" dirty="0"/>
              <a:t>2 values for a pair indicate similar class distributions</a:t>
            </a:r>
          </a:p>
          <a:p>
            <a:pPr lvl="1"/>
            <a:r>
              <a:rPr lang="en-US" altLang="zh-CN" dirty="0"/>
              <a:t>This merge process proceeds recursively until a predefined stopping criterion is met (such as significance level, max-interval, max inconsistency, etc.)  </a:t>
            </a:r>
          </a:p>
        </p:txBody>
      </p:sp>
      <p:sp>
        <p:nvSpPr>
          <p:cNvPr id="4" name="灯片编号占位符 3">
            <a:extLst>
              <a:ext uri="{FF2B5EF4-FFF2-40B4-BE49-F238E27FC236}">
                <a16:creationId xmlns="" xmlns:a16="http://schemas.microsoft.com/office/drawing/2014/main" id="{DEF3E357-A0D0-4ADB-B515-574EE09A6B27}"/>
              </a:ext>
            </a:extLst>
          </p:cNvPr>
          <p:cNvSpPr>
            <a:spLocks noGrp="1"/>
          </p:cNvSpPr>
          <p:nvPr>
            <p:ph type="sldNum" sz="quarter" idx="12"/>
          </p:nvPr>
        </p:nvSpPr>
        <p:spPr/>
        <p:txBody>
          <a:bodyPr/>
          <a:lstStyle/>
          <a:p>
            <a:fld id="{F3F323EF-941A-4B6C-8670-BC15BB14080D}" type="slidenum">
              <a:rPr lang="en-US" altLang="zh-CN"/>
              <a:pPr/>
              <a:t>66</a:t>
            </a:fld>
            <a:endParaRPr lang="en-US" altLang="zh-CN"/>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1026">
            <a:extLst>
              <a:ext uri="{FF2B5EF4-FFF2-40B4-BE49-F238E27FC236}">
                <a16:creationId xmlns="" xmlns:a16="http://schemas.microsoft.com/office/drawing/2014/main" id="{C2CCBFD5-74F6-4FCF-AC10-349124CA34D6}"/>
              </a:ext>
            </a:extLst>
          </p:cNvPr>
          <p:cNvSpPr>
            <a:spLocks noGrp="1" noChangeArrowheads="1"/>
          </p:cNvSpPr>
          <p:nvPr>
            <p:ph type="title"/>
          </p:nvPr>
        </p:nvSpPr>
        <p:spPr/>
        <p:txBody>
          <a:bodyPr/>
          <a:lstStyle/>
          <a:p>
            <a:r>
              <a:rPr lang="en-US" altLang="zh-CN"/>
              <a:t>Segmentation by Natural Partitioning</a:t>
            </a:r>
          </a:p>
        </p:txBody>
      </p:sp>
      <p:sp>
        <p:nvSpPr>
          <p:cNvPr id="1021955" name="Rectangle 1027">
            <a:extLst>
              <a:ext uri="{FF2B5EF4-FFF2-40B4-BE49-F238E27FC236}">
                <a16:creationId xmlns="" xmlns:a16="http://schemas.microsoft.com/office/drawing/2014/main" id="{5CE0C892-B957-4D6D-9256-EEB5F44CAA47}"/>
              </a:ext>
            </a:extLst>
          </p:cNvPr>
          <p:cNvSpPr>
            <a:spLocks noGrp="1" noChangeArrowheads="1"/>
          </p:cNvSpPr>
          <p:nvPr>
            <p:ph idx="1"/>
          </p:nvPr>
        </p:nvSpPr>
        <p:spPr/>
        <p:txBody>
          <a:bodyPr/>
          <a:lstStyle/>
          <a:p>
            <a:r>
              <a:rPr lang="en-US" altLang="zh-CN" dirty="0"/>
              <a:t>A simply 3-4-5 rule can be used to segment numeric data into relatively uniform, “natural” intervals.</a:t>
            </a:r>
          </a:p>
          <a:p>
            <a:pPr lvl="1"/>
            <a:r>
              <a:rPr lang="en-US" altLang="zh-CN" dirty="0"/>
              <a:t>If an interval covers 3, 6, 7 or 9 distinct values at the most significant digit, partition the range into 3 </a:t>
            </a:r>
            <a:r>
              <a:rPr lang="en-US" altLang="zh-CN" dirty="0" err="1"/>
              <a:t>equi</a:t>
            </a:r>
            <a:r>
              <a:rPr lang="en-US" altLang="zh-CN" dirty="0"/>
              <a:t>-width intervals</a:t>
            </a:r>
          </a:p>
          <a:p>
            <a:pPr lvl="1"/>
            <a:r>
              <a:rPr lang="en-US" altLang="zh-CN" dirty="0"/>
              <a:t>If it covers 2, 4, or 8 distinct values at the most significant digit, partition the range into 4 intervals</a:t>
            </a:r>
          </a:p>
          <a:p>
            <a:pPr lvl="1"/>
            <a:r>
              <a:rPr lang="en-US" altLang="zh-CN" dirty="0"/>
              <a:t>If it covers 1, 5, or 10 distinct values at the most significant digit, partition the range into 5 intervals</a:t>
            </a:r>
          </a:p>
        </p:txBody>
      </p:sp>
      <p:sp>
        <p:nvSpPr>
          <p:cNvPr id="4" name="灯片编号占位符 3">
            <a:extLst>
              <a:ext uri="{FF2B5EF4-FFF2-40B4-BE49-F238E27FC236}">
                <a16:creationId xmlns="" xmlns:a16="http://schemas.microsoft.com/office/drawing/2014/main" id="{B4776947-D866-4124-AEF8-35F8DA536D34}"/>
              </a:ext>
            </a:extLst>
          </p:cNvPr>
          <p:cNvSpPr>
            <a:spLocks noGrp="1"/>
          </p:cNvSpPr>
          <p:nvPr>
            <p:ph type="sldNum" sz="quarter" idx="12"/>
          </p:nvPr>
        </p:nvSpPr>
        <p:spPr/>
        <p:txBody>
          <a:bodyPr/>
          <a:lstStyle/>
          <a:p>
            <a:fld id="{632AA223-8EC5-42D5-B95F-E79E9B94FCB7}" type="slidenum">
              <a:rPr lang="en-US" altLang="zh-CN"/>
              <a:pPr/>
              <a:t>67</a:t>
            </a:fld>
            <a:endParaRPr lang="en-US" altLang="zh-CN"/>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a:extLst>
              <a:ext uri="{FF2B5EF4-FFF2-40B4-BE49-F238E27FC236}">
                <a16:creationId xmlns="" xmlns:a16="http://schemas.microsoft.com/office/drawing/2014/main" id="{DC676071-D5CA-48BC-924E-4AB2B21E0C8E}"/>
              </a:ext>
            </a:extLst>
          </p:cNvPr>
          <p:cNvSpPr>
            <a:spLocks noGrp="1" noChangeArrowheads="1"/>
          </p:cNvSpPr>
          <p:nvPr>
            <p:ph type="title"/>
          </p:nvPr>
        </p:nvSpPr>
        <p:spPr/>
        <p:txBody>
          <a:bodyPr/>
          <a:lstStyle/>
          <a:p>
            <a:r>
              <a:rPr lang="en-US" altLang="zh-CN"/>
              <a:t>Example of 3-4-5 Rule</a:t>
            </a:r>
          </a:p>
        </p:txBody>
      </p:sp>
      <p:sp>
        <p:nvSpPr>
          <p:cNvPr id="75" name="灯片编号占位符 2">
            <a:extLst>
              <a:ext uri="{FF2B5EF4-FFF2-40B4-BE49-F238E27FC236}">
                <a16:creationId xmlns="" xmlns:a16="http://schemas.microsoft.com/office/drawing/2014/main" id="{123B2454-88E0-4FAF-8778-88C5B502A32A}"/>
              </a:ext>
            </a:extLst>
          </p:cNvPr>
          <p:cNvSpPr>
            <a:spLocks noGrp="1"/>
          </p:cNvSpPr>
          <p:nvPr>
            <p:ph type="sldNum" sz="quarter" idx="12"/>
          </p:nvPr>
        </p:nvSpPr>
        <p:spPr/>
        <p:txBody>
          <a:bodyPr/>
          <a:lstStyle/>
          <a:p>
            <a:fld id="{7209AFE3-79AE-4C32-AF53-3D0F963533FA}" type="slidenum">
              <a:rPr lang="en-US" altLang="zh-CN"/>
              <a:pPr/>
              <a:t>68</a:t>
            </a:fld>
            <a:endParaRPr lang="en-US" altLang="zh-CN"/>
          </a:p>
        </p:txBody>
      </p:sp>
      <p:sp>
        <p:nvSpPr>
          <p:cNvPr id="993283" name="Text Box 3">
            <a:extLst>
              <a:ext uri="{FF2B5EF4-FFF2-40B4-BE49-F238E27FC236}">
                <a16:creationId xmlns="" xmlns:a16="http://schemas.microsoft.com/office/drawing/2014/main" id="{BCF0F4B4-BDA3-4635-8960-EA0CB449B22B}"/>
              </a:ext>
            </a:extLst>
          </p:cNvPr>
          <p:cNvSpPr txBox="1">
            <a:spLocks noChangeArrowheads="1"/>
          </p:cNvSpPr>
          <p:nvPr/>
        </p:nvSpPr>
        <p:spPr bwMode="auto">
          <a:xfrm>
            <a:off x="2317750" y="30353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zh-CN" sz="1000">
              <a:latin typeface="Times New Roman" panose="02020603050405020304" pitchFamily="18" charset="0"/>
            </a:endParaRPr>
          </a:p>
        </p:txBody>
      </p:sp>
      <p:sp>
        <p:nvSpPr>
          <p:cNvPr id="993284" name="Text Box 4">
            <a:extLst>
              <a:ext uri="{FF2B5EF4-FFF2-40B4-BE49-F238E27FC236}">
                <a16:creationId xmlns="" xmlns:a16="http://schemas.microsoft.com/office/drawing/2014/main" id="{4967B128-AC36-40C0-BF0F-D36241EF1572}"/>
              </a:ext>
            </a:extLst>
          </p:cNvPr>
          <p:cNvSpPr txBox="1">
            <a:spLocks noChangeArrowheads="1"/>
          </p:cNvSpPr>
          <p:nvPr/>
        </p:nvSpPr>
        <p:spPr bwMode="auto">
          <a:xfrm>
            <a:off x="3500438" y="3916363"/>
            <a:ext cx="990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(-$400 -$5,000)</a:t>
            </a:r>
          </a:p>
        </p:txBody>
      </p:sp>
      <p:sp>
        <p:nvSpPr>
          <p:cNvPr id="993285" name="Line 5">
            <a:extLst>
              <a:ext uri="{FF2B5EF4-FFF2-40B4-BE49-F238E27FC236}">
                <a16:creationId xmlns="" xmlns:a16="http://schemas.microsoft.com/office/drawing/2014/main" id="{4F99359E-4D93-49DE-A333-47C9BAE0E383}"/>
              </a:ext>
            </a:extLst>
          </p:cNvPr>
          <p:cNvSpPr>
            <a:spLocks noChangeShapeType="1"/>
          </p:cNvSpPr>
          <p:nvPr/>
        </p:nvSpPr>
        <p:spPr bwMode="auto">
          <a:xfrm flipH="1">
            <a:off x="1574800" y="4141788"/>
            <a:ext cx="243840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86" name="Line 6">
            <a:extLst>
              <a:ext uri="{FF2B5EF4-FFF2-40B4-BE49-F238E27FC236}">
                <a16:creationId xmlns="" xmlns:a16="http://schemas.microsoft.com/office/drawing/2014/main" id="{0D39FF89-D112-4F6E-A325-9988CC6E6F19}"/>
              </a:ext>
            </a:extLst>
          </p:cNvPr>
          <p:cNvSpPr>
            <a:spLocks noChangeShapeType="1"/>
          </p:cNvSpPr>
          <p:nvPr/>
        </p:nvSpPr>
        <p:spPr bwMode="auto">
          <a:xfrm>
            <a:off x="3997325" y="4141788"/>
            <a:ext cx="2554288" cy="260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87" name="Line 7">
            <a:extLst>
              <a:ext uri="{FF2B5EF4-FFF2-40B4-BE49-F238E27FC236}">
                <a16:creationId xmlns="" xmlns:a16="http://schemas.microsoft.com/office/drawing/2014/main" id="{B0A91501-99F1-45B4-86D5-DBD29EA8EB55}"/>
              </a:ext>
            </a:extLst>
          </p:cNvPr>
          <p:cNvSpPr>
            <a:spLocks noChangeShapeType="1"/>
          </p:cNvSpPr>
          <p:nvPr/>
        </p:nvSpPr>
        <p:spPr bwMode="auto">
          <a:xfrm flipH="1">
            <a:off x="2914650" y="4156075"/>
            <a:ext cx="1096963"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88" name="Line 8">
            <a:extLst>
              <a:ext uri="{FF2B5EF4-FFF2-40B4-BE49-F238E27FC236}">
                <a16:creationId xmlns="" xmlns:a16="http://schemas.microsoft.com/office/drawing/2014/main" id="{A3483231-1474-4DCB-9D1D-A5FF73D7F9AD}"/>
              </a:ext>
            </a:extLst>
          </p:cNvPr>
          <p:cNvSpPr>
            <a:spLocks noChangeShapeType="1"/>
          </p:cNvSpPr>
          <p:nvPr/>
        </p:nvSpPr>
        <p:spPr bwMode="auto">
          <a:xfrm>
            <a:off x="4025900" y="4141788"/>
            <a:ext cx="1182688"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3289" name="Group 9">
            <a:extLst>
              <a:ext uri="{FF2B5EF4-FFF2-40B4-BE49-F238E27FC236}">
                <a16:creationId xmlns="" xmlns:a16="http://schemas.microsoft.com/office/drawing/2014/main" id="{DCB32C3A-FA8E-4093-AF76-FD033450D78B}"/>
              </a:ext>
            </a:extLst>
          </p:cNvPr>
          <p:cNvGrpSpPr>
            <a:grpSpLocks/>
          </p:cNvGrpSpPr>
          <p:nvPr/>
        </p:nvGrpSpPr>
        <p:grpSpPr bwMode="auto">
          <a:xfrm>
            <a:off x="533400" y="4495800"/>
            <a:ext cx="1428750" cy="2185988"/>
            <a:chOff x="369" y="2858"/>
            <a:chExt cx="900" cy="1377"/>
          </a:xfrm>
        </p:grpSpPr>
        <p:sp>
          <p:nvSpPr>
            <p:cNvPr id="993290" name="Text Box 10">
              <a:extLst>
                <a:ext uri="{FF2B5EF4-FFF2-40B4-BE49-F238E27FC236}">
                  <a16:creationId xmlns="" xmlns:a16="http://schemas.microsoft.com/office/drawing/2014/main" id="{37883F32-B6B9-478B-9C21-F8D859A96FDC}"/>
                </a:ext>
              </a:extLst>
            </p:cNvPr>
            <p:cNvSpPr txBox="1">
              <a:spLocks noChangeArrowheads="1"/>
            </p:cNvSpPr>
            <p:nvPr/>
          </p:nvSpPr>
          <p:spPr bwMode="auto">
            <a:xfrm>
              <a:off x="805" y="2858"/>
              <a:ext cx="4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(-$400 - 0)</a:t>
              </a:r>
              <a:endParaRPr lang="en-US" altLang="zh-CN">
                <a:latin typeface="Times New Roman" panose="02020603050405020304" pitchFamily="18" charset="0"/>
                <a:ea typeface="宋体" panose="02010600030101010101" pitchFamily="2" charset="-122"/>
              </a:endParaRPr>
            </a:p>
          </p:txBody>
        </p:sp>
        <p:sp>
          <p:nvSpPr>
            <p:cNvPr id="993291" name="Line 11">
              <a:extLst>
                <a:ext uri="{FF2B5EF4-FFF2-40B4-BE49-F238E27FC236}">
                  <a16:creationId xmlns="" xmlns:a16="http://schemas.microsoft.com/office/drawing/2014/main" id="{9A41E127-33B8-409F-ACD0-10BCE46548B3}"/>
                </a:ext>
              </a:extLst>
            </p:cNvPr>
            <p:cNvSpPr>
              <a:spLocks noChangeShapeType="1"/>
            </p:cNvSpPr>
            <p:nvPr/>
          </p:nvSpPr>
          <p:spPr bwMode="auto">
            <a:xfrm flipH="1">
              <a:off x="691" y="3009"/>
              <a:ext cx="291"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92" name="Line 12">
              <a:extLst>
                <a:ext uri="{FF2B5EF4-FFF2-40B4-BE49-F238E27FC236}">
                  <a16:creationId xmlns="" xmlns:a16="http://schemas.microsoft.com/office/drawing/2014/main" id="{CB5EC0B8-0749-4370-8E86-D827EC48AFB2}"/>
                </a:ext>
              </a:extLst>
            </p:cNvPr>
            <p:cNvSpPr>
              <a:spLocks noChangeShapeType="1"/>
            </p:cNvSpPr>
            <p:nvPr/>
          </p:nvSpPr>
          <p:spPr bwMode="auto">
            <a:xfrm flipH="1">
              <a:off x="727" y="3000"/>
              <a:ext cx="264" cy="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93" name="Text Box 13">
              <a:extLst>
                <a:ext uri="{FF2B5EF4-FFF2-40B4-BE49-F238E27FC236}">
                  <a16:creationId xmlns="" xmlns:a16="http://schemas.microsoft.com/office/drawing/2014/main" id="{5800A4F3-165E-4AB1-8EB2-C4629427E8C3}"/>
                </a:ext>
              </a:extLst>
            </p:cNvPr>
            <p:cNvSpPr txBox="1">
              <a:spLocks noChangeArrowheads="1"/>
            </p:cNvSpPr>
            <p:nvPr/>
          </p:nvSpPr>
          <p:spPr bwMode="auto">
            <a:xfrm>
              <a:off x="369" y="3103"/>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(-$400 -</a:t>
              </a:r>
            </a:p>
            <a:p>
              <a:pPr eaLnBrk="0" hangingPunct="0"/>
              <a:r>
                <a:rPr lang="en-US" altLang="zh-CN" sz="1000">
                  <a:latin typeface="Times New Roman" panose="02020603050405020304" pitchFamily="18" charset="0"/>
                  <a:ea typeface="宋体" panose="02010600030101010101" pitchFamily="2" charset="-122"/>
                </a:rPr>
                <a:t> -$300)</a:t>
              </a:r>
              <a:endParaRPr lang="en-US" altLang="zh-CN">
                <a:latin typeface="Times New Roman" panose="02020603050405020304" pitchFamily="18" charset="0"/>
                <a:ea typeface="宋体" panose="02010600030101010101" pitchFamily="2" charset="-122"/>
              </a:endParaRPr>
            </a:p>
          </p:txBody>
        </p:sp>
        <p:sp>
          <p:nvSpPr>
            <p:cNvPr id="993294" name="Text Box 14">
              <a:extLst>
                <a:ext uri="{FF2B5EF4-FFF2-40B4-BE49-F238E27FC236}">
                  <a16:creationId xmlns="" xmlns:a16="http://schemas.microsoft.com/office/drawing/2014/main" id="{C7A817EE-3C59-4C5D-98C8-B6BC95D4704B}"/>
                </a:ext>
              </a:extLst>
            </p:cNvPr>
            <p:cNvSpPr txBox="1">
              <a:spLocks noChangeArrowheads="1"/>
            </p:cNvSpPr>
            <p:nvPr/>
          </p:nvSpPr>
          <p:spPr bwMode="auto">
            <a:xfrm>
              <a:off x="378" y="3404"/>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(-$300 - </a:t>
              </a:r>
            </a:p>
            <a:p>
              <a:pPr eaLnBrk="0" hangingPunct="0"/>
              <a:r>
                <a:rPr lang="en-US" altLang="zh-CN" sz="1000">
                  <a:latin typeface="Times New Roman" panose="02020603050405020304" pitchFamily="18" charset="0"/>
                  <a:ea typeface="宋体" panose="02010600030101010101" pitchFamily="2" charset="-122"/>
                </a:rPr>
                <a:t> -$200)</a:t>
              </a:r>
              <a:endParaRPr lang="en-US" altLang="zh-CN">
                <a:latin typeface="Times New Roman" panose="02020603050405020304" pitchFamily="18" charset="0"/>
                <a:ea typeface="宋体" panose="02010600030101010101" pitchFamily="2" charset="-122"/>
              </a:endParaRPr>
            </a:p>
          </p:txBody>
        </p:sp>
        <p:sp>
          <p:nvSpPr>
            <p:cNvPr id="993295" name="Line 15">
              <a:extLst>
                <a:ext uri="{FF2B5EF4-FFF2-40B4-BE49-F238E27FC236}">
                  <a16:creationId xmlns="" xmlns:a16="http://schemas.microsoft.com/office/drawing/2014/main" id="{B14352A7-1D76-4611-9C0B-F07DE7BFD236}"/>
                </a:ext>
              </a:extLst>
            </p:cNvPr>
            <p:cNvSpPr>
              <a:spLocks noChangeShapeType="1"/>
            </p:cNvSpPr>
            <p:nvPr/>
          </p:nvSpPr>
          <p:spPr bwMode="auto">
            <a:xfrm flipH="1">
              <a:off x="745" y="3000"/>
              <a:ext cx="237" cy="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96" name="Text Box 16">
              <a:extLst>
                <a:ext uri="{FF2B5EF4-FFF2-40B4-BE49-F238E27FC236}">
                  <a16:creationId xmlns="" xmlns:a16="http://schemas.microsoft.com/office/drawing/2014/main" id="{FCFD339D-D0BD-4A8C-9940-E66419D7DAA5}"/>
                </a:ext>
              </a:extLst>
            </p:cNvPr>
            <p:cNvSpPr txBox="1">
              <a:spLocks noChangeArrowheads="1"/>
            </p:cNvSpPr>
            <p:nvPr/>
          </p:nvSpPr>
          <p:spPr bwMode="auto">
            <a:xfrm>
              <a:off x="377" y="3676"/>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(-$200 -</a:t>
              </a:r>
            </a:p>
            <a:p>
              <a:pPr eaLnBrk="0" hangingPunct="0"/>
              <a:r>
                <a:rPr lang="en-US" altLang="zh-CN" sz="1000">
                  <a:latin typeface="Times New Roman" panose="02020603050405020304" pitchFamily="18" charset="0"/>
                  <a:ea typeface="宋体" panose="02010600030101010101" pitchFamily="2" charset="-122"/>
                </a:rPr>
                <a:t> -$100)</a:t>
              </a:r>
            </a:p>
          </p:txBody>
        </p:sp>
        <p:sp>
          <p:nvSpPr>
            <p:cNvPr id="993297" name="Line 17">
              <a:extLst>
                <a:ext uri="{FF2B5EF4-FFF2-40B4-BE49-F238E27FC236}">
                  <a16:creationId xmlns="" xmlns:a16="http://schemas.microsoft.com/office/drawing/2014/main" id="{7E5299CF-C9C6-4B86-9A49-3549DC3EE2F6}"/>
                </a:ext>
              </a:extLst>
            </p:cNvPr>
            <p:cNvSpPr>
              <a:spLocks noChangeShapeType="1"/>
            </p:cNvSpPr>
            <p:nvPr/>
          </p:nvSpPr>
          <p:spPr bwMode="auto">
            <a:xfrm flipH="1">
              <a:off x="791" y="3009"/>
              <a:ext cx="191" cy="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298" name="Text Box 18">
              <a:extLst>
                <a:ext uri="{FF2B5EF4-FFF2-40B4-BE49-F238E27FC236}">
                  <a16:creationId xmlns="" xmlns:a16="http://schemas.microsoft.com/office/drawing/2014/main" id="{F1A6F6A8-2CE2-46ED-8348-4A8CD4A29657}"/>
                </a:ext>
              </a:extLst>
            </p:cNvPr>
            <p:cNvSpPr txBox="1">
              <a:spLocks noChangeArrowheads="1"/>
            </p:cNvSpPr>
            <p:nvPr/>
          </p:nvSpPr>
          <p:spPr bwMode="auto">
            <a:xfrm>
              <a:off x="415" y="3985"/>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(-$100 -</a:t>
              </a:r>
            </a:p>
            <a:p>
              <a:pPr eaLnBrk="0" hangingPunct="0"/>
              <a:r>
                <a:rPr lang="en-US" altLang="zh-CN" sz="1000">
                  <a:latin typeface="Times New Roman" panose="02020603050405020304" pitchFamily="18" charset="0"/>
                  <a:ea typeface="宋体" panose="02010600030101010101" pitchFamily="2" charset="-122"/>
                </a:rPr>
                <a:t>  0)</a:t>
              </a:r>
            </a:p>
          </p:txBody>
        </p:sp>
      </p:grpSp>
      <p:sp>
        <p:nvSpPr>
          <p:cNvPr id="993299" name="Line 19">
            <a:extLst>
              <a:ext uri="{FF2B5EF4-FFF2-40B4-BE49-F238E27FC236}">
                <a16:creationId xmlns="" xmlns:a16="http://schemas.microsoft.com/office/drawing/2014/main" id="{B066020C-5DC3-479E-9771-DEA518C84822}"/>
              </a:ext>
            </a:extLst>
          </p:cNvPr>
          <p:cNvSpPr>
            <a:spLocks noChangeShapeType="1"/>
          </p:cNvSpPr>
          <p:nvPr/>
        </p:nvSpPr>
        <p:spPr bwMode="auto">
          <a:xfrm flipH="1">
            <a:off x="2468563" y="4733925"/>
            <a:ext cx="403225" cy="115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3300" name="Group 20">
            <a:extLst>
              <a:ext uri="{FF2B5EF4-FFF2-40B4-BE49-F238E27FC236}">
                <a16:creationId xmlns="" xmlns:a16="http://schemas.microsoft.com/office/drawing/2014/main" id="{2EDD41FC-3A7E-4EBC-B061-F00ECEAE86A8}"/>
              </a:ext>
            </a:extLst>
          </p:cNvPr>
          <p:cNvGrpSpPr>
            <a:grpSpLocks/>
          </p:cNvGrpSpPr>
          <p:nvPr/>
        </p:nvGrpSpPr>
        <p:grpSpPr bwMode="auto">
          <a:xfrm>
            <a:off x="2000250" y="4537075"/>
            <a:ext cx="1531938" cy="2032000"/>
            <a:chOff x="1260" y="2858"/>
            <a:chExt cx="965" cy="1280"/>
          </a:xfrm>
        </p:grpSpPr>
        <p:sp>
          <p:nvSpPr>
            <p:cNvPr id="993301" name="Text Box 21">
              <a:extLst>
                <a:ext uri="{FF2B5EF4-FFF2-40B4-BE49-F238E27FC236}">
                  <a16:creationId xmlns="" xmlns:a16="http://schemas.microsoft.com/office/drawing/2014/main" id="{5F1052DC-E812-4E57-8443-D51ACDCFA988}"/>
                </a:ext>
              </a:extLst>
            </p:cNvPr>
            <p:cNvSpPr txBox="1">
              <a:spLocks noChangeArrowheads="1"/>
            </p:cNvSpPr>
            <p:nvPr/>
          </p:nvSpPr>
          <p:spPr bwMode="auto">
            <a:xfrm>
              <a:off x="1615" y="2858"/>
              <a:ext cx="4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(0 - $1,000)</a:t>
              </a:r>
              <a:endParaRPr lang="en-US" altLang="zh-CN">
                <a:latin typeface="Times New Roman" panose="02020603050405020304" pitchFamily="18" charset="0"/>
                <a:ea typeface="宋体" panose="02010600030101010101" pitchFamily="2" charset="-122"/>
              </a:endParaRPr>
            </a:p>
          </p:txBody>
        </p:sp>
        <p:sp>
          <p:nvSpPr>
            <p:cNvPr id="993302" name="Line 22">
              <a:extLst>
                <a:ext uri="{FF2B5EF4-FFF2-40B4-BE49-F238E27FC236}">
                  <a16:creationId xmlns="" xmlns:a16="http://schemas.microsoft.com/office/drawing/2014/main" id="{10B5F4DA-FE49-4F89-9421-6C16C0087952}"/>
                </a:ext>
              </a:extLst>
            </p:cNvPr>
            <p:cNvSpPr>
              <a:spLocks noChangeShapeType="1"/>
            </p:cNvSpPr>
            <p:nvPr/>
          </p:nvSpPr>
          <p:spPr bwMode="auto">
            <a:xfrm flipH="1">
              <a:off x="1745" y="2982"/>
              <a:ext cx="73" cy="8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03" name="Text Box 23">
              <a:extLst>
                <a:ext uri="{FF2B5EF4-FFF2-40B4-BE49-F238E27FC236}">
                  <a16:creationId xmlns="" xmlns:a16="http://schemas.microsoft.com/office/drawing/2014/main" id="{05AA9940-D29A-4903-AEFE-CCA9A258260A}"/>
                </a:ext>
              </a:extLst>
            </p:cNvPr>
            <p:cNvSpPr txBox="1">
              <a:spLocks noChangeArrowheads="1"/>
            </p:cNvSpPr>
            <p:nvPr/>
          </p:nvSpPr>
          <p:spPr bwMode="auto">
            <a:xfrm>
              <a:off x="1260" y="2994"/>
              <a:ext cx="3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(0 - </a:t>
              </a:r>
            </a:p>
            <a:p>
              <a:pPr eaLnBrk="0" hangingPunct="0"/>
              <a:r>
                <a:rPr lang="en-US" altLang="zh-CN" sz="1000">
                  <a:latin typeface="Times New Roman" panose="02020603050405020304" pitchFamily="18" charset="0"/>
                  <a:ea typeface="宋体" panose="02010600030101010101" pitchFamily="2" charset="-122"/>
                </a:rPr>
                <a:t> $200)</a:t>
              </a:r>
              <a:endParaRPr lang="en-US" altLang="zh-CN">
                <a:latin typeface="Times New Roman" panose="02020603050405020304" pitchFamily="18" charset="0"/>
                <a:ea typeface="宋体" panose="02010600030101010101" pitchFamily="2" charset="-122"/>
              </a:endParaRPr>
            </a:p>
          </p:txBody>
        </p:sp>
        <p:sp>
          <p:nvSpPr>
            <p:cNvPr id="993304" name="Text Box 24">
              <a:extLst>
                <a:ext uri="{FF2B5EF4-FFF2-40B4-BE49-F238E27FC236}">
                  <a16:creationId xmlns="" xmlns:a16="http://schemas.microsoft.com/office/drawing/2014/main" id="{C4E7407B-2823-4B3D-B2BF-BB83928DE96F}"/>
                </a:ext>
              </a:extLst>
            </p:cNvPr>
            <p:cNvSpPr txBox="1">
              <a:spLocks noChangeArrowheads="1"/>
            </p:cNvSpPr>
            <p:nvPr/>
          </p:nvSpPr>
          <p:spPr bwMode="auto">
            <a:xfrm>
              <a:off x="1297" y="3249"/>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($200 -</a:t>
              </a:r>
            </a:p>
            <a:p>
              <a:pPr eaLnBrk="0" hangingPunct="0"/>
              <a:r>
                <a:rPr lang="en-US" altLang="zh-CN" sz="1000">
                  <a:latin typeface="Times New Roman" panose="02020603050405020304" pitchFamily="18" charset="0"/>
                  <a:ea typeface="宋体" panose="02010600030101010101" pitchFamily="2" charset="-122"/>
                </a:rPr>
                <a:t> $400)</a:t>
              </a:r>
            </a:p>
          </p:txBody>
        </p:sp>
        <p:sp>
          <p:nvSpPr>
            <p:cNvPr id="993305" name="Rectangle 25">
              <a:extLst>
                <a:ext uri="{FF2B5EF4-FFF2-40B4-BE49-F238E27FC236}">
                  <a16:creationId xmlns="" xmlns:a16="http://schemas.microsoft.com/office/drawing/2014/main" id="{C3FC112F-EA60-4A1B-9C54-FBF462235B69}"/>
                </a:ext>
              </a:extLst>
            </p:cNvPr>
            <p:cNvSpPr>
              <a:spLocks noChangeArrowheads="1"/>
            </p:cNvSpPr>
            <p:nvPr/>
          </p:nvSpPr>
          <p:spPr bwMode="auto">
            <a:xfrm>
              <a:off x="1278" y="3564"/>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($400 -</a:t>
              </a:r>
            </a:p>
            <a:p>
              <a:pPr eaLnBrk="0" hangingPunct="0"/>
              <a:r>
                <a:rPr lang="en-US" altLang="zh-CN" sz="1000">
                  <a:latin typeface="Times New Roman" panose="02020603050405020304" pitchFamily="18" charset="0"/>
                  <a:ea typeface="宋体" panose="02010600030101010101" pitchFamily="2" charset="-122"/>
                </a:rPr>
                <a:t> $600)</a:t>
              </a:r>
            </a:p>
          </p:txBody>
        </p:sp>
        <p:sp>
          <p:nvSpPr>
            <p:cNvPr id="993306" name="Rectangle 26">
              <a:extLst>
                <a:ext uri="{FF2B5EF4-FFF2-40B4-BE49-F238E27FC236}">
                  <a16:creationId xmlns="" xmlns:a16="http://schemas.microsoft.com/office/drawing/2014/main" id="{B47A22CC-B90D-421D-9E06-61780D9C7425}"/>
                </a:ext>
              </a:extLst>
            </p:cNvPr>
            <p:cNvSpPr>
              <a:spLocks noChangeArrowheads="1"/>
            </p:cNvSpPr>
            <p:nvPr/>
          </p:nvSpPr>
          <p:spPr bwMode="auto">
            <a:xfrm>
              <a:off x="1442" y="3792"/>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($600 -</a:t>
              </a:r>
            </a:p>
            <a:p>
              <a:pPr eaLnBrk="0" hangingPunct="0"/>
              <a:r>
                <a:rPr lang="en-US" altLang="zh-CN" sz="1000">
                  <a:latin typeface="Times New Roman" panose="02020603050405020304" pitchFamily="18" charset="0"/>
                  <a:ea typeface="宋体" panose="02010600030101010101" pitchFamily="2" charset="-122"/>
                </a:rPr>
                <a:t> $800)</a:t>
              </a:r>
            </a:p>
          </p:txBody>
        </p:sp>
        <p:sp>
          <p:nvSpPr>
            <p:cNvPr id="993307" name="Rectangle 27">
              <a:extLst>
                <a:ext uri="{FF2B5EF4-FFF2-40B4-BE49-F238E27FC236}">
                  <a16:creationId xmlns="" xmlns:a16="http://schemas.microsoft.com/office/drawing/2014/main" id="{1DECF206-5CB9-4C05-A533-2F1705CC78BB}"/>
                </a:ext>
              </a:extLst>
            </p:cNvPr>
            <p:cNvSpPr>
              <a:spLocks noChangeArrowheads="1"/>
            </p:cNvSpPr>
            <p:nvPr/>
          </p:nvSpPr>
          <p:spPr bwMode="auto">
            <a:xfrm>
              <a:off x="1842" y="388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($800 -</a:t>
              </a:r>
            </a:p>
            <a:p>
              <a:pPr eaLnBrk="0" hangingPunct="0"/>
              <a:r>
                <a:rPr lang="en-US" altLang="zh-CN" sz="1000">
                  <a:latin typeface="Times New Roman" panose="02020603050405020304" pitchFamily="18" charset="0"/>
                  <a:ea typeface="宋体" panose="02010600030101010101" pitchFamily="2" charset="-122"/>
                </a:rPr>
                <a:t> $1,000)</a:t>
              </a:r>
            </a:p>
          </p:txBody>
        </p:sp>
        <p:sp>
          <p:nvSpPr>
            <p:cNvPr id="993308" name="Line 28">
              <a:extLst>
                <a:ext uri="{FF2B5EF4-FFF2-40B4-BE49-F238E27FC236}">
                  <a16:creationId xmlns="" xmlns:a16="http://schemas.microsoft.com/office/drawing/2014/main" id="{03C17710-5E3F-485B-83A8-C9CB43F1007A}"/>
                </a:ext>
              </a:extLst>
            </p:cNvPr>
            <p:cNvSpPr>
              <a:spLocks noChangeShapeType="1"/>
            </p:cNvSpPr>
            <p:nvPr/>
          </p:nvSpPr>
          <p:spPr bwMode="auto">
            <a:xfrm flipH="1">
              <a:off x="1591" y="2982"/>
              <a:ext cx="209" cy="3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09" name="Line 29">
              <a:extLst>
                <a:ext uri="{FF2B5EF4-FFF2-40B4-BE49-F238E27FC236}">
                  <a16:creationId xmlns="" xmlns:a16="http://schemas.microsoft.com/office/drawing/2014/main" id="{B222EA26-A6DF-458A-995B-3E6C19D96D09}"/>
                </a:ext>
              </a:extLst>
            </p:cNvPr>
            <p:cNvSpPr>
              <a:spLocks noChangeShapeType="1"/>
            </p:cNvSpPr>
            <p:nvPr/>
          </p:nvSpPr>
          <p:spPr bwMode="auto">
            <a:xfrm flipH="1">
              <a:off x="1618" y="2982"/>
              <a:ext cx="191"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10" name="Line 30">
              <a:extLst>
                <a:ext uri="{FF2B5EF4-FFF2-40B4-BE49-F238E27FC236}">
                  <a16:creationId xmlns="" xmlns:a16="http://schemas.microsoft.com/office/drawing/2014/main" id="{A167E538-7815-4C01-841C-1451C1D5AB38}"/>
                </a:ext>
              </a:extLst>
            </p:cNvPr>
            <p:cNvSpPr>
              <a:spLocks noChangeShapeType="1"/>
            </p:cNvSpPr>
            <p:nvPr/>
          </p:nvSpPr>
          <p:spPr bwMode="auto">
            <a:xfrm>
              <a:off x="1818" y="2991"/>
              <a:ext cx="182" cy="8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311" name="Group 31">
            <a:extLst>
              <a:ext uri="{FF2B5EF4-FFF2-40B4-BE49-F238E27FC236}">
                <a16:creationId xmlns="" xmlns:a16="http://schemas.microsoft.com/office/drawing/2014/main" id="{CEBAC473-2870-46A0-82FB-900B3492EBA4}"/>
              </a:ext>
            </a:extLst>
          </p:cNvPr>
          <p:cNvGrpSpPr>
            <a:grpSpLocks/>
          </p:cNvGrpSpPr>
          <p:nvPr/>
        </p:nvGrpSpPr>
        <p:grpSpPr bwMode="auto">
          <a:xfrm>
            <a:off x="6069013" y="4435475"/>
            <a:ext cx="1438275" cy="1809750"/>
            <a:chOff x="3823" y="2794"/>
            <a:chExt cx="906" cy="1140"/>
          </a:xfrm>
        </p:grpSpPr>
        <p:sp>
          <p:nvSpPr>
            <p:cNvPr id="993312" name="Text Box 32">
              <a:extLst>
                <a:ext uri="{FF2B5EF4-FFF2-40B4-BE49-F238E27FC236}">
                  <a16:creationId xmlns="" xmlns:a16="http://schemas.microsoft.com/office/drawing/2014/main" id="{4F5B41F6-A159-42D0-B4F4-AF35347DE5B9}"/>
                </a:ext>
              </a:extLst>
            </p:cNvPr>
            <p:cNvSpPr txBox="1">
              <a:spLocks noChangeArrowheads="1"/>
            </p:cNvSpPr>
            <p:nvPr/>
          </p:nvSpPr>
          <p:spPr bwMode="auto">
            <a:xfrm>
              <a:off x="4032" y="2794"/>
              <a:ext cx="6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($2,000 - $5, 000)</a:t>
              </a:r>
            </a:p>
          </p:txBody>
        </p:sp>
        <p:sp>
          <p:nvSpPr>
            <p:cNvPr id="993313" name="Line 33">
              <a:extLst>
                <a:ext uri="{FF2B5EF4-FFF2-40B4-BE49-F238E27FC236}">
                  <a16:creationId xmlns="" xmlns:a16="http://schemas.microsoft.com/office/drawing/2014/main" id="{56AE812D-8DD5-4FF2-AAF8-B445D2187B28}"/>
                </a:ext>
              </a:extLst>
            </p:cNvPr>
            <p:cNvSpPr>
              <a:spLocks noChangeShapeType="1"/>
            </p:cNvSpPr>
            <p:nvPr/>
          </p:nvSpPr>
          <p:spPr bwMode="auto">
            <a:xfrm flipH="1">
              <a:off x="4145" y="2937"/>
              <a:ext cx="255"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14" name="Text Box 34">
              <a:extLst>
                <a:ext uri="{FF2B5EF4-FFF2-40B4-BE49-F238E27FC236}">
                  <a16:creationId xmlns="" xmlns:a16="http://schemas.microsoft.com/office/drawing/2014/main" id="{5FF8715E-42B8-42E2-9209-22BEA0A1B642}"/>
                </a:ext>
              </a:extLst>
            </p:cNvPr>
            <p:cNvSpPr txBox="1">
              <a:spLocks noChangeArrowheads="1"/>
            </p:cNvSpPr>
            <p:nvPr/>
          </p:nvSpPr>
          <p:spPr bwMode="auto">
            <a:xfrm>
              <a:off x="3823" y="3131"/>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($2,000 -</a:t>
              </a:r>
            </a:p>
            <a:p>
              <a:pPr eaLnBrk="0" hangingPunct="0"/>
              <a:r>
                <a:rPr lang="en-US" altLang="zh-CN" sz="1000">
                  <a:latin typeface="Times New Roman" panose="02020603050405020304" pitchFamily="18" charset="0"/>
                  <a:ea typeface="宋体" panose="02010600030101010101" pitchFamily="2" charset="-122"/>
                </a:rPr>
                <a:t> $3,000)</a:t>
              </a:r>
            </a:p>
          </p:txBody>
        </p:sp>
        <p:sp>
          <p:nvSpPr>
            <p:cNvPr id="993315" name="Text Box 35">
              <a:extLst>
                <a:ext uri="{FF2B5EF4-FFF2-40B4-BE49-F238E27FC236}">
                  <a16:creationId xmlns="" xmlns:a16="http://schemas.microsoft.com/office/drawing/2014/main" id="{A48F22A5-1D82-4314-A766-FFA9F12D18D2}"/>
                </a:ext>
              </a:extLst>
            </p:cNvPr>
            <p:cNvSpPr txBox="1">
              <a:spLocks noChangeArrowheads="1"/>
            </p:cNvSpPr>
            <p:nvPr/>
          </p:nvSpPr>
          <p:spPr bwMode="auto">
            <a:xfrm>
              <a:off x="3861" y="3458"/>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($3,000 -</a:t>
              </a:r>
            </a:p>
            <a:p>
              <a:pPr eaLnBrk="0" hangingPunct="0"/>
              <a:r>
                <a:rPr lang="en-US" altLang="zh-CN" sz="1000">
                  <a:latin typeface="Times New Roman" panose="02020603050405020304" pitchFamily="18" charset="0"/>
                  <a:ea typeface="宋体" panose="02010600030101010101" pitchFamily="2" charset="-122"/>
                </a:rPr>
                <a:t> $4,000)</a:t>
              </a:r>
            </a:p>
          </p:txBody>
        </p:sp>
        <p:sp>
          <p:nvSpPr>
            <p:cNvPr id="993316" name="Rectangle 36">
              <a:extLst>
                <a:ext uri="{FF2B5EF4-FFF2-40B4-BE49-F238E27FC236}">
                  <a16:creationId xmlns="" xmlns:a16="http://schemas.microsoft.com/office/drawing/2014/main" id="{6DC0256C-FA33-494D-8C08-ABDDD0220C95}"/>
                </a:ext>
              </a:extLst>
            </p:cNvPr>
            <p:cNvSpPr>
              <a:spLocks noChangeArrowheads="1"/>
            </p:cNvSpPr>
            <p:nvPr/>
          </p:nvSpPr>
          <p:spPr bwMode="auto">
            <a:xfrm>
              <a:off x="4224" y="3684"/>
              <a:ext cx="4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($4,000 -</a:t>
              </a:r>
            </a:p>
            <a:p>
              <a:pPr eaLnBrk="0" hangingPunct="0"/>
              <a:r>
                <a:rPr lang="en-US" altLang="zh-CN" sz="1000">
                  <a:latin typeface="Times New Roman" panose="02020603050405020304" pitchFamily="18" charset="0"/>
                  <a:ea typeface="宋体" panose="02010600030101010101" pitchFamily="2" charset="-122"/>
                </a:rPr>
                <a:t> $5,000)</a:t>
              </a:r>
            </a:p>
          </p:txBody>
        </p:sp>
        <p:sp>
          <p:nvSpPr>
            <p:cNvPr id="993317" name="Line 37">
              <a:extLst>
                <a:ext uri="{FF2B5EF4-FFF2-40B4-BE49-F238E27FC236}">
                  <a16:creationId xmlns="" xmlns:a16="http://schemas.microsoft.com/office/drawing/2014/main" id="{54CBEA6D-A80A-4065-9409-44555A5EF2A4}"/>
                </a:ext>
              </a:extLst>
            </p:cNvPr>
            <p:cNvSpPr>
              <a:spLocks noChangeShapeType="1"/>
            </p:cNvSpPr>
            <p:nvPr/>
          </p:nvSpPr>
          <p:spPr bwMode="auto">
            <a:xfrm flipH="1">
              <a:off x="4254" y="2937"/>
              <a:ext cx="136" cy="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18" name="Line 38">
              <a:extLst>
                <a:ext uri="{FF2B5EF4-FFF2-40B4-BE49-F238E27FC236}">
                  <a16:creationId xmlns="" xmlns:a16="http://schemas.microsoft.com/office/drawing/2014/main" id="{189473DB-BF62-4C6C-A0E2-2A3356C95E81}"/>
                </a:ext>
              </a:extLst>
            </p:cNvPr>
            <p:cNvSpPr>
              <a:spLocks noChangeShapeType="1"/>
            </p:cNvSpPr>
            <p:nvPr/>
          </p:nvSpPr>
          <p:spPr bwMode="auto">
            <a:xfrm>
              <a:off x="4400" y="2927"/>
              <a:ext cx="0" cy="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319" name="Group 39">
            <a:extLst>
              <a:ext uri="{FF2B5EF4-FFF2-40B4-BE49-F238E27FC236}">
                <a16:creationId xmlns="" xmlns:a16="http://schemas.microsoft.com/office/drawing/2014/main" id="{7B825CAD-0ADA-4B3D-8B86-D93817103EE7}"/>
              </a:ext>
            </a:extLst>
          </p:cNvPr>
          <p:cNvGrpSpPr>
            <a:grpSpLocks/>
          </p:cNvGrpSpPr>
          <p:nvPr/>
        </p:nvGrpSpPr>
        <p:grpSpPr bwMode="auto">
          <a:xfrm>
            <a:off x="4151313" y="4508500"/>
            <a:ext cx="1682750" cy="2009775"/>
            <a:chOff x="2615" y="2840"/>
            <a:chExt cx="1060" cy="1266"/>
          </a:xfrm>
        </p:grpSpPr>
        <p:sp>
          <p:nvSpPr>
            <p:cNvPr id="993320" name="Text Box 40">
              <a:extLst>
                <a:ext uri="{FF2B5EF4-FFF2-40B4-BE49-F238E27FC236}">
                  <a16:creationId xmlns="" xmlns:a16="http://schemas.microsoft.com/office/drawing/2014/main" id="{51A23F83-1FD2-4201-975D-FFFB570058DF}"/>
                </a:ext>
              </a:extLst>
            </p:cNvPr>
            <p:cNvSpPr txBox="1">
              <a:spLocks noChangeArrowheads="1"/>
            </p:cNvSpPr>
            <p:nvPr/>
          </p:nvSpPr>
          <p:spPr bwMode="auto">
            <a:xfrm>
              <a:off x="2978" y="2840"/>
              <a:ext cx="6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($1,000 - $2, 000)</a:t>
              </a:r>
              <a:endParaRPr lang="en-US" altLang="zh-CN">
                <a:latin typeface="Times New Roman" panose="02020603050405020304" pitchFamily="18" charset="0"/>
                <a:ea typeface="宋体" panose="02010600030101010101" pitchFamily="2" charset="-122"/>
              </a:endParaRPr>
            </a:p>
          </p:txBody>
        </p:sp>
        <p:sp>
          <p:nvSpPr>
            <p:cNvPr id="993321" name="Line 41">
              <a:extLst>
                <a:ext uri="{FF2B5EF4-FFF2-40B4-BE49-F238E27FC236}">
                  <a16:creationId xmlns="" xmlns:a16="http://schemas.microsoft.com/office/drawing/2014/main" id="{8117AAC4-3EAC-4FE1-B527-5A37E1737DF8}"/>
                </a:ext>
              </a:extLst>
            </p:cNvPr>
            <p:cNvSpPr>
              <a:spLocks noChangeShapeType="1"/>
            </p:cNvSpPr>
            <p:nvPr/>
          </p:nvSpPr>
          <p:spPr bwMode="auto">
            <a:xfrm flipH="1">
              <a:off x="2991" y="2955"/>
              <a:ext cx="290"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22" name="Text Box 42">
              <a:extLst>
                <a:ext uri="{FF2B5EF4-FFF2-40B4-BE49-F238E27FC236}">
                  <a16:creationId xmlns="" xmlns:a16="http://schemas.microsoft.com/office/drawing/2014/main" id="{48EFDE7F-5D02-4ED4-A7EE-5D7F5E8E35EF}"/>
                </a:ext>
              </a:extLst>
            </p:cNvPr>
            <p:cNvSpPr txBox="1">
              <a:spLocks noChangeArrowheads="1"/>
            </p:cNvSpPr>
            <p:nvPr/>
          </p:nvSpPr>
          <p:spPr bwMode="auto">
            <a:xfrm>
              <a:off x="2615" y="3040"/>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($1,000 -</a:t>
              </a:r>
            </a:p>
            <a:p>
              <a:pPr eaLnBrk="0" hangingPunct="0"/>
              <a:r>
                <a:rPr lang="en-US" altLang="zh-CN" sz="1000">
                  <a:latin typeface="Times New Roman" panose="02020603050405020304" pitchFamily="18" charset="0"/>
                  <a:ea typeface="宋体" panose="02010600030101010101" pitchFamily="2" charset="-122"/>
                </a:rPr>
                <a:t> $1,200)</a:t>
              </a:r>
            </a:p>
          </p:txBody>
        </p:sp>
        <p:sp>
          <p:nvSpPr>
            <p:cNvPr id="993323" name="Line 43">
              <a:extLst>
                <a:ext uri="{FF2B5EF4-FFF2-40B4-BE49-F238E27FC236}">
                  <a16:creationId xmlns="" xmlns:a16="http://schemas.microsoft.com/office/drawing/2014/main" id="{595F0D17-D46E-45AD-B8E9-707AA1C25BB5}"/>
                </a:ext>
              </a:extLst>
            </p:cNvPr>
            <p:cNvSpPr>
              <a:spLocks noChangeShapeType="1"/>
            </p:cNvSpPr>
            <p:nvPr/>
          </p:nvSpPr>
          <p:spPr bwMode="auto">
            <a:xfrm flipH="1">
              <a:off x="3054" y="2955"/>
              <a:ext cx="227"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24" name="Text Box 44">
              <a:extLst>
                <a:ext uri="{FF2B5EF4-FFF2-40B4-BE49-F238E27FC236}">
                  <a16:creationId xmlns="" xmlns:a16="http://schemas.microsoft.com/office/drawing/2014/main" id="{07AFDDE0-6425-4BF7-87C5-6362FC28ECAF}"/>
                </a:ext>
              </a:extLst>
            </p:cNvPr>
            <p:cNvSpPr txBox="1">
              <a:spLocks noChangeArrowheads="1"/>
            </p:cNvSpPr>
            <p:nvPr/>
          </p:nvSpPr>
          <p:spPr bwMode="auto">
            <a:xfrm>
              <a:off x="2641" y="329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($1,200 -</a:t>
              </a:r>
            </a:p>
            <a:p>
              <a:pPr eaLnBrk="0" hangingPunct="0"/>
              <a:r>
                <a:rPr lang="en-US" altLang="zh-CN" sz="1000">
                  <a:latin typeface="Times New Roman" panose="02020603050405020304" pitchFamily="18" charset="0"/>
                  <a:ea typeface="宋体" panose="02010600030101010101" pitchFamily="2" charset="-122"/>
                </a:rPr>
                <a:t> $1,400)</a:t>
              </a:r>
            </a:p>
          </p:txBody>
        </p:sp>
        <p:sp>
          <p:nvSpPr>
            <p:cNvPr id="993325" name="Rectangle 45">
              <a:extLst>
                <a:ext uri="{FF2B5EF4-FFF2-40B4-BE49-F238E27FC236}">
                  <a16:creationId xmlns="" xmlns:a16="http://schemas.microsoft.com/office/drawing/2014/main" id="{2C4965FA-067C-4BC0-9DB2-E9623AD26CB5}"/>
                </a:ext>
              </a:extLst>
            </p:cNvPr>
            <p:cNvSpPr>
              <a:spLocks noChangeArrowheads="1"/>
            </p:cNvSpPr>
            <p:nvPr/>
          </p:nvSpPr>
          <p:spPr bwMode="auto">
            <a:xfrm>
              <a:off x="2715" y="3555"/>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($1,400 -</a:t>
              </a:r>
            </a:p>
            <a:p>
              <a:pPr eaLnBrk="0" hangingPunct="0"/>
              <a:r>
                <a:rPr lang="en-US" altLang="zh-CN" sz="1000">
                  <a:latin typeface="Times New Roman" panose="02020603050405020304" pitchFamily="18" charset="0"/>
                  <a:ea typeface="宋体" panose="02010600030101010101" pitchFamily="2" charset="-122"/>
                </a:rPr>
                <a:t> $1,600)</a:t>
              </a:r>
            </a:p>
          </p:txBody>
        </p:sp>
        <p:sp>
          <p:nvSpPr>
            <p:cNvPr id="993326" name="Rectangle 46">
              <a:extLst>
                <a:ext uri="{FF2B5EF4-FFF2-40B4-BE49-F238E27FC236}">
                  <a16:creationId xmlns="" xmlns:a16="http://schemas.microsoft.com/office/drawing/2014/main" id="{2A96E7AF-E08A-45F5-9849-1E99AEBF663C}"/>
                </a:ext>
              </a:extLst>
            </p:cNvPr>
            <p:cNvSpPr>
              <a:spLocks noChangeArrowheads="1"/>
            </p:cNvSpPr>
            <p:nvPr/>
          </p:nvSpPr>
          <p:spPr bwMode="auto">
            <a:xfrm>
              <a:off x="2888" y="3801"/>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($1,600 -</a:t>
              </a:r>
            </a:p>
            <a:p>
              <a:pPr eaLnBrk="0" hangingPunct="0"/>
              <a:r>
                <a:rPr lang="en-US" altLang="zh-CN" sz="1000">
                  <a:latin typeface="Times New Roman" panose="02020603050405020304" pitchFamily="18" charset="0"/>
                  <a:ea typeface="宋体" panose="02010600030101010101" pitchFamily="2" charset="-122"/>
                </a:rPr>
                <a:t> $1,800)</a:t>
              </a:r>
            </a:p>
          </p:txBody>
        </p:sp>
        <p:sp>
          <p:nvSpPr>
            <p:cNvPr id="993327" name="Line 47">
              <a:extLst>
                <a:ext uri="{FF2B5EF4-FFF2-40B4-BE49-F238E27FC236}">
                  <a16:creationId xmlns="" xmlns:a16="http://schemas.microsoft.com/office/drawing/2014/main" id="{8443A05E-230A-436F-AEA4-987DC72CA1DC}"/>
                </a:ext>
              </a:extLst>
            </p:cNvPr>
            <p:cNvSpPr>
              <a:spLocks noChangeShapeType="1"/>
            </p:cNvSpPr>
            <p:nvPr/>
          </p:nvSpPr>
          <p:spPr bwMode="auto">
            <a:xfrm flipH="1">
              <a:off x="3118" y="2964"/>
              <a:ext cx="173" cy="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28" name="Line 48">
              <a:extLst>
                <a:ext uri="{FF2B5EF4-FFF2-40B4-BE49-F238E27FC236}">
                  <a16:creationId xmlns="" xmlns:a16="http://schemas.microsoft.com/office/drawing/2014/main" id="{8C9CAE97-9451-42F2-AF1F-77813AD42A93}"/>
                </a:ext>
              </a:extLst>
            </p:cNvPr>
            <p:cNvSpPr>
              <a:spLocks noChangeShapeType="1"/>
            </p:cNvSpPr>
            <p:nvPr/>
          </p:nvSpPr>
          <p:spPr bwMode="auto">
            <a:xfrm flipH="1">
              <a:off x="3236" y="2955"/>
              <a:ext cx="55" cy="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29" name="Line 49">
              <a:extLst>
                <a:ext uri="{FF2B5EF4-FFF2-40B4-BE49-F238E27FC236}">
                  <a16:creationId xmlns="" xmlns:a16="http://schemas.microsoft.com/office/drawing/2014/main" id="{13569837-0E76-4B6B-90F4-6A7CE6A1BEEF}"/>
                </a:ext>
              </a:extLst>
            </p:cNvPr>
            <p:cNvSpPr>
              <a:spLocks noChangeShapeType="1"/>
            </p:cNvSpPr>
            <p:nvPr/>
          </p:nvSpPr>
          <p:spPr bwMode="auto">
            <a:xfrm>
              <a:off x="3291" y="2964"/>
              <a:ext cx="118" cy="8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0" name="Rectangle 50">
              <a:extLst>
                <a:ext uri="{FF2B5EF4-FFF2-40B4-BE49-F238E27FC236}">
                  <a16:creationId xmlns="" xmlns:a16="http://schemas.microsoft.com/office/drawing/2014/main" id="{9FE8C5B5-3749-457D-8602-E9937F31E79A}"/>
                </a:ext>
              </a:extLst>
            </p:cNvPr>
            <p:cNvSpPr>
              <a:spLocks noChangeArrowheads="1"/>
            </p:cNvSpPr>
            <p:nvPr/>
          </p:nvSpPr>
          <p:spPr bwMode="auto">
            <a:xfrm>
              <a:off x="3260" y="385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($1,800 -</a:t>
              </a:r>
            </a:p>
            <a:p>
              <a:pPr eaLnBrk="0" hangingPunct="0"/>
              <a:r>
                <a:rPr lang="en-US" altLang="zh-CN" sz="1000">
                  <a:latin typeface="Times New Roman" panose="02020603050405020304" pitchFamily="18" charset="0"/>
                  <a:ea typeface="宋体" panose="02010600030101010101" pitchFamily="2" charset="-122"/>
                </a:rPr>
                <a:t> $2,000)</a:t>
              </a:r>
            </a:p>
          </p:txBody>
        </p:sp>
      </p:grpSp>
      <p:grpSp>
        <p:nvGrpSpPr>
          <p:cNvPr id="993331" name="Group 51">
            <a:extLst>
              <a:ext uri="{FF2B5EF4-FFF2-40B4-BE49-F238E27FC236}">
                <a16:creationId xmlns="" xmlns:a16="http://schemas.microsoft.com/office/drawing/2014/main" id="{6F04B9B6-8A7B-40E1-A30A-536A0E5C0F09}"/>
              </a:ext>
            </a:extLst>
          </p:cNvPr>
          <p:cNvGrpSpPr>
            <a:grpSpLocks/>
          </p:cNvGrpSpPr>
          <p:nvPr/>
        </p:nvGrpSpPr>
        <p:grpSpPr bwMode="auto">
          <a:xfrm>
            <a:off x="441325" y="2800350"/>
            <a:ext cx="4546600" cy="249238"/>
            <a:chOff x="278" y="1764"/>
            <a:chExt cx="2864" cy="157"/>
          </a:xfrm>
        </p:grpSpPr>
        <p:sp>
          <p:nvSpPr>
            <p:cNvPr id="993332" name="Text Box 52">
              <a:extLst>
                <a:ext uri="{FF2B5EF4-FFF2-40B4-BE49-F238E27FC236}">
                  <a16:creationId xmlns="" xmlns:a16="http://schemas.microsoft.com/office/drawing/2014/main" id="{4F70684F-2282-4788-80C8-BADA4194BB34}"/>
                </a:ext>
              </a:extLst>
            </p:cNvPr>
            <p:cNvSpPr txBox="1">
              <a:spLocks noChangeArrowheads="1"/>
            </p:cNvSpPr>
            <p:nvPr/>
          </p:nvSpPr>
          <p:spPr bwMode="auto">
            <a:xfrm>
              <a:off x="487" y="1767"/>
              <a:ext cx="265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                        msd=1,000	Low=-$1,000	High=$2,000</a:t>
              </a:r>
              <a:endParaRPr lang="en-US" altLang="zh-CN">
                <a:latin typeface="Times New Roman" panose="02020603050405020304" pitchFamily="18" charset="0"/>
                <a:ea typeface="宋体" panose="02010600030101010101" pitchFamily="2" charset="-122"/>
              </a:endParaRPr>
            </a:p>
          </p:txBody>
        </p:sp>
        <p:sp>
          <p:nvSpPr>
            <p:cNvPr id="993333" name="Rectangle 53">
              <a:extLst>
                <a:ext uri="{FF2B5EF4-FFF2-40B4-BE49-F238E27FC236}">
                  <a16:creationId xmlns="" xmlns:a16="http://schemas.microsoft.com/office/drawing/2014/main" id="{13BA7450-86E6-4787-A23A-D8831C9A1B4E}"/>
                </a:ext>
              </a:extLst>
            </p:cNvPr>
            <p:cNvSpPr>
              <a:spLocks noChangeArrowheads="1"/>
            </p:cNvSpPr>
            <p:nvPr/>
          </p:nvSpPr>
          <p:spPr bwMode="auto">
            <a:xfrm>
              <a:off x="278" y="1764"/>
              <a:ext cx="3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Step 2:</a:t>
              </a:r>
            </a:p>
          </p:txBody>
        </p:sp>
      </p:grpSp>
      <p:sp>
        <p:nvSpPr>
          <p:cNvPr id="993334" name="Rectangle 54">
            <a:extLst>
              <a:ext uri="{FF2B5EF4-FFF2-40B4-BE49-F238E27FC236}">
                <a16:creationId xmlns="" xmlns:a16="http://schemas.microsoft.com/office/drawing/2014/main" id="{CB678061-3A90-4FB9-964F-5001BB87BE56}"/>
              </a:ext>
            </a:extLst>
          </p:cNvPr>
          <p:cNvSpPr>
            <a:spLocks noChangeArrowheads="1"/>
          </p:cNvSpPr>
          <p:nvPr/>
        </p:nvSpPr>
        <p:spPr bwMode="auto">
          <a:xfrm>
            <a:off x="469900" y="4013200"/>
            <a:ext cx="539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Step 4:</a:t>
            </a:r>
          </a:p>
        </p:txBody>
      </p:sp>
      <p:grpSp>
        <p:nvGrpSpPr>
          <p:cNvPr id="993335" name="Group 55">
            <a:extLst>
              <a:ext uri="{FF2B5EF4-FFF2-40B4-BE49-F238E27FC236}">
                <a16:creationId xmlns="" xmlns:a16="http://schemas.microsoft.com/office/drawing/2014/main" id="{D4ADA345-D953-4860-B895-EEF30536A55E}"/>
              </a:ext>
            </a:extLst>
          </p:cNvPr>
          <p:cNvGrpSpPr>
            <a:grpSpLocks/>
          </p:cNvGrpSpPr>
          <p:nvPr/>
        </p:nvGrpSpPr>
        <p:grpSpPr bwMode="auto">
          <a:xfrm>
            <a:off x="441325" y="1376363"/>
            <a:ext cx="7970838" cy="1471612"/>
            <a:chOff x="278" y="867"/>
            <a:chExt cx="5021" cy="927"/>
          </a:xfrm>
        </p:grpSpPr>
        <p:sp>
          <p:nvSpPr>
            <p:cNvPr id="993336" name="Text Box 56">
              <a:extLst>
                <a:ext uri="{FF2B5EF4-FFF2-40B4-BE49-F238E27FC236}">
                  <a16:creationId xmlns="" xmlns:a16="http://schemas.microsoft.com/office/drawing/2014/main" id="{0EAF4721-A157-4A79-A50D-ABEABFB9F5B8}"/>
                </a:ext>
              </a:extLst>
            </p:cNvPr>
            <p:cNvSpPr txBox="1">
              <a:spLocks noChangeArrowheads="1"/>
            </p:cNvSpPr>
            <p:nvPr/>
          </p:nvSpPr>
          <p:spPr bwMode="auto">
            <a:xfrm>
              <a:off x="278" y="1494"/>
              <a:ext cx="35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Step 1:</a:t>
              </a:r>
            </a:p>
          </p:txBody>
        </p:sp>
        <p:grpSp>
          <p:nvGrpSpPr>
            <p:cNvPr id="993337" name="Group 57">
              <a:extLst>
                <a:ext uri="{FF2B5EF4-FFF2-40B4-BE49-F238E27FC236}">
                  <a16:creationId xmlns="" xmlns:a16="http://schemas.microsoft.com/office/drawing/2014/main" id="{F25C0A70-7D46-4ED0-8542-47946756AB63}"/>
                </a:ext>
              </a:extLst>
            </p:cNvPr>
            <p:cNvGrpSpPr>
              <a:grpSpLocks/>
            </p:cNvGrpSpPr>
            <p:nvPr/>
          </p:nvGrpSpPr>
          <p:grpSpPr bwMode="auto">
            <a:xfrm>
              <a:off x="509" y="867"/>
              <a:ext cx="4790" cy="927"/>
              <a:chOff x="509" y="867"/>
              <a:chExt cx="4790" cy="927"/>
            </a:xfrm>
          </p:grpSpPr>
          <p:sp>
            <p:nvSpPr>
              <p:cNvPr id="993338" name="Freeform 58">
                <a:extLst>
                  <a:ext uri="{FF2B5EF4-FFF2-40B4-BE49-F238E27FC236}">
                    <a16:creationId xmlns="" xmlns:a16="http://schemas.microsoft.com/office/drawing/2014/main" id="{96AA58FD-A2C5-4FCB-8437-9CAB01F93C5A}"/>
                  </a:ext>
                </a:extLst>
              </p:cNvPr>
              <p:cNvSpPr>
                <a:spLocks/>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9" name="Line 59">
                <a:extLst>
                  <a:ext uri="{FF2B5EF4-FFF2-40B4-BE49-F238E27FC236}">
                    <a16:creationId xmlns="" xmlns:a16="http://schemas.microsoft.com/office/drawing/2014/main" id="{BD773AC3-4872-487D-9EE2-BE319E66E9BA}"/>
                  </a:ext>
                </a:extLst>
              </p:cNvPr>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0" name="Line 60">
                <a:extLst>
                  <a:ext uri="{FF2B5EF4-FFF2-40B4-BE49-F238E27FC236}">
                    <a16:creationId xmlns="" xmlns:a16="http://schemas.microsoft.com/office/drawing/2014/main" id="{905A901A-A758-4052-BEFD-B605795391BE}"/>
                  </a:ext>
                </a:extLst>
              </p:cNvPr>
              <p:cNvSpPr>
                <a:spLocks noChangeShapeType="1"/>
              </p:cNvSpPr>
              <p:nvPr/>
            </p:nvSpPr>
            <p:spPr bwMode="auto">
              <a:xfrm flipV="1">
                <a:off x="1900" y="936"/>
                <a:ext cx="0" cy="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1" name="Text Box 61">
                <a:extLst>
                  <a:ext uri="{FF2B5EF4-FFF2-40B4-BE49-F238E27FC236}">
                    <a16:creationId xmlns="" xmlns:a16="http://schemas.microsoft.com/office/drawing/2014/main" id="{F0178030-E5C4-425D-8123-9EEC788910F7}"/>
                  </a:ext>
                </a:extLst>
              </p:cNvPr>
              <p:cNvSpPr txBox="1">
                <a:spLocks noChangeArrowheads="1"/>
              </p:cNvSpPr>
              <p:nvPr/>
            </p:nvSpPr>
            <p:spPr bwMode="auto">
              <a:xfrm>
                <a:off x="787" y="1488"/>
                <a:ext cx="422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         -$351	-$159		profit	             $1,838	         $4,700	</a:t>
                </a:r>
                <a:endParaRPr lang="en-US" altLang="zh-CN">
                  <a:latin typeface="Times New Roman" panose="02020603050405020304" pitchFamily="18" charset="0"/>
                  <a:ea typeface="宋体" panose="02010600030101010101" pitchFamily="2" charset="-122"/>
                </a:endParaRPr>
              </a:p>
            </p:txBody>
          </p:sp>
          <p:sp>
            <p:nvSpPr>
              <p:cNvPr id="993342" name="Text Box 62">
                <a:extLst>
                  <a:ext uri="{FF2B5EF4-FFF2-40B4-BE49-F238E27FC236}">
                    <a16:creationId xmlns="" xmlns:a16="http://schemas.microsoft.com/office/drawing/2014/main" id="{BAE1F309-3FD5-481F-BA9B-8AC32275F02B}"/>
                  </a:ext>
                </a:extLst>
              </p:cNvPr>
              <p:cNvSpPr txBox="1">
                <a:spLocks noChangeArrowheads="1"/>
              </p:cNvSpPr>
              <p:nvPr/>
            </p:nvSpPr>
            <p:spPr bwMode="auto">
              <a:xfrm>
                <a:off x="833" y="1640"/>
                <a:ext cx="409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dirty="0">
                    <a:latin typeface="Times New Roman" panose="02020603050405020304" pitchFamily="18" charset="0"/>
                    <a:ea typeface="宋体" panose="02010600030101010101" pitchFamily="2" charset="-122"/>
                  </a:rPr>
                  <a:t>       Min             Low (</a:t>
                </a:r>
                <a:r>
                  <a:rPr lang="en-US" altLang="zh-CN" sz="1000" dirty="0" err="1">
                    <a:latin typeface="Times New Roman" panose="02020603050405020304" pitchFamily="18" charset="0"/>
                    <a:ea typeface="宋体" panose="02010600030101010101" pitchFamily="2" charset="-122"/>
                  </a:rPr>
                  <a:t>i.e</a:t>
                </a:r>
                <a:r>
                  <a:rPr lang="en-US" altLang="zh-CN" sz="1000" dirty="0">
                    <a:latin typeface="Times New Roman" panose="02020603050405020304" pitchFamily="18" charset="0"/>
                    <a:ea typeface="宋体" panose="02010600030101010101" pitchFamily="2" charset="-122"/>
                  </a:rPr>
                  <a:t>, 5%-tile)		                           High(</a:t>
                </a:r>
                <a:r>
                  <a:rPr lang="en-US" altLang="zh-CN" sz="1000" dirty="0" err="1">
                    <a:latin typeface="Times New Roman" panose="02020603050405020304" pitchFamily="18" charset="0"/>
                    <a:ea typeface="宋体" panose="02010600030101010101" pitchFamily="2" charset="-122"/>
                  </a:rPr>
                  <a:t>i.e</a:t>
                </a:r>
                <a:r>
                  <a:rPr lang="en-US" altLang="zh-CN" sz="1000" dirty="0">
                    <a:latin typeface="Times New Roman" panose="02020603050405020304" pitchFamily="18" charset="0"/>
                    <a:ea typeface="宋体" panose="02010600030101010101" pitchFamily="2" charset="-122"/>
                  </a:rPr>
                  <a:t>, 95%-0 tile)        Max</a:t>
                </a:r>
                <a:endParaRPr lang="en-US" altLang="zh-CN" dirty="0">
                  <a:latin typeface="Times New Roman" panose="02020603050405020304" pitchFamily="18" charset="0"/>
                  <a:ea typeface="宋体" panose="02010600030101010101" pitchFamily="2" charset="-122"/>
                </a:endParaRPr>
              </a:p>
            </p:txBody>
          </p:sp>
          <p:sp>
            <p:nvSpPr>
              <p:cNvPr id="993343" name="Text Box 63">
                <a:extLst>
                  <a:ext uri="{FF2B5EF4-FFF2-40B4-BE49-F238E27FC236}">
                    <a16:creationId xmlns="" xmlns:a16="http://schemas.microsoft.com/office/drawing/2014/main" id="{F6E011B7-FB33-406A-B3E2-9FFD28C55E57}"/>
                  </a:ext>
                </a:extLst>
              </p:cNvPr>
              <p:cNvSpPr txBox="1">
                <a:spLocks noChangeArrowheads="1"/>
              </p:cNvSpPr>
              <p:nvPr/>
            </p:nvSpPr>
            <p:spPr bwMode="auto">
              <a:xfrm>
                <a:off x="1624" y="867"/>
                <a:ext cx="29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count</a:t>
                </a:r>
              </a:p>
            </p:txBody>
          </p:sp>
          <p:sp>
            <p:nvSpPr>
              <p:cNvPr id="993344" name="Line 64">
                <a:extLst>
                  <a:ext uri="{FF2B5EF4-FFF2-40B4-BE49-F238E27FC236}">
                    <a16:creationId xmlns="" xmlns:a16="http://schemas.microsoft.com/office/drawing/2014/main" id="{D0D0FE59-B922-45A4-8F71-0DC4ADD1968F}"/>
                  </a:ext>
                </a:extLst>
              </p:cNvPr>
              <p:cNvSpPr>
                <a:spLocks noChangeShapeType="1"/>
              </p:cNvSpPr>
              <p:nvPr/>
            </p:nvSpPr>
            <p:spPr bwMode="auto">
              <a:xfrm>
                <a:off x="1509" y="1082"/>
                <a:ext cx="0" cy="3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5" name="Line 65">
                <a:extLst>
                  <a:ext uri="{FF2B5EF4-FFF2-40B4-BE49-F238E27FC236}">
                    <a16:creationId xmlns="" xmlns:a16="http://schemas.microsoft.com/office/drawing/2014/main" id="{24C03A4E-F00B-4675-94E6-3D33EC4E9EE8}"/>
                  </a:ext>
                </a:extLst>
              </p:cNvPr>
              <p:cNvSpPr>
                <a:spLocks noChangeShapeType="1"/>
              </p:cNvSpPr>
              <p:nvPr/>
            </p:nvSpPr>
            <p:spPr bwMode="auto">
              <a:xfrm>
                <a:off x="3523" y="1069"/>
                <a:ext cx="0" cy="3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93346" name="Group 66">
            <a:extLst>
              <a:ext uri="{FF2B5EF4-FFF2-40B4-BE49-F238E27FC236}">
                <a16:creationId xmlns="" xmlns:a16="http://schemas.microsoft.com/office/drawing/2014/main" id="{4BCC4A4D-FA49-4F48-9896-3E67DC50D0F8}"/>
              </a:ext>
            </a:extLst>
          </p:cNvPr>
          <p:cNvGrpSpPr>
            <a:grpSpLocks/>
          </p:cNvGrpSpPr>
          <p:nvPr/>
        </p:nvGrpSpPr>
        <p:grpSpPr bwMode="auto">
          <a:xfrm>
            <a:off x="455613" y="3079750"/>
            <a:ext cx="5289550" cy="620713"/>
            <a:chOff x="287" y="1940"/>
            <a:chExt cx="3332" cy="391"/>
          </a:xfrm>
        </p:grpSpPr>
        <p:sp>
          <p:nvSpPr>
            <p:cNvPr id="993347" name="Rectangle 67">
              <a:extLst>
                <a:ext uri="{FF2B5EF4-FFF2-40B4-BE49-F238E27FC236}">
                  <a16:creationId xmlns="" xmlns:a16="http://schemas.microsoft.com/office/drawing/2014/main" id="{7C8D79D1-1987-41FF-9871-8FC34B387FE4}"/>
                </a:ext>
              </a:extLst>
            </p:cNvPr>
            <p:cNvSpPr>
              <a:spLocks noChangeArrowheads="1"/>
            </p:cNvSpPr>
            <p:nvPr/>
          </p:nvSpPr>
          <p:spPr bwMode="auto">
            <a:xfrm>
              <a:off x="2142" y="1940"/>
              <a:ext cx="7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(-$1,000  - $2,000)</a:t>
              </a:r>
            </a:p>
          </p:txBody>
        </p:sp>
        <p:sp>
          <p:nvSpPr>
            <p:cNvPr id="993348" name="Line 68">
              <a:extLst>
                <a:ext uri="{FF2B5EF4-FFF2-40B4-BE49-F238E27FC236}">
                  <a16:creationId xmlns="" xmlns:a16="http://schemas.microsoft.com/office/drawing/2014/main" id="{07A3C165-14FA-486D-90FF-9EB919E70B57}"/>
                </a:ext>
              </a:extLst>
            </p:cNvPr>
            <p:cNvSpPr>
              <a:spLocks noChangeShapeType="1"/>
            </p:cNvSpPr>
            <p:nvPr/>
          </p:nvSpPr>
          <p:spPr bwMode="auto">
            <a:xfrm flipH="1">
              <a:off x="1973" y="2064"/>
              <a:ext cx="545"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9" name="Line 69">
              <a:extLst>
                <a:ext uri="{FF2B5EF4-FFF2-40B4-BE49-F238E27FC236}">
                  <a16:creationId xmlns="" xmlns:a16="http://schemas.microsoft.com/office/drawing/2014/main" id="{C7BA8C95-1363-494C-BFA8-3D28B2FADB92}"/>
                </a:ext>
              </a:extLst>
            </p:cNvPr>
            <p:cNvSpPr>
              <a:spLocks noChangeShapeType="1"/>
            </p:cNvSpPr>
            <p:nvPr/>
          </p:nvSpPr>
          <p:spPr bwMode="auto">
            <a:xfrm>
              <a:off x="2545" y="2064"/>
              <a:ext cx="609"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50" name="Line 70">
              <a:extLst>
                <a:ext uri="{FF2B5EF4-FFF2-40B4-BE49-F238E27FC236}">
                  <a16:creationId xmlns="" xmlns:a16="http://schemas.microsoft.com/office/drawing/2014/main" id="{0E192DDF-4577-4095-B32E-F99830C3F346}"/>
                </a:ext>
              </a:extLst>
            </p:cNvPr>
            <p:cNvSpPr>
              <a:spLocks noChangeShapeType="1"/>
            </p:cNvSpPr>
            <p:nvPr/>
          </p:nvSpPr>
          <p:spPr bwMode="auto">
            <a:xfrm>
              <a:off x="2536" y="2064"/>
              <a:ext cx="0"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51" name="Text Box 71">
              <a:extLst>
                <a:ext uri="{FF2B5EF4-FFF2-40B4-BE49-F238E27FC236}">
                  <a16:creationId xmlns="" xmlns:a16="http://schemas.microsoft.com/office/drawing/2014/main" id="{76D10E43-0493-42AA-A02D-8633C6974B80}"/>
                </a:ext>
              </a:extLst>
            </p:cNvPr>
            <p:cNvSpPr txBox="1">
              <a:spLocks noChangeArrowheads="1"/>
            </p:cNvSpPr>
            <p:nvPr/>
          </p:nvSpPr>
          <p:spPr bwMode="auto">
            <a:xfrm>
              <a:off x="1633" y="2167"/>
              <a:ext cx="55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(-$1,000 - 0)</a:t>
              </a:r>
              <a:endParaRPr lang="en-US" altLang="zh-CN">
                <a:latin typeface="Times New Roman" panose="02020603050405020304" pitchFamily="18" charset="0"/>
                <a:ea typeface="宋体" panose="02010600030101010101" pitchFamily="2" charset="-122"/>
              </a:endParaRPr>
            </a:p>
          </p:txBody>
        </p:sp>
        <p:sp>
          <p:nvSpPr>
            <p:cNvPr id="993352" name="Text Box 72">
              <a:extLst>
                <a:ext uri="{FF2B5EF4-FFF2-40B4-BE49-F238E27FC236}">
                  <a16:creationId xmlns="" xmlns:a16="http://schemas.microsoft.com/office/drawing/2014/main" id="{1B413B4B-2CD1-4D06-86A0-7B894D08C299}"/>
                </a:ext>
              </a:extLst>
            </p:cNvPr>
            <p:cNvSpPr txBox="1">
              <a:spLocks noChangeArrowheads="1"/>
            </p:cNvSpPr>
            <p:nvPr/>
          </p:nvSpPr>
          <p:spPr bwMode="auto">
            <a:xfrm>
              <a:off x="2322" y="2177"/>
              <a:ext cx="50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000">
                  <a:latin typeface="Times New Roman" panose="02020603050405020304" pitchFamily="18" charset="0"/>
                  <a:ea typeface="宋体" panose="02010600030101010101" pitchFamily="2" charset="-122"/>
                </a:rPr>
                <a:t>(0 -$ 1,000)</a:t>
              </a:r>
              <a:endParaRPr lang="en-US" altLang="zh-CN">
                <a:latin typeface="Times New Roman" panose="02020603050405020304" pitchFamily="18" charset="0"/>
                <a:ea typeface="宋体" panose="02010600030101010101" pitchFamily="2" charset="-122"/>
              </a:endParaRPr>
            </a:p>
          </p:txBody>
        </p:sp>
        <p:sp>
          <p:nvSpPr>
            <p:cNvPr id="993353" name="Rectangle 73">
              <a:extLst>
                <a:ext uri="{FF2B5EF4-FFF2-40B4-BE49-F238E27FC236}">
                  <a16:creationId xmlns="" xmlns:a16="http://schemas.microsoft.com/office/drawing/2014/main" id="{E871E224-B301-4F1B-822C-3BFABE417600}"/>
                </a:ext>
              </a:extLst>
            </p:cNvPr>
            <p:cNvSpPr>
              <a:spLocks noChangeArrowheads="1"/>
            </p:cNvSpPr>
            <p:nvPr/>
          </p:nvSpPr>
          <p:spPr bwMode="auto">
            <a:xfrm>
              <a:off x="287" y="1991"/>
              <a:ext cx="3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Step 3:</a:t>
              </a:r>
            </a:p>
          </p:txBody>
        </p:sp>
        <p:sp>
          <p:nvSpPr>
            <p:cNvPr id="993354" name="Text Box 74">
              <a:extLst>
                <a:ext uri="{FF2B5EF4-FFF2-40B4-BE49-F238E27FC236}">
                  <a16:creationId xmlns="" xmlns:a16="http://schemas.microsoft.com/office/drawing/2014/main" id="{BF49F759-AFB1-4B21-B408-DE81092C7722}"/>
                </a:ext>
              </a:extLst>
            </p:cNvPr>
            <p:cNvSpPr txBox="1">
              <a:spLocks noChangeArrowheads="1"/>
            </p:cNvSpPr>
            <p:nvPr/>
          </p:nvSpPr>
          <p:spPr bwMode="auto">
            <a:xfrm>
              <a:off x="2942" y="2176"/>
              <a:ext cx="67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000">
                  <a:latin typeface="Times New Roman" panose="02020603050405020304" pitchFamily="18" charset="0"/>
                  <a:ea typeface="宋体" panose="02010600030101010101" pitchFamily="2" charset="-122"/>
                </a:rPr>
                <a:t>($1,000 - $2,000)</a:t>
              </a:r>
            </a:p>
          </p:txBody>
        </p:sp>
      </p:gr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a:extLst>
              <a:ext uri="{FF2B5EF4-FFF2-40B4-BE49-F238E27FC236}">
                <a16:creationId xmlns="" xmlns:a16="http://schemas.microsoft.com/office/drawing/2014/main" id="{B1487313-6468-4E37-B4D8-1EC5E6AD2B73}"/>
              </a:ext>
            </a:extLst>
          </p:cNvPr>
          <p:cNvSpPr>
            <a:spLocks noGrp="1" noChangeArrowheads="1"/>
          </p:cNvSpPr>
          <p:nvPr>
            <p:ph type="title"/>
          </p:nvPr>
        </p:nvSpPr>
        <p:spPr>
          <a:xfrm>
            <a:off x="611188" y="188640"/>
            <a:ext cx="8281292" cy="576064"/>
          </a:xfrm>
        </p:spPr>
        <p:txBody>
          <a:bodyPr/>
          <a:lstStyle/>
          <a:p>
            <a:r>
              <a:rPr lang="en-US" altLang="zh-CN" sz="3200" dirty="0"/>
              <a:t>Concept Hierarchy Gen. for Categorical Data</a:t>
            </a:r>
          </a:p>
        </p:txBody>
      </p:sp>
      <p:sp>
        <p:nvSpPr>
          <p:cNvPr id="994307" name="Rectangle 3">
            <a:extLst>
              <a:ext uri="{FF2B5EF4-FFF2-40B4-BE49-F238E27FC236}">
                <a16:creationId xmlns="" xmlns:a16="http://schemas.microsoft.com/office/drawing/2014/main" id="{0BB469A6-7C32-4AD4-8617-B21734E30B6F}"/>
              </a:ext>
            </a:extLst>
          </p:cNvPr>
          <p:cNvSpPr>
            <a:spLocks noGrp="1" noChangeArrowheads="1"/>
          </p:cNvSpPr>
          <p:nvPr>
            <p:ph idx="1"/>
          </p:nvPr>
        </p:nvSpPr>
        <p:spPr/>
        <p:txBody>
          <a:bodyPr/>
          <a:lstStyle/>
          <a:p>
            <a:r>
              <a:rPr lang="en-US" altLang="zh-CN" dirty="0"/>
              <a:t>Specification of a partial/total ordering of attributes explicitly at the schema level by users or experts</a:t>
            </a:r>
          </a:p>
          <a:p>
            <a:pPr lvl="1"/>
            <a:r>
              <a:rPr lang="en-US" altLang="zh-CN" dirty="0"/>
              <a:t>street &lt; city &lt; state &lt; country</a:t>
            </a:r>
          </a:p>
          <a:p>
            <a:r>
              <a:rPr lang="en-US" altLang="zh-CN" dirty="0"/>
              <a:t>Specification of a hierarchy for a set of values by explicit data grouping</a:t>
            </a:r>
          </a:p>
          <a:p>
            <a:pPr lvl="1"/>
            <a:r>
              <a:rPr lang="en-US" altLang="zh-CN" dirty="0"/>
              <a:t>{Urbana, Champaign, Chicago} &lt; Illinois</a:t>
            </a:r>
          </a:p>
          <a:p>
            <a:r>
              <a:rPr lang="en-US" altLang="zh-CN" dirty="0"/>
              <a:t>Specification of only a partial set of attributes</a:t>
            </a:r>
          </a:p>
          <a:p>
            <a:pPr lvl="1"/>
            <a:r>
              <a:rPr lang="en-US" altLang="zh-CN" dirty="0"/>
              <a:t>E.g., only street &lt; city, not others</a:t>
            </a:r>
          </a:p>
          <a:p>
            <a:r>
              <a:rPr lang="en-US" altLang="zh-CN" dirty="0"/>
              <a:t>Automatic generation of hierarchies (or attribute levels) by the analysis of the number of distinct values</a:t>
            </a:r>
          </a:p>
          <a:p>
            <a:pPr lvl="1"/>
            <a:r>
              <a:rPr lang="en-US" altLang="zh-CN" dirty="0"/>
              <a:t>E.g., for a set of attributes: {street, city, state, country}</a:t>
            </a:r>
          </a:p>
        </p:txBody>
      </p:sp>
      <p:sp>
        <p:nvSpPr>
          <p:cNvPr id="4" name="灯片编号占位符 3">
            <a:extLst>
              <a:ext uri="{FF2B5EF4-FFF2-40B4-BE49-F238E27FC236}">
                <a16:creationId xmlns="" xmlns:a16="http://schemas.microsoft.com/office/drawing/2014/main" id="{23F26673-1824-4DA7-ADE7-C6ECDA9830F9}"/>
              </a:ext>
            </a:extLst>
          </p:cNvPr>
          <p:cNvSpPr>
            <a:spLocks noGrp="1"/>
          </p:cNvSpPr>
          <p:nvPr>
            <p:ph type="sldNum" sz="quarter" idx="12"/>
          </p:nvPr>
        </p:nvSpPr>
        <p:spPr/>
        <p:txBody>
          <a:bodyPr/>
          <a:lstStyle/>
          <a:p>
            <a:fld id="{1FC71DC7-A28E-4FFA-B3EC-A5F6AC84DB41}" type="slidenum">
              <a:rPr lang="en-US" altLang="zh-CN"/>
              <a:pPr/>
              <a:t>69</a:t>
            </a:fld>
            <a:endParaRPr lang="en-US" altLang="zh-CN"/>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1026">
            <a:extLst>
              <a:ext uri="{FF2B5EF4-FFF2-40B4-BE49-F238E27FC236}">
                <a16:creationId xmlns="" xmlns:a16="http://schemas.microsoft.com/office/drawing/2014/main" id="{ABA2C8F0-0A67-448F-9F29-3B3FEE117CB4}"/>
              </a:ext>
            </a:extLst>
          </p:cNvPr>
          <p:cNvSpPr>
            <a:spLocks noGrp="1" noChangeArrowheads="1"/>
          </p:cNvSpPr>
          <p:nvPr>
            <p:ph type="title"/>
          </p:nvPr>
        </p:nvSpPr>
        <p:spPr/>
        <p:txBody>
          <a:bodyPr/>
          <a:lstStyle/>
          <a:p>
            <a:r>
              <a:rPr lang="en-US" altLang="zh-CN" sz="3200" dirty="0"/>
              <a:t>Multi-Dimensional Measure of Data Quality</a:t>
            </a:r>
          </a:p>
        </p:txBody>
      </p:sp>
      <p:sp>
        <p:nvSpPr>
          <p:cNvPr id="1015811" name="Rectangle 1027">
            <a:extLst>
              <a:ext uri="{FF2B5EF4-FFF2-40B4-BE49-F238E27FC236}">
                <a16:creationId xmlns="" xmlns:a16="http://schemas.microsoft.com/office/drawing/2014/main" id="{C4E2E204-C44B-4AF4-B803-EE69071AFFEA}"/>
              </a:ext>
            </a:extLst>
          </p:cNvPr>
          <p:cNvSpPr>
            <a:spLocks noGrp="1" noChangeArrowheads="1"/>
          </p:cNvSpPr>
          <p:nvPr>
            <p:ph idx="1"/>
          </p:nvPr>
        </p:nvSpPr>
        <p:spPr/>
        <p:txBody>
          <a:bodyPr/>
          <a:lstStyle/>
          <a:p>
            <a:r>
              <a:rPr lang="en-US" altLang="zh-CN"/>
              <a:t>A well-accepted multidimensional view:</a:t>
            </a:r>
          </a:p>
          <a:p>
            <a:pPr lvl="1"/>
            <a:r>
              <a:rPr lang="en-US" altLang="zh-CN"/>
              <a:t>Accuracy</a:t>
            </a:r>
          </a:p>
          <a:p>
            <a:pPr lvl="1"/>
            <a:r>
              <a:rPr lang="en-US" altLang="zh-CN"/>
              <a:t>Completeness</a:t>
            </a:r>
          </a:p>
          <a:p>
            <a:pPr lvl="1"/>
            <a:r>
              <a:rPr lang="en-US" altLang="zh-CN"/>
              <a:t>Consistency</a:t>
            </a:r>
          </a:p>
          <a:p>
            <a:pPr lvl="1"/>
            <a:r>
              <a:rPr lang="en-US" altLang="zh-CN"/>
              <a:t>Timeliness</a:t>
            </a:r>
          </a:p>
          <a:p>
            <a:pPr lvl="1"/>
            <a:r>
              <a:rPr lang="en-US" altLang="zh-CN"/>
              <a:t>Believability</a:t>
            </a:r>
          </a:p>
          <a:p>
            <a:pPr lvl="1"/>
            <a:r>
              <a:rPr lang="en-US" altLang="zh-CN"/>
              <a:t>Value added</a:t>
            </a:r>
          </a:p>
          <a:p>
            <a:pPr lvl="1"/>
            <a:r>
              <a:rPr lang="en-US" altLang="zh-CN"/>
              <a:t>Interpretability</a:t>
            </a:r>
          </a:p>
          <a:p>
            <a:pPr lvl="1"/>
            <a:r>
              <a:rPr lang="en-US" altLang="zh-CN"/>
              <a:t>Accessibility</a:t>
            </a:r>
          </a:p>
          <a:p>
            <a:r>
              <a:rPr lang="en-US" altLang="zh-CN"/>
              <a:t>Broad categories:</a:t>
            </a:r>
          </a:p>
          <a:p>
            <a:pPr lvl="1"/>
            <a:r>
              <a:rPr lang="en-US" altLang="zh-CN"/>
              <a:t>Intrinsic, contextual, representational, and accessibility</a:t>
            </a:r>
          </a:p>
        </p:txBody>
      </p:sp>
      <p:sp>
        <p:nvSpPr>
          <p:cNvPr id="4" name="灯片编号占位符 3">
            <a:extLst>
              <a:ext uri="{FF2B5EF4-FFF2-40B4-BE49-F238E27FC236}">
                <a16:creationId xmlns="" xmlns:a16="http://schemas.microsoft.com/office/drawing/2014/main" id="{85FF807F-B85C-4080-B552-A01AF247E998}"/>
              </a:ext>
            </a:extLst>
          </p:cNvPr>
          <p:cNvSpPr>
            <a:spLocks noGrp="1"/>
          </p:cNvSpPr>
          <p:nvPr>
            <p:ph type="sldNum" sz="quarter" idx="12"/>
          </p:nvPr>
        </p:nvSpPr>
        <p:spPr/>
        <p:txBody>
          <a:bodyPr/>
          <a:lstStyle/>
          <a:p>
            <a:fld id="{4FBE71E7-30EE-4992-9446-5B0E568F6AA5}" type="slidenum">
              <a:rPr lang="en-US" altLang="zh-CN" smtClean="0"/>
              <a:pPr/>
              <a:t>7</a:t>
            </a:fld>
            <a:endParaRPr lang="en-US" altLang="zh-CN"/>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a:extLst>
              <a:ext uri="{FF2B5EF4-FFF2-40B4-BE49-F238E27FC236}">
                <a16:creationId xmlns="" xmlns:a16="http://schemas.microsoft.com/office/drawing/2014/main" id="{805AF20A-4295-48AC-9DF6-9273C8A23494}"/>
              </a:ext>
            </a:extLst>
          </p:cNvPr>
          <p:cNvSpPr>
            <a:spLocks noGrp="1" noChangeArrowheads="1"/>
          </p:cNvSpPr>
          <p:nvPr>
            <p:ph type="title"/>
          </p:nvPr>
        </p:nvSpPr>
        <p:spPr/>
        <p:txBody>
          <a:bodyPr/>
          <a:lstStyle/>
          <a:p>
            <a:r>
              <a:rPr lang="en-US" altLang="zh-CN" sz="3200" dirty="0"/>
              <a:t>Automatic Concept Hierarchy Generation</a:t>
            </a:r>
          </a:p>
        </p:txBody>
      </p:sp>
      <p:sp>
        <p:nvSpPr>
          <p:cNvPr id="995331" name="Rectangle 3">
            <a:extLst>
              <a:ext uri="{FF2B5EF4-FFF2-40B4-BE49-F238E27FC236}">
                <a16:creationId xmlns="" xmlns:a16="http://schemas.microsoft.com/office/drawing/2014/main" id="{801B17EA-0A84-441F-A82C-288124F17F84}"/>
              </a:ext>
            </a:extLst>
          </p:cNvPr>
          <p:cNvSpPr>
            <a:spLocks noGrp="1" noChangeArrowheads="1"/>
          </p:cNvSpPr>
          <p:nvPr>
            <p:ph idx="1"/>
          </p:nvPr>
        </p:nvSpPr>
        <p:spPr/>
        <p:txBody>
          <a:bodyPr/>
          <a:lstStyle/>
          <a:p>
            <a:r>
              <a:rPr lang="en-US" altLang="zh-CN"/>
              <a:t>Some hierarchies can be automatically generated based on the analysis of the number of distinct values per attribute in the data set </a:t>
            </a:r>
          </a:p>
          <a:p>
            <a:pPr lvl="1"/>
            <a:r>
              <a:rPr lang="en-US" altLang="zh-CN"/>
              <a:t>The attribute with the most distinct values is placed at the lowest level of the hierarchy</a:t>
            </a:r>
          </a:p>
          <a:p>
            <a:pPr lvl="1"/>
            <a:r>
              <a:rPr lang="en-US" altLang="zh-CN"/>
              <a:t>Exceptions, e.g., weekday, month, quarter, year</a:t>
            </a:r>
          </a:p>
        </p:txBody>
      </p:sp>
      <p:sp>
        <p:nvSpPr>
          <p:cNvPr id="16" name="灯片编号占位符 3">
            <a:extLst>
              <a:ext uri="{FF2B5EF4-FFF2-40B4-BE49-F238E27FC236}">
                <a16:creationId xmlns="" xmlns:a16="http://schemas.microsoft.com/office/drawing/2014/main" id="{87656F8B-1D5F-42A2-AA0C-F9A929EEBA32}"/>
              </a:ext>
            </a:extLst>
          </p:cNvPr>
          <p:cNvSpPr>
            <a:spLocks noGrp="1"/>
          </p:cNvSpPr>
          <p:nvPr>
            <p:ph type="sldNum" sz="quarter" idx="12"/>
          </p:nvPr>
        </p:nvSpPr>
        <p:spPr/>
        <p:txBody>
          <a:bodyPr/>
          <a:lstStyle/>
          <a:p>
            <a:fld id="{26C8A969-F9E8-422A-82F4-EDF90EA3064C}" type="slidenum">
              <a:rPr lang="en-US" altLang="zh-CN"/>
              <a:pPr/>
              <a:t>70</a:t>
            </a:fld>
            <a:endParaRPr lang="en-US" altLang="zh-CN"/>
          </a:p>
        </p:txBody>
      </p:sp>
      <p:grpSp>
        <p:nvGrpSpPr>
          <p:cNvPr id="995343" name="Group 15">
            <a:extLst>
              <a:ext uri="{FF2B5EF4-FFF2-40B4-BE49-F238E27FC236}">
                <a16:creationId xmlns="" xmlns:a16="http://schemas.microsoft.com/office/drawing/2014/main" id="{DA7269C4-7D3B-44F2-B951-40D32BBC02BC}"/>
              </a:ext>
            </a:extLst>
          </p:cNvPr>
          <p:cNvGrpSpPr>
            <a:grpSpLocks/>
          </p:cNvGrpSpPr>
          <p:nvPr/>
        </p:nvGrpSpPr>
        <p:grpSpPr bwMode="auto">
          <a:xfrm>
            <a:off x="914400" y="3009106"/>
            <a:ext cx="7156450" cy="2724150"/>
            <a:chOff x="672" y="2438"/>
            <a:chExt cx="4508" cy="1716"/>
          </a:xfrm>
        </p:grpSpPr>
        <p:sp>
          <p:nvSpPr>
            <p:cNvPr id="995332" name="Oval 4">
              <a:extLst>
                <a:ext uri="{FF2B5EF4-FFF2-40B4-BE49-F238E27FC236}">
                  <a16:creationId xmlns="" xmlns:a16="http://schemas.microsoft.com/office/drawing/2014/main" id="{93AF4A4F-190E-4886-9D5A-BBD845ABA8C5}"/>
                </a:ext>
              </a:extLst>
            </p:cNvPr>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solidFill>
                    <a:srgbClr val="F6E6EA"/>
                  </a:solidFill>
                  <a:latin typeface="Times New Roman" panose="02020603050405020304" pitchFamily="18" charset="0"/>
                  <a:ea typeface="宋体" panose="02010600030101010101" pitchFamily="2" charset="-122"/>
                </a:rPr>
                <a:t>country</a:t>
              </a:r>
            </a:p>
          </p:txBody>
        </p:sp>
        <p:sp>
          <p:nvSpPr>
            <p:cNvPr id="995333" name="Oval 5">
              <a:extLst>
                <a:ext uri="{FF2B5EF4-FFF2-40B4-BE49-F238E27FC236}">
                  <a16:creationId xmlns="" xmlns:a16="http://schemas.microsoft.com/office/drawing/2014/main" id="{A60881C5-2746-49C7-952F-E76C88BB2A1A}"/>
                </a:ext>
              </a:extLst>
            </p:cNvPr>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solidFill>
                    <a:srgbClr val="FAE2F6"/>
                  </a:solidFill>
                  <a:latin typeface="Times New Roman" panose="02020603050405020304" pitchFamily="18" charset="0"/>
                  <a:ea typeface="宋体" panose="02010600030101010101" pitchFamily="2" charset="-122"/>
                </a:rPr>
                <a:t>province_or_ state</a:t>
              </a:r>
            </a:p>
          </p:txBody>
        </p:sp>
        <p:sp>
          <p:nvSpPr>
            <p:cNvPr id="995334" name="Oval 6">
              <a:extLst>
                <a:ext uri="{FF2B5EF4-FFF2-40B4-BE49-F238E27FC236}">
                  <a16:creationId xmlns="" xmlns:a16="http://schemas.microsoft.com/office/drawing/2014/main" id="{8957F448-AB12-4AF3-9FD1-2B73935FAEE8}"/>
                </a:ext>
              </a:extLst>
            </p:cNvPr>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solidFill>
                    <a:srgbClr val="FAE2F6"/>
                  </a:solidFill>
                  <a:latin typeface="Times New Roman" panose="02020603050405020304" pitchFamily="18" charset="0"/>
                  <a:ea typeface="宋体" panose="02010600030101010101" pitchFamily="2" charset="-122"/>
                </a:rPr>
                <a:t>city</a:t>
              </a:r>
            </a:p>
          </p:txBody>
        </p:sp>
        <p:sp>
          <p:nvSpPr>
            <p:cNvPr id="995335" name="Oval 7">
              <a:extLst>
                <a:ext uri="{FF2B5EF4-FFF2-40B4-BE49-F238E27FC236}">
                  <a16:creationId xmlns="" xmlns:a16="http://schemas.microsoft.com/office/drawing/2014/main" id="{DF10E3EB-6119-4D1B-82FE-5F2F361A81BD}"/>
                </a:ext>
              </a:extLst>
            </p:cNvPr>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solidFill>
                    <a:srgbClr val="FAE2F6"/>
                  </a:solidFill>
                  <a:latin typeface="Times New Roman" panose="02020603050405020304" pitchFamily="18" charset="0"/>
                  <a:ea typeface="宋体" panose="02010600030101010101" pitchFamily="2" charset="-122"/>
                </a:rPr>
                <a:t>street</a:t>
              </a:r>
            </a:p>
          </p:txBody>
        </p:sp>
        <p:sp>
          <p:nvSpPr>
            <p:cNvPr id="995336" name="Line 8">
              <a:extLst>
                <a:ext uri="{FF2B5EF4-FFF2-40B4-BE49-F238E27FC236}">
                  <a16:creationId xmlns="" xmlns:a16="http://schemas.microsoft.com/office/drawing/2014/main" id="{5C4FB1C4-EED9-48CD-A303-9A0E4C5E51B1}"/>
                </a:ext>
              </a:extLst>
            </p:cNvPr>
            <p:cNvSpPr>
              <a:spLocks noChangeShapeType="1"/>
            </p:cNvSpPr>
            <p:nvPr/>
          </p:nvSpPr>
          <p:spPr bwMode="auto">
            <a:xfrm flipH="1">
              <a:off x="1836" y="2736"/>
              <a:ext cx="0" cy="24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37" name="Line 9">
              <a:extLst>
                <a:ext uri="{FF2B5EF4-FFF2-40B4-BE49-F238E27FC236}">
                  <a16:creationId xmlns="" xmlns:a16="http://schemas.microsoft.com/office/drawing/2014/main" id="{CC8F2B44-B3A3-4F1C-9A03-C4712EE2C2D2}"/>
                </a:ext>
              </a:extLst>
            </p:cNvPr>
            <p:cNvSpPr>
              <a:spLocks noChangeShapeType="1"/>
            </p:cNvSpPr>
            <p:nvPr/>
          </p:nvSpPr>
          <p:spPr bwMode="auto">
            <a:xfrm>
              <a:off x="1836" y="3096"/>
              <a:ext cx="0" cy="33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38" name="Line 10">
              <a:extLst>
                <a:ext uri="{FF2B5EF4-FFF2-40B4-BE49-F238E27FC236}">
                  <a16:creationId xmlns="" xmlns:a16="http://schemas.microsoft.com/office/drawing/2014/main" id="{341CAECA-7D75-4F37-9F84-F7D763C698C0}"/>
                </a:ext>
              </a:extLst>
            </p:cNvPr>
            <p:cNvSpPr>
              <a:spLocks noChangeShapeType="1"/>
            </p:cNvSpPr>
            <p:nvPr/>
          </p:nvSpPr>
          <p:spPr bwMode="auto">
            <a:xfrm>
              <a:off x="1836" y="3612"/>
              <a:ext cx="0" cy="34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5339" name="Text Box 11">
              <a:extLst>
                <a:ext uri="{FF2B5EF4-FFF2-40B4-BE49-F238E27FC236}">
                  <a16:creationId xmlns="" xmlns:a16="http://schemas.microsoft.com/office/drawing/2014/main" id="{76461051-2EC3-445C-B287-A8846AC469BE}"/>
                </a:ext>
              </a:extLst>
            </p:cNvPr>
            <p:cNvSpPr txBox="1">
              <a:spLocks noChangeArrowheads="1"/>
            </p:cNvSpPr>
            <p:nvPr/>
          </p:nvSpPr>
          <p:spPr bwMode="auto">
            <a:xfrm>
              <a:off x="3542" y="2438"/>
              <a:ext cx="1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a:latin typeface="Times New Roman" panose="02020603050405020304" pitchFamily="18" charset="0"/>
                  <a:ea typeface="宋体" panose="02010600030101010101" pitchFamily="2" charset="-122"/>
                </a:rPr>
                <a:t>15 distinct values</a:t>
              </a:r>
            </a:p>
          </p:txBody>
        </p:sp>
        <p:sp>
          <p:nvSpPr>
            <p:cNvPr id="995340" name="Text Box 12">
              <a:extLst>
                <a:ext uri="{FF2B5EF4-FFF2-40B4-BE49-F238E27FC236}">
                  <a16:creationId xmlns="" xmlns:a16="http://schemas.microsoft.com/office/drawing/2014/main" id="{01C265A5-46BA-447A-BDB5-DA1062E9716D}"/>
                </a:ext>
              </a:extLst>
            </p:cNvPr>
            <p:cNvSpPr txBox="1">
              <a:spLocks noChangeArrowheads="1"/>
            </p:cNvSpPr>
            <p:nvPr/>
          </p:nvSpPr>
          <p:spPr bwMode="auto">
            <a:xfrm>
              <a:off x="3552" y="2942"/>
              <a:ext cx="15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a:latin typeface="Times New Roman" panose="02020603050405020304" pitchFamily="18" charset="0"/>
                  <a:ea typeface="宋体" panose="02010600030101010101" pitchFamily="2" charset="-122"/>
                </a:rPr>
                <a:t>365 distinct values</a:t>
              </a:r>
            </a:p>
          </p:txBody>
        </p:sp>
        <p:sp>
          <p:nvSpPr>
            <p:cNvPr id="995341" name="Text Box 13">
              <a:extLst>
                <a:ext uri="{FF2B5EF4-FFF2-40B4-BE49-F238E27FC236}">
                  <a16:creationId xmlns="" xmlns:a16="http://schemas.microsoft.com/office/drawing/2014/main" id="{3BE898C3-8344-4FB4-B064-E331CE63B56F}"/>
                </a:ext>
              </a:extLst>
            </p:cNvPr>
            <p:cNvSpPr txBox="1">
              <a:spLocks noChangeArrowheads="1"/>
            </p:cNvSpPr>
            <p:nvPr/>
          </p:nvSpPr>
          <p:spPr bwMode="auto">
            <a:xfrm>
              <a:off x="3470" y="3410"/>
              <a:ext cx="1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a:latin typeface="Times New Roman" panose="02020603050405020304" pitchFamily="18" charset="0"/>
                  <a:ea typeface="宋体" panose="02010600030101010101" pitchFamily="2" charset="-122"/>
                </a:rPr>
                <a:t>3567 distinct values</a:t>
              </a:r>
            </a:p>
          </p:txBody>
        </p:sp>
        <p:sp>
          <p:nvSpPr>
            <p:cNvPr id="995342" name="Text Box 14">
              <a:extLst>
                <a:ext uri="{FF2B5EF4-FFF2-40B4-BE49-F238E27FC236}">
                  <a16:creationId xmlns="" xmlns:a16="http://schemas.microsoft.com/office/drawing/2014/main" id="{B147339C-8D73-4585-BF4A-F41B71A5294C}"/>
                </a:ext>
              </a:extLst>
            </p:cNvPr>
            <p:cNvSpPr txBox="1">
              <a:spLocks noChangeArrowheads="1"/>
            </p:cNvSpPr>
            <p:nvPr/>
          </p:nvSpPr>
          <p:spPr bwMode="auto">
            <a:xfrm>
              <a:off x="3290" y="3866"/>
              <a:ext cx="18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a:latin typeface="Times New Roman" panose="02020603050405020304" pitchFamily="18" charset="0"/>
                  <a:ea typeface="宋体" panose="02010600030101010101" pitchFamily="2" charset="-122"/>
                </a:rPr>
                <a:t>674,339 distinct values</a:t>
              </a:r>
            </a:p>
          </p:txBody>
        </p:sp>
      </p:gr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a:extLst>
              <a:ext uri="{FF2B5EF4-FFF2-40B4-BE49-F238E27FC236}">
                <a16:creationId xmlns="" xmlns:a16="http://schemas.microsoft.com/office/drawing/2014/main" id="{4859B043-ED24-4A58-B519-1915755AF91E}"/>
              </a:ext>
            </a:extLst>
          </p:cNvPr>
          <p:cNvSpPr>
            <a:spLocks noGrp="1" noChangeArrowheads="1"/>
          </p:cNvSpPr>
          <p:nvPr>
            <p:ph type="title"/>
          </p:nvPr>
        </p:nvSpPr>
        <p:spPr/>
        <p:txBody>
          <a:bodyPr/>
          <a:lstStyle/>
          <a:p>
            <a:r>
              <a:rPr lang="en-US" altLang="zh-CN"/>
              <a:t>Summary</a:t>
            </a:r>
          </a:p>
        </p:txBody>
      </p:sp>
      <p:sp>
        <p:nvSpPr>
          <p:cNvPr id="997379" name="Rectangle 3">
            <a:extLst>
              <a:ext uri="{FF2B5EF4-FFF2-40B4-BE49-F238E27FC236}">
                <a16:creationId xmlns="" xmlns:a16="http://schemas.microsoft.com/office/drawing/2014/main" id="{56B9706B-F0CB-4960-BCBE-9B471A0AEAF3}"/>
              </a:ext>
            </a:extLst>
          </p:cNvPr>
          <p:cNvSpPr>
            <a:spLocks noGrp="1" noChangeArrowheads="1"/>
          </p:cNvSpPr>
          <p:nvPr>
            <p:ph idx="1"/>
          </p:nvPr>
        </p:nvSpPr>
        <p:spPr/>
        <p:txBody>
          <a:bodyPr/>
          <a:lstStyle/>
          <a:p>
            <a:r>
              <a:rPr lang="en-US" altLang="zh-CN" dirty="0"/>
              <a:t>Data  preparation or preprocessing is a big issue for both data warehousing and data mining</a:t>
            </a:r>
          </a:p>
          <a:p>
            <a:r>
              <a:rPr lang="en-US" altLang="zh-CN" dirty="0" err="1"/>
              <a:t>Discriptive</a:t>
            </a:r>
            <a:r>
              <a:rPr lang="en-US" altLang="zh-CN" dirty="0"/>
              <a:t> data summarization is need for quality data preprocessing</a:t>
            </a:r>
          </a:p>
          <a:p>
            <a:r>
              <a:rPr lang="en-US" altLang="zh-CN" dirty="0"/>
              <a:t>Data preparation includes</a:t>
            </a:r>
          </a:p>
          <a:p>
            <a:pPr lvl="1"/>
            <a:r>
              <a:rPr lang="en-US" altLang="zh-CN" dirty="0"/>
              <a:t>Data cleaning and data integration</a:t>
            </a:r>
          </a:p>
          <a:p>
            <a:pPr lvl="1"/>
            <a:r>
              <a:rPr lang="en-US" altLang="zh-CN" dirty="0"/>
              <a:t>Data reduction and feature selection</a:t>
            </a:r>
          </a:p>
          <a:p>
            <a:pPr lvl="1"/>
            <a:r>
              <a:rPr lang="en-US" altLang="zh-CN" dirty="0"/>
              <a:t>Discretization</a:t>
            </a:r>
          </a:p>
          <a:p>
            <a:r>
              <a:rPr lang="en-US" altLang="zh-CN" dirty="0"/>
              <a:t>A lot a methods have been developed but data preprocessing still an active area of research</a:t>
            </a:r>
          </a:p>
        </p:txBody>
      </p:sp>
      <p:sp>
        <p:nvSpPr>
          <p:cNvPr id="4" name="灯片编号占位符 3">
            <a:extLst>
              <a:ext uri="{FF2B5EF4-FFF2-40B4-BE49-F238E27FC236}">
                <a16:creationId xmlns="" xmlns:a16="http://schemas.microsoft.com/office/drawing/2014/main" id="{A2ED8C8B-EE3A-4AAA-A976-0853F21A2DE5}"/>
              </a:ext>
            </a:extLst>
          </p:cNvPr>
          <p:cNvSpPr>
            <a:spLocks noGrp="1"/>
          </p:cNvSpPr>
          <p:nvPr>
            <p:ph type="sldNum" sz="quarter" idx="12"/>
          </p:nvPr>
        </p:nvSpPr>
        <p:spPr/>
        <p:txBody>
          <a:bodyPr/>
          <a:lstStyle/>
          <a:p>
            <a:fld id="{C0C5D445-5BE9-4744-9862-C229A83D2426}" type="slidenum">
              <a:rPr lang="en-US" altLang="zh-CN" smtClean="0"/>
              <a:pPr/>
              <a:t>71</a:t>
            </a:fld>
            <a:endParaRPr lang="en-US" altLang="zh-CN"/>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cap="none" dirty="0"/>
              <a:t>Any Questions?</a:t>
            </a:r>
            <a:endParaRPr lang="zh-CN" altLang="en-US" cap="none" dirty="0"/>
          </a:p>
        </p:txBody>
      </p:sp>
      <p:sp>
        <p:nvSpPr>
          <p:cNvPr id="7" name="文本占位符 6"/>
          <p:cNvSpPr>
            <a:spLocks noGrp="1"/>
          </p:cNvSpPr>
          <p:nvPr>
            <p:ph type="body" idx="1"/>
          </p:nvPr>
        </p:nvSpPr>
        <p:spPr/>
        <p:txBody>
          <a:bodyPr/>
          <a:lstStyle/>
          <a:p>
            <a:endParaRPr lang="zh-CN" altLang="en-US"/>
          </a:p>
        </p:txBody>
      </p:sp>
      <p:sp>
        <p:nvSpPr>
          <p:cNvPr id="5" name="灯片编号占位符 4"/>
          <p:cNvSpPr>
            <a:spLocks noGrp="1"/>
          </p:cNvSpPr>
          <p:nvPr>
            <p:ph type="sldNum" sz="quarter" idx="4294967295"/>
          </p:nvPr>
        </p:nvSpPr>
        <p:spPr>
          <a:xfrm>
            <a:off x="7162800" y="6597650"/>
            <a:ext cx="1981200" cy="195263"/>
          </a:xfrm>
        </p:spPr>
        <p:txBody>
          <a:bodyPr/>
          <a:lstStyle/>
          <a:p>
            <a:pPr>
              <a:defRPr/>
            </a:pPr>
            <a:fld id="{2DD9482A-3D2D-4244-B45B-4D0BCC81DD2A}" type="slidenum">
              <a:rPr lang="en-US" altLang="zh-CN" smtClean="0">
                <a:solidFill>
                  <a:srgbClr val="000000"/>
                </a:solidFill>
              </a:rPr>
              <a:pPr>
                <a:defRPr/>
              </a:pPr>
              <a:t>72</a:t>
            </a:fld>
            <a:endParaRPr lang="en-US" altLang="zh-CN">
              <a:solidFill>
                <a:srgbClr val="000000"/>
              </a:solidFill>
            </a:endParaRPr>
          </a:p>
        </p:txBody>
      </p:sp>
    </p:spTree>
    <p:extLst>
      <p:ext uri="{BB962C8B-B14F-4D97-AF65-F5344CB8AC3E}">
        <p14:creationId xmlns:p14="http://schemas.microsoft.com/office/powerpoint/2010/main" val="188567262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a:extLst>
              <a:ext uri="{FF2B5EF4-FFF2-40B4-BE49-F238E27FC236}">
                <a16:creationId xmlns="" xmlns:a16="http://schemas.microsoft.com/office/drawing/2014/main" id="{94AD1878-7153-49DB-AE69-45939052E740}"/>
              </a:ext>
            </a:extLst>
          </p:cNvPr>
          <p:cNvSpPr>
            <a:spLocks noGrp="1" noChangeArrowheads="1"/>
          </p:cNvSpPr>
          <p:nvPr>
            <p:ph type="title"/>
          </p:nvPr>
        </p:nvSpPr>
        <p:spPr/>
        <p:txBody>
          <a:bodyPr/>
          <a:lstStyle/>
          <a:p>
            <a:r>
              <a:rPr lang="en-US" altLang="zh-CN"/>
              <a:t>Major Tasks in Data Preprocessing</a:t>
            </a:r>
          </a:p>
        </p:txBody>
      </p:sp>
      <p:sp>
        <p:nvSpPr>
          <p:cNvPr id="1009667" name="Rectangle 3">
            <a:extLst>
              <a:ext uri="{FF2B5EF4-FFF2-40B4-BE49-F238E27FC236}">
                <a16:creationId xmlns="" xmlns:a16="http://schemas.microsoft.com/office/drawing/2014/main" id="{E18D2D80-07B9-4ACB-8709-68BED9172A26}"/>
              </a:ext>
            </a:extLst>
          </p:cNvPr>
          <p:cNvSpPr>
            <a:spLocks noGrp="1" noChangeArrowheads="1"/>
          </p:cNvSpPr>
          <p:nvPr>
            <p:ph idx="1"/>
          </p:nvPr>
        </p:nvSpPr>
        <p:spPr/>
        <p:txBody>
          <a:bodyPr/>
          <a:lstStyle/>
          <a:p>
            <a:r>
              <a:rPr lang="en-US" altLang="zh-CN" b="1" dirty="0"/>
              <a:t>Data cleaning</a:t>
            </a:r>
          </a:p>
          <a:p>
            <a:pPr lvl="1"/>
            <a:r>
              <a:rPr lang="en-US" altLang="zh-CN" dirty="0"/>
              <a:t>Fill in missing values, smooth noisy data, identify or remove outliers, and resolve inconsistencies</a:t>
            </a:r>
          </a:p>
          <a:p>
            <a:r>
              <a:rPr lang="en-US" altLang="zh-CN" dirty="0"/>
              <a:t>Data integration</a:t>
            </a:r>
          </a:p>
          <a:p>
            <a:pPr lvl="1"/>
            <a:r>
              <a:rPr lang="en-US" altLang="zh-CN" dirty="0"/>
              <a:t>Integration of multiple databases, data cubes, or files</a:t>
            </a:r>
          </a:p>
          <a:p>
            <a:r>
              <a:rPr lang="en-US" altLang="zh-CN" b="1" dirty="0"/>
              <a:t>Data transformation</a:t>
            </a:r>
          </a:p>
          <a:p>
            <a:pPr lvl="1"/>
            <a:r>
              <a:rPr lang="en-US" altLang="zh-CN" dirty="0"/>
              <a:t>Normalization and aggregation</a:t>
            </a:r>
          </a:p>
          <a:p>
            <a:r>
              <a:rPr lang="en-US" altLang="zh-CN" dirty="0"/>
              <a:t>Data reduction</a:t>
            </a:r>
          </a:p>
          <a:p>
            <a:pPr lvl="1"/>
            <a:r>
              <a:rPr lang="en-US" altLang="zh-CN" dirty="0"/>
              <a:t>Obtains reduced representation in volume but produces the same or similar analytical results</a:t>
            </a:r>
          </a:p>
          <a:p>
            <a:r>
              <a:rPr lang="en-US" altLang="zh-CN" b="1" dirty="0"/>
              <a:t>Data discretization</a:t>
            </a:r>
          </a:p>
          <a:p>
            <a:pPr lvl="1"/>
            <a:r>
              <a:rPr lang="en-US" altLang="zh-CN" dirty="0"/>
              <a:t>Part of data reduction but with particular importance, especially for numerical data</a:t>
            </a:r>
          </a:p>
        </p:txBody>
      </p:sp>
      <p:sp>
        <p:nvSpPr>
          <p:cNvPr id="4" name="灯片编号占位符 3">
            <a:extLst>
              <a:ext uri="{FF2B5EF4-FFF2-40B4-BE49-F238E27FC236}">
                <a16:creationId xmlns="" xmlns:a16="http://schemas.microsoft.com/office/drawing/2014/main" id="{BEF1F0FD-106C-46D4-AB16-A10C28670F8D}"/>
              </a:ext>
            </a:extLst>
          </p:cNvPr>
          <p:cNvSpPr>
            <a:spLocks noGrp="1"/>
          </p:cNvSpPr>
          <p:nvPr>
            <p:ph type="sldNum" sz="quarter" idx="12"/>
          </p:nvPr>
        </p:nvSpPr>
        <p:spPr/>
        <p:txBody>
          <a:bodyPr/>
          <a:lstStyle/>
          <a:p>
            <a:fld id="{58185161-A32A-4F9D-9507-980AA934E2C3}" type="slidenum">
              <a:rPr lang="en-US" altLang="zh-CN" smtClean="0"/>
              <a:pPr/>
              <a:t>8</a:t>
            </a:fld>
            <a:endParaRPr lang="en-US" altLang="zh-CN"/>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a:extLst>
              <a:ext uri="{FF2B5EF4-FFF2-40B4-BE49-F238E27FC236}">
                <a16:creationId xmlns="" xmlns:a16="http://schemas.microsoft.com/office/drawing/2014/main" id="{D5163855-A7F8-483C-BEE2-63EE3A6B286E}"/>
              </a:ext>
            </a:extLst>
          </p:cNvPr>
          <p:cNvSpPr>
            <a:spLocks noGrp="1" noChangeArrowheads="1"/>
          </p:cNvSpPr>
          <p:nvPr>
            <p:ph type="title"/>
          </p:nvPr>
        </p:nvSpPr>
        <p:spPr/>
        <p:txBody>
          <a:bodyPr/>
          <a:lstStyle/>
          <a:p>
            <a:r>
              <a:rPr lang="en-US" altLang="zh-CN"/>
              <a:t>Forms of Data Preprocessing </a:t>
            </a:r>
          </a:p>
        </p:txBody>
      </p:sp>
      <p:sp>
        <p:nvSpPr>
          <p:cNvPr id="4" name="灯片编号占位符 2">
            <a:extLst>
              <a:ext uri="{FF2B5EF4-FFF2-40B4-BE49-F238E27FC236}">
                <a16:creationId xmlns="" xmlns:a16="http://schemas.microsoft.com/office/drawing/2014/main" id="{3CFDD71D-5855-4FEC-8124-EF686D4D64E8}"/>
              </a:ext>
            </a:extLst>
          </p:cNvPr>
          <p:cNvSpPr>
            <a:spLocks noGrp="1"/>
          </p:cNvSpPr>
          <p:nvPr>
            <p:ph type="sldNum" sz="quarter" idx="12"/>
          </p:nvPr>
        </p:nvSpPr>
        <p:spPr/>
        <p:txBody>
          <a:bodyPr/>
          <a:lstStyle/>
          <a:p>
            <a:fld id="{52905342-6E36-437F-B7BB-3E20F40D8ABC}" type="slidenum">
              <a:rPr lang="en-US" altLang="zh-CN" smtClean="0"/>
              <a:pPr/>
              <a:t>9</a:t>
            </a:fld>
            <a:endParaRPr lang="en-US" altLang="zh-CN"/>
          </a:p>
        </p:txBody>
      </p:sp>
      <p:pic>
        <p:nvPicPr>
          <p:cNvPr id="9" name="Picture 3">
            <a:extLst>
              <a:ext uri="{FF2B5EF4-FFF2-40B4-BE49-F238E27FC236}">
                <a16:creationId xmlns="" xmlns:a16="http://schemas.microsoft.com/office/drawing/2014/main" id="{F032B632-BF38-4BE0-9506-11EC132FD4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052736"/>
            <a:ext cx="68927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NSFC建设方案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研制报告Ver1.12">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defRPr kumimoji="0" lang="zh-CN" altLang="en-US" sz="2000" b="0"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defRPr kumimoji="0" lang="zh-CN" altLang="en-US" sz="2000" b="0" i="0" u="none" strike="noStrike" cap="none" normalizeH="0" baseline="0" smtClean="0">
            <a:ln>
              <a:noFill/>
            </a:ln>
            <a:solidFill>
              <a:schemeClr val="tx1"/>
            </a:solidFill>
            <a:effectLst/>
            <a:latin typeface="黑体" pitchFamily="49" charset="-122"/>
            <a:ea typeface="黑体" pitchFamily="49" charset="-122"/>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normAutofit fontScale="85000" lnSpcReduction="10000"/>
      </a:bodyPr>
      <a:lstStyle>
        <a:defPPr>
          <a:defRPr sz="2400" dirty="0" smtClean="0">
            <a:solidFill>
              <a:sysClr val="windowText" lastClr="000000"/>
            </a:solidFill>
            <a:latin typeface="Times New Roman" pitchFamily="18" charset="0"/>
            <a:cs typeface="Times New Roman" pitchFamily="18" charset="0"/>
          </a:defRPr>
        </a:defPPr>
      </a:lstStyle>
    </a:txDef>
  </a:objectDefaults>
  <a:extraClrSchemeLst>
    <a:extraClrScheme>
      <a:clrScheme name="研制报告Ver1.12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研制报告Ver1.12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研制报告Ver1.12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研制报告Ver1.12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研制报告Ver1.12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研制报告Ver1.12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研制报告Ver1.12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研制报告Ver1.12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研制报告Ver1.1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13364</TotalTime>
  <Words>4450</Words>
  <Application>Microsoft Office PowerPoint</Application>
  <PresentationFormat>全屏显示(4:3)</PresentationFormat>
  <Paragraphs>732</Paragraphs>
  <Slides>72</Slides>
  <Notes>64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1_NSFC建设方案主题</vt:lpstr>
      <vt:lpstr>Equation</vt:lpstr>
      <vt:lpstr>Data Preprocessing</vt:lpstr>
      <vt:lpstr>Data Preprocessing</vt:lpstr>
      <vt:lpstr>Why Data Preprocessing?</vt:lpstr>
      <vt:lpstr>Why Is Data Dirty?</vt:lpstr>
      <vt:lpstr>Why Is Data Preprocessing Important?</vt:lpstr>
      <vt:lpstr>Data Preprocessing in sklearn&amp;pandas</vt:lpstr>
      <vt:lpstr>Multi-Dimensional Measure of Data Quality</vt:lpstr>
      <vt:lpstr>Major Tasks in Data Preprocessing</vt:lpstr>
      <vt:lpstr>Forms of Data Preprocessing </vt:lpstr>
      <vt:lpstr>Descriptive data summarization </vt:lpstr>
      <vt:lpstr>Mining Data Descriptive Characteristics</vt:lpstr>
      <vt:lpstr>Measuring the Central Tendency</vt:lpstr>
      <vt:lpstr> Symmetric vs. Skewed Data</vt:lpstr>
      <vt:lpstr>Measuring the Dispersion of Data</vt:lpstr>
      <vt:lpstr>Properties of Normal Distribution Curve</vt:lpstr>
      <vt:lpstr> Boxplot Analysis</vt:lpstr>
      <vt:lpstr>Think outside the boxplot</vt:lpstr>
      <vt:lpstr>Histogram Analysis</vt:lpstr>
      <vt:lpstr>Quantile Plot</vt:lpstr>
      <vt:lpstr>Quantile-Quantile (Q-Q) Plot</vt:lpstr>
      <vt:lpstr>Scatter plot</vt:lpstr>
      <vt:lpstr>Loess Curve</vt:lpstr>
      <vt:lpstr>Positively and Negatively Correlated Data</vt:lpstr>
      <vt:lpstr> Not Correlated Data</vt:lpstr>
      <vt:lpstr>Graphic Displays of Basic Statistical Descriptions</vt:lpstr>
      <vt:lpstr>Data cleaning  </vt:lpstr>
      <vt:lpstr>Data Cleaning</vt:lpstr>
      <vt:lpstr>Missing Data</vt:lpstr>
      <vt:lpstr>How to Handle Missing Data?</vt:lpstr>
      <vt:lpstr>Noisy Data</vt:lpstr>
      <vt:lpstr>How to Handle Noisy Data?</vt:lpstr>
      <vt:lpstr>Simple Discretization Methods: Binning</vt:lpstr>
      <vt:lpstr>Binning Methods for Data Smoothing</vt:lpstr>
      <vt:lpstr>Regression</vt:lpstr>
      <vt:lpstr>Cluster Analysis</vt:lpstr>
      <vt:lpstr>Data Cleaning as a Process</vt:lpstr>
      <vt:lpstr>Data integration and transformation </vt:lpstr>
      <vt:lpstr>Data Integration</vt:lpstr>
      <vt:lpstr>Handling Redundancy in Data Integration</vt:lpstr>
      <vt:lpstr>Correlation Analysis (Numerical Data)</vt:lpstr>
      <vt:lpstr>Correlation Analysis (Categorical Data)</vt:lpstr>
      <vt:lpstr>Chi-Square Calculation: An Example</vt:lpstr>
      <vt:lpstr>Data Transformation</vt:lpstr>
      <vt:lpstr>Data Transformation: Normalization</vt:lpstr>
      <vt:lpstr>Data Transformation: Normalization</vt:lpstr>
      <vt:lpstr>Data reduction</vt:lpstr>
      <vt:lpstr>Data Reduction Strategies</vt:lpstr>
      <vt:lpstr>Data Cube Aggregation</vt:lpstr>
      <vt:lpstr>Attribute Subset Selection</vt:lpstr>
      <vt:lpstr>Heuristic Feature Selection Methods</vt:lpstr>
      <vt:lpstr>Example of Decision Tree Induction</vt:lpstr>
      <vt:lpstr>Dimensionality Reduction</vt:lpstr>
      <vt:lpstr>Principal Component Analysis (PCA)</vt:lpstr>
      <vt:lpstr>Numerosity Reduction</vt:lpstr>
      <vt:lpstr>Data Reduction Method (1): Regression</vt:lpstr>
      <vt:lpstr>Data Red. Method (2): Histograms</vt:lpstr>
      <vt:lpstr>Data Reduction Method (3): Clustering</vt:lpstr>
      <vt:lpstr>Data Reduction Method (4): Sampling</vt:lpstr>
      <vt:lpstr>Sampling: with or without Replacement</vt:lpstr>
      <vt:lpstr>Cluster or Stratified Sampling</vt:lpstr>
      <vt:lpstr>Discretization and concept hierarchy generation</vt:lpstr>
      <vt:lpstr>Discretization</vt:lpstr>
      <vt:lpstr>Discretization and Concept Hierarchy</vt:lpstr>
      <vt:lpstr>Concept Hierarchy Gen. for Numeric Data</vt:lpstr>
      <vt:lpstr>Entropy-Based Discretization</vt:lpstr>
      <vt:lpstr>Interval Merge by 2 Analysis</vt:lpstr>
      <vt:lpstr>Segmentation by Natural Partitioning</vt:lpstr>
      <vt:lpstr>Example of 3-4-5 Rule</vt:lpstr>
      <vt:lpstr>Concept Hierarchy Gen. for Categorical Data</vt:lpstr>
      <vt:lpstr>Automatic Concept Hierarchy Generation</vt:lpstr>
      <vt:lpstr>Summary</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环境/场景适应的跨媒体综合推理 指南方向：智能自主运动体</dc:title>
  <dc:creator>dell</dc:creator>
  <cp:lastModifiedBy>dell</cp:lastModifiedBy>
  <cp:revision>904</cp:revision>
  <dcterms:created xsi:type="dcterms:W3CDTF">2017-11-09T01:05:16Z</dcterms:created>
  <dcterms:modified xsi:type="dcterms:W3CDTF">2019-07-08T17:02:22Z</dcterms:modified>
</cp:coreProperties>
</file>