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4"/>
  </p:notesMasterIdLst>
  <p:sldIdLst>
    <p:sldId id="256" r:id="rId2"/>
    <p:sldId id="258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63" r:id="rId11"/>
    <p:sldId id="271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4" r:id="rId23"/>
    <p:sldId id="285" r:id="rId24"/>
    <p:sldId id="287" r:id="rId25"/>
    <p:sldId id="283" r:id="rId26"/>
    <p:sldId id="293" r:id="rId27"/>
    <p:sldId id="288" r:id="rId28"/>
    <p:sldId id="289" r:id="rId29"/>
    <p:sldId id="290" r:id="rId30"/>
    <p:sldId id="291" r:id="rId31"/>
    <p:sldId id="292" r:id="rId32"/>
    <p:sldId id="261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57C"/>
    <a:srgbClr val="D2DCE6"/>
    <a:srgbClr val="396692"/>
    <a:srgbClr val="CCE9F9"/>
    <a:srgbClr val="CC4A4A"/>
    <a:srgbClr val="F68A00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1149" autoAdjust="0"/>
  </p:normalViewPr>
  <p:slideViewPr>
    <p:cSldViewPr snapToGrid="0">
      <p:cViewPr varScale="1">
        <p:scale>
          <a:sx n="62" d="100"/>
          <a:sy n="62" d="100"/>
        </p:scale>
        <p:origin x="148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48eee192eb314b4" providerId="LiveId" clId="{0B3940EA-CCE1-4FD6-87E0-04E63DE7B743}"/>
    <pc:docChg chg="undo redo custSel addSld delSld modSld">
      <pc:chgData name="" userId="848eee192eb314b4" providerId="LiveId" clId="{0B3940EA-CCE1-4FD6-87E0-04E63DE7B743}" dt="2020-05-13T02:55:32.845" v="1852" actId="2696"/>
      <pc:docMkLst>
        <pc:docMk/>
      </pc:docMkLst>
      <pc:sldChg chg="modNotesTx">
        <pc:chgData name="" userId="848eee192eb314b4" providerId="LiveId" clId="{0B3940EA-CCE1-4FD6-87E0-04E63DE7B743}" dt="2020-05-11T11:39:36.622" v="125" actId="6549"/>
        <pc:sldMkLst>
          <pc:docMk/>
          <pc:sldMk cId="2271741893" sldId="256"/>
        </pc:sldMkLst>
      </pc:sldChg>
      <pc:sldChg chg="modSp modNotesTx">
        <pc:chgData name="" userId="848eee192eb314b4" providerId="LiveId" clId="{0B3940EA-CCE1-4FD6-87E0-04E63DE7B743}" dt="2020-05-11T15:05:47.679" v="949" actId="1076"/>
        <pc:sldMkLst>
          <pc:docMk/>
          <pc:sldMk cId="1259043032" sldId="261"/>
        </pc:sldMkLst>
        <pc:spChg chg="mod">
          <ac:chgData name="" userId="848eee192eb314b4" providerId="LiveId" clId="{0B3940EA-CCE1-4FD6-87E0-04E63DE7B743}" dt="2020-05-11T15:05:47.679" v="949" actId="1076"/>
          <ac:spMkLst>
            <pc:docMk/>
            <pc:sldMk cId="1259043032" sldId="261"/>
            <ac:spMk id="10" creationId="{73F9C901-F4DE-4D42-B81B-5FA1E6CE85A4}"/>
          </ac:spMkLst>
        </pc:spChg>
      </pc:sldChg>
      <pc:sldChg chg="modNotesTx">
        <pc:chgData name="" userId="848eee192eb314b4" providerId="LiveId" clId="{0B3940EA-CCE1-4FD6-87E0-04E63DE7B743}" dt="2020-05-11T11:24:00.784" v="10" actId="20577"/>
        <pc:sldMkLst>
          <pc:docMk/>
          <pc:sldMk cId="3284586190" sldId="263"/>
        </pc:sldMkLst>
      </pc:sldChg>
      <pc:sldChg chg="modNotesTx">
        <pc:chgData name="" userId="848eee192eb314b4" providerId="LiveId" clId="{0B3940EA-CCE1-4FD6-87E0-04E63DE7B743}" dt="2020-05-11T15:07:05.455" v="958" actId="20577"/>
        <pc:sldMkLst>
          <pc:docMk/>
          <pc:sldMk cId="4101356397" sldId="265"/>
        </pc:sldMkLst>
      </pc:sldChg>
      <pc:sldChg chg="modNotesTx">
        <pc:chgData name="" userId="848eee192eb314b4" providerId="LiveId" clId="{0B3940EA-CCE1-4FD6-87E0-04E63DE7B743}" dt="2020-05-13T02:52:01.558" v="1845" actId="20577"/>
        <pc:sldMkLst>
          <pc:docMk/>
          <pc:sldMk cId="4050702138" sldId="268"/>
        </pc:sldMkLst>
      </pc:sldChg>
      <pc:sldChg chg="modNotesTx">
        <pc:chgData name="" userId="848eee192eb314b4" providerId="LiveId" clId="{0B3940EA-CCE1-4FD6-87E0-04E63DE7B743}" dt="2020-05-12T04:37:27.075" v="1208" actId="20577"/>
        <pc:sldMkLst>
          <pc:docMk/>
          <pc:sldMk cId="92741867" sldId="269"/>
        </pc:sldMkLst>
      </pc:sldChg>
      <pc:sldChg chg="modNotesTx">
        <pc:chgData name="" userId="848eee192eb314b4" providerId="LiveId" clId="{0B3940EA-CCE1-4FD6-87E0-04E63DE7B743}" dt="2020-05-12T05:44:32.986" v="1733" actId="20577"/>
        <pc:sldMkLst>
          <pc:docMk/>
          <pc:sldMk cId="3154291480" sldId="271"/>
        </pc:sldMkLst>
      </pc:sldChg>
      <pc:sldChg chg="modNotesTx">
        <pc:chgData name="" userId="848eee192eb314b4" providerId="LiveId" clId="{0B3940EA-CCE1-4FD6-87E0-04E63DE7B743}" dt="2020-05-11T11:54:01.399" v="431" actId="20577"/>
        <pc:sldMkLst>
          <pc:docMk/>
          <pc:sldMk cId="1946146956" sldId="273"/>
        </pc:sldMkLst>
      </pc:sldChg>
      <pc:sldChg chg="modNotesTx">
        <pc:chgData name="" userId="848eee192eb314b4" providerId="LiveId" clId="{0B3940EA-CCE1-4FD6-87E0-04E63DE7B743}" dt="2020-05-11T11:54:45.107" v="449" actId="20577"/>
        <pc:sldMkLst>
          <pc:docMk/>
          <pc:sldMk cId="718974189" sldId="274"/>
        </pc:sldMkLst>
      </pc:sldChg>
      <pc:sldChg chg="modNotesTx">
        <pc:chgData name="" userId="848eee192eb314b4" providerId="LiveId" clId="{0B3940EA-CCE1-4FD6-87E0-04E63DE7B743}" dt="2020-05-11T11:48:46.990" v="312" actId="20577"/>
        <pc:sldMkLst>
          <pc:docMk/>
          <pc:sldMk cId="2890976591" sldId="275"/>
        </pc:sldMkLst>
      </pc:sldChg>
      <pc:sldChg chg="modNotesTx">
        <pc:chgData name="" userId="848eee192eb314b4" providerId="LiveId" clId="{0B3940EA-CCE1-4FD6-87E0-04E63DE7B743}" dt="2020-05-11T15:22:12.554" v="983" actId="20577"/>
        <pc:sldMkLst>
          <pc:docMk/>
          <pc:sldMk cId="3438093977" sldId="276"/>
        </pc:sldMkLst>
      </pc:sldChg>
      <pc:sldChg chg="modNotesTx">
        <pc:chgData name="" userId="848eee192eb314b4" providerId="LiveId" clId="{0B3940EA-CCE1-4FD6-87E0-04E63DE7B743}" dt="2020-05-11T11:57:18.507" v="519" actId="20577"/>
        <pc:sldMkLst>
          <pc:docMk/>
          <pc:sldMk cId="2866561715" sldId="277"/>
        </pc:sldMkLst>
      </pc:sldChg>
      <pc:sldChg chg="modNotesTx">
        <pc:chgData name="" userId="848eee192eb314b4" providerId="LiveId" clId="{0B3940EA-CCE1-4FD6-87E0-04E63DE7B743}" dt="2020-05-11T11:56:56.081" v="518" actId="20577"/>
        <pc:sldMkLst>
          <pc:docMk/>
          <pc:sldMk cId="1993234527" sldId="278"/>
        </pc:sldMkLst>
      </pc:sldChg>
      <pc:sldChg chg="modNotesTx">
        <pc:chgData name="" userId="848eee192eb314b4" providerId="LiveId" clId="{0B3940EA-CCE1-4FD6-87E0-04E63DE7B743}" dt="2020-05-11T11:58:50.967" v="628" actId="20577"/>
        <pc:sldMkLst>
          <pc:docMk/>
          <pc:sldMk cId="3968745979" sldId="279"/>
        </pc:sldMkLst>
      </pc:sldChg>
      <pc:sldChg chg="modNotesTx">
        <pc:chgData name="" userId="848eee192eb314b4" providerId="LiveId" clId="{0B3940EA-CCE1-4FD6-87E0-04E63DE7B743}" dt="2020-05-11T14:54:54.902" v="811" actId="20577"/>
        <pc:sldMkLst>
          <pc:docMk/>
          <pc:sldMk cId="3019722883" sldId="280"/>
        </pc:sldMkLst>
      </pc:sldChg>
      <pc:sldChg chg="modNotesTx">
        <pc:chgData name="" userId="848eee192eb314b4" providerId="LiveId" clId="{0B3940EA-CCE1-4FD6-87E0-04E63DE7B743}" dt="2020-05-11T12:01:02.719" v="658" actId="20577"/>
        <pc:sldMkLst>
          <pc:docMk/>
          <pc:sldMk cId="1811399828" sldId="281"/>
        </pc:sldMkLst>
      </pc:sldChg>
      <pc:sldChg chg="modNotesTx">
        <pc:chgData name="" userId="848eee192eb314b4" providerId="LiveId" clId="{0B3940EA-CCE1-4FD6-87E0-04E63DE7B743}" dt="2020-05-11T12:01:28.596" v="666" actId="20577"/>
        <pc:sldMkLst>
          <pc:docMk/>
          <pc:sldMk cId="4006924919" sldId="282"/>
        </pc:sldMkLst>
      </pc:sldChg>
      <pc:sldChg chg="addSp delSp modNotesTx">
        <pc:chgData name="" userId="848eee192eb314b4" providerId="LiveId" clId="{0B3940EA-CCE1-4FD6-87E0-04E63DE7B743}" dt="2020-05-11T14:59:51.998" v="815" actId="20577"/>
        <pc:sldMkLst>
          <pc:docMk/>
          <pc:sldMk cId="1289924506" sldId="283"/>
        </pc:sldMkLst>
        <pc:spChg chg="add del">
          <ac:chgData name="" userId="848eee192eb314b4" providerId="LiveId" clId="{0B3940EA-CCE1-4FD6-87E0-04E63DE7B743}" dt="2020-05-11T11:22:27.040" v="9" actId="478"/>
          <ac:spMkLst>
            <pc:docMk/>
            <pc:sldMk cId="1289924506" sldId="283"/>
            <ac:spMk id="5" creationId="{000DAC61-F6C9-4734-A210-CE571800841C}"/>
          </ac:spMkLst>
        </pc:spChg>
      </pc:sldChg>
      <pc:sldChg chg="addSp modAnim modNotesTx">
        <pc:chgData name="" userId="848eee192eb314b4" providerId="LiveId" clId="{0B3940EA-CCE1-4FD6-87E0-04E63DE7B743}" dt="2020-05-13T02:55:28.036" v="1851" actId="20577"/>
        <pc:sldMkLst>
          <pc:docMk/>
          <pc:sldMk cId="2427771595" sldId="285"/>
        </pc:sldMkLst>
        <pc:spChg chg="add">
          <ac:chgData name="" userId="848eee192eb314b4" providerId="LiveId" clId="{0B3940EA-CCE1-4FD6-87E0-04E63DE7B743}" dt="2020-05-13T02:54:42.952" v="1846"/>
          <ac:spMkLst>
            <pc:docMk/>
            <pc:sldMk cId="2427771595" sldId="285"/>
            <ac:spMk id="11" creationId="{80B54EDD-B17A-49A3-B8BC-45BC408F0486}"/>
          </ac:spMkLst>
        </pc:spChg>
        <pc:spChg chg="add">
          <ac:chgData name="" userId="848eee192eb314b4" providerId="LiveId" clId="{0B3940EA-CCE1-4FD6-87E0-04E63DE7B743}" dt="2020-05-13T02:54:50.013" v="1847"/>
          <ac:spMkLst>
            <pc:docMk/>
            <pc:sldMk cId="2427771595" sldId="285"/>
            <ac:spMk id="12" creationId="{33A63E39-2687-412B-8D4D-EF2DF6273E98}"/>
          </ac:spMkLst>
        </pc:spChg>
      </pc:sldChg>
      <pc:sldChg chg="del modNotesTx">
        <pc:chgData name="" userId="848eee192eb314b4" providerId="LiveId" clId="{0B3940EA-CCE1-4FD6-87E0-04E63DE7B743}" dt="2020-05-13T02:55:32.845" v="1852" actId="2696"/>
        <pc:sldMkLst>
          <pc:docMk/>
          <pc:sldMk cId="963633678" sldId="286"/>
        </pc:sldMkLst>
      </pc:sldChg>
      <pc:sldChg chg="modNotesTx">
        <pc:chgData name="" userId="848eee192eb314b4" providerId="LiveId" clId="{0B3940EA-CCE1-4FD6-87E0-04E63DE7B743}" dt="2020-05-12T05:52:50.568" v="1839" actId="6549"/>
        <pc:sldMkLst>
          <pc:docMk/>
          <pc:sldMk cId="3426234229" sldId="287"/>
        </pc:sldMkLst>
      </pc:sldChg>
      <pc:sldChg chg="modNotesTx">
        <pc:chgData name="" userId="848eee192eb314b4" providerId="LiveId" clId="{0B3940EA-CCE1-4FD6-87E0-04E63DE7B743}" dt="2020-05-11T15:24:23.898" v="1058" actId="20577"/>
        <pc:sldMkLst>
          <pc:docMk/>
          <pc:sldMk cId="1807790395" sldId="288"/>
        </pc:sldMkLst>
      </pc:sldChg>
      <pc:sldChg chg="modSp">
        <pc:chgData name="" userId="848eee192eb314b4" providerId="LiveId" clId="{0B3940EA-CCE1-4FD6-87E0-04E63DE7B743}" dt="2020-05-11T11:22:14.763" v="7" actId="948"/>
        <pc:sldMkLst>
          <pc:docMk/>
          <pc:sldMk cId="809079254" sldId="289"/>
        </pc:sldMkLst>
        <pc:spChg chg="mod">
          <ac:chgData name="" userId="848eee192eb314b4" providerId="LiveId" clId="{0B3940EA-CCE1-4FD6-87E0-04E63DE7B743}" dt="2020-05-11T11:22:14.763" v="7" actId="948"/>
          <ac:spMkLst>
            <pc:docMk/>
            <pc:sldMk cId="809079254" sldId="289"/>
            <ac:spMk id="7" creationId="{7CD21101-C6D9-4144-8430-5D6AD40EBF68}"/>
          </ac:spMkLst>
        </pc:spChg>
      </pc:sldChg>
      <pc:sldChg chg="modNotesTx">
        <pc:chgData name="" userId="848eee192eb314b4" providerId="LiveId" clId="{0B3940EA-CCE1-4FD6-87E0-04E63DE7B743}" dt="2020-05-11T15:35:02.293" v="1197" actId="20577"/>
        <pc:sldMkLst>
          <pc:docMk/>
          <pc:sldMk cId="3067423127" sldId="290"/>
        </pc:sldMkLst>
      </pc:sldChg>
      <pc:sldChg chg="modSp">
        <pc:chgData name="" userId="848eee192eb314b4" providerId="LiveId" clId="{0B3940EA-CCE1-4FD6-87E0-04E63DE7B743}" dt="2020-05-11T15:05:10.175" v="931" actId="20577"/>
        <pc:sldMkLst>
          <pc:docMk/>
          <pc:sldMk cId="3908966304" sldId="291"/>
        </pc:sldMkLst>
        <pc:spChg chg="mod">
          <ac:chgData name="" userId="848eee192eb314b4" providerId="LiveId" clId="{0B3940EA-CCE1-4FD6-87E0-04E63DE7B743}" dt="2020-05-11T15:05:10.175" v="931" actId="20577"/>
          <ac:spMkLst>
            <pc:docMk/>
            <pc:sldMk cId="3908966304" sldId="291"/>
            <ac:spMk id="5" creationId="{85208E5B-8366-4137-9295-2179D12FD3C8}"/>
          </ac:spMkLst>
        </pc:spChg>
      </pc:sldChg>
      <pc:sldChg chg="modNotesTx">
        <pc:chgData name="" userId="848eee192eb314b4" providerId="LiveId" clId="{0B3940EA-CCE1-4FD6-87E0-04E63DE7B743}" dt="2020-05-11T15:05:38.623" v="948" actId="20577"/>
        <pc:sldMkLst>
          <pc:docMk/>
          <pc:sldMk cId="646662546" sldId="292"/>
        </pc:sldMkLst>
      </pc:sldChg>
      <pc:sldChg chg="addSp delSp modSp add modNotesTx">
        <pc:chgData name="" userId="848eee192eb314b4" providerId="LiveId" clId="{0B3940EA-CCE1-4FD6-87E0-04E63DE7B743}" dt="2020-05-12T05:14:54.461" v="1723" actId="255"/>
        <pc:sldMkLst>
          <pc:docMk/>
          <pc:sldMk cId="3275623506" sldId="293"/>
        </pc:sldMkLst>
        <pc:spChg chg="mod">
          <ac:chgData name="" userId="848eee192eb314b4" providerId="LiveId" clId="{0B3940EA-CCE1-4FD6-87E0-04E63DE7B743}" dt="2020-05-12T04:45:45.761" v="1246"/>
          <ac:spMkLst>
            <pc:docMk/>
            <pc:sldMk cId="3275623506" sldId="293"/>
            <ac:spMk id="2" creationId="{F92E93C0-319B-4D95-9ACA-7AB167EC13C3}"/>
          </ac:spMkLst>
        </pc:spChg>
        <pc:spChg chg="del">
          <ac:chgData name="" userId="848eee192eb314b4" providerId="LiveId" clId="{0B3940EA-CCE1-4FD6-87E0-04E63DE7B743}" dt="2020-05-12T04:50:51.017" v="1301" actId="478"/>
          <ac:spMkLst>
            <pc:docMk/>
            <pc:sldMk cId="3275623506" sldId="293"/>
            <ac:spMk id="3" creationId="{E26F44DD-ADC3-441E-8705-5A2CF76680A7}"/>
          </ac:spMkLst>
        </pc:spChg>
        <pc:spChg chg="add">
          <ac:chgData name="" userId="848eee192eb314b4" providerId="LiveId" clId="{0B3940EA-CCE1-4FD6-87E0-04E63DE7B743}" dt="2020-05-12T04:50:51.474" v="1302"/>
          <ac:spMkLst>
            <pc:docMk/>
            <pc:sldMk cId="3275623506" sldId="293"/>
            <ac:spMk id="6" creationId="{3905BF3C-DEB1-4909-9670-15ACE6B1217E}"/>
          </ac:spMkLst>
        </pc:spChg>
        <pc:spChg chg="add">
          <ac:chgData name="" userId="848eee192eb314b4" providerId="LiveId" clId="{0B3940EA-CCE1-4FD6-87E0-04E63DE7B743}" dt="2020-05-12T04:50:51.474" v="1302"/>
          <ac:spMkLst>
            <pc:docMk/>
            <pc:sldMk cId="3275623506" sldId="293"/>
            <ac:spMk id="7" creationId="{F29A15FC-AAA5-483E-9683-D442FC807360}"/>
          </ac:spMkLst>
        </pc:spChg>
        <pc:spChg chg="add mod">
          <ac:chgData name="" userId="848eee192eb314b4" providerId="LiveId" clId="{0B3940EA-CCE1-4FD6-87E0-04E63DE7B743}" dt="2020-05-12T05:14:53.135" v="1721" actId="255"/>
          <ac:spMkLst>
            <pc:docMk/>
            <pc:sldMk cId="3275623506" sldId="293"/>
            <ac:spMk id="8" creationId="{7C87CADB-54B2-4B90-A37A-D6EF7C9D4CB7}"/>
          </ac:spMkLst>
        </pc:spChg>
        <pc:spChg chg="add mod">
          <ac:chgData name="" userId="848eee192eb314b4" providerId="LiveId" clId="{0B3940EA-CCE1-4FD6-87E0-04E63DE7B743}" dt="2020-05-12T05:14:54.461" v="1723" actId="255"/>
          <ac:spMkLst>
            <pc:docMk/>
            <pc:sldMk cId="3275623506" sldId="293"/>
            <ac:spMk id="9" creationId="{CE24713C-D634-4019-9EC4-8FA9D147647E}"/>
          </ac:spMkLst>
        </pc:spChg>
        <pc:spChg chg="add mod">
          <ac:chgData name="" userId="848eee192eb314b4" providerId="LiveId" clId="{0B3940EA-CCE1-4FD6-87E0-04E63DE7B743}" dt="2020-05-12T05:13:15.502" v="1713" actId="1038"/>
          <ac:spMkLst>
            <pc:docMk/>
            <pc:sldMk cId="3275623506" sldId="293"/>
            <ac:spMk id="10" creationId="{4DB460FE-837D-4532-AF9D-7F2059108446}"/>
          </ac:spMkLst>
        </pc:spChg>
        <pc:spChg chg="add mod">
          <ac:chgData name="" userId="848eee192eb314b4" providerId="LiveId" clId="{0B3940EA-CCE1-4FD6-87E0-04E63DE7B743}" dt="2020-05-12T05:13:15.502" v="1713" actId="1038"/>
          <ac:spMkLst>
            <pc:docMk/>
            <pc:sldMk cId="3275623506" sldId="293"/>
            <ac:spMk id="11" creationId="{4E05B527-2B57-4B58-A273-88E2D07F80E8}"/>
          </ac:spMkLst>
        </pc:spChg>
        <pc:spChg chg="add del">
          <ac:chgData name="" userId="848eee192eb314b4" providerId="LiveId" clId="{0B3940EA-CCE1-4FD6-87E0-04E63DE7B743}" dt="2020-05-12T04:51:06.752" v="1303" actId="478"/>
          <ac:spMkLst>
            <pc:docMk/>
            <pc:sldMk cId="3275623506" sldId="293"/>
            <ac:spMk id="12" creationId="{06AEAA4C-5F58-46A3-826F-C0F81BC534F4}"/>
          </ac:spMkLst>
        </pc:spChg>
        <pc:spChg chg="add mod">
          <ac:chgData name="" userId="848eee192eb314b4" providerId="LiveId" clId="{0B3940EA-CCE1-4FD6-87E0-04E63DE7B743}" dt="2020-05-12T05:12:53.675" v="1707" actId="1038"/>
          <ac:spMkLst>
            <pc:docMk/>
            <pc:sldMk cId="3275623506" sldId="293"/>
            <ac:spMk id="13" creationId="{ABAF872B-4E21-44D6-B637-08999359B25B}"/>
          </ac:spMkLst>
        </pc:spChg>
        <pc:spChg chg="add mod">
          <ac:chgData name="" userId="848eee192eb314b4" providerId="LiveId" clId="{0B3940EA-CCE1-4FD6-87E0-04E63DE7B743}" dt="2020-05-12T05:12:53.675" v="1707" actId="1038"/>
          <ac:spMkLst>
            <pc:docMk/>
            <pc:sldMk cId="3275623506" sldId="293"/>
            <ac:spMk id="14" creationId="{66D6EB13-70CD-498B-B4CB-4EE812B6EE09}"/>
          </ac:spMkLst>
        </pc:spChg>
        <pc:spChg chg="add mod">
          <ac:chgData name="" userId="848eee192eb314b4" providerId="LiveId" clId="{0B3940EA-CCE1-4FD6-87E0-04E63DE7B743}" dt="2020-05-12T05:12:53.675" v="1707" actId="1038"/>
          <ac:spMkLst>
            <pc:docMk/>
            <pc:sldMk cId="3275623506" sldId="293"/>
            <ac:spMk id="15" creationId="{5B8AB732-C77B-436D-A463-956A92CD55C2}"/>
          </ac:spMkLst>
        </pc:spChg>
        <pc:spChg chg="add mod">
          <ac:chgData name="" userId="848eee192eb314b4" providerId="LiveId" clId="{0B3940EA-CCE1-4FD6-87E0-04E63DE7B743}" dt="2020-05-12T05:12:53.675" v="1707" actId="1038"/>
          <ac:spMkLst>
            <pc:docMk/>
            <pc:sldMk cId="3275623506" sldId="293"/>
            <ac:spMk id="16" creationId="{267F2F84-CA59-42FE-A6C8-975409511F56}"/>
          </ac:spMkLst>
        </pc:spChg>
        <pc:spChg chg="add del">
          <ac:chgData name="" userId="848eee192eb314b4" providerId="LiveId" clId="{0B3940EA-CCE1-4FD6-87E0-04E63DE7B743}" dt="2020-05-12T05:08:55.990" v="1491"/>
          <ac:spMkLst>
            <pc:docMk/>
            <pc:sldMk cId="3275623506" sldId="293"/>
            <ac:spMk id="17" creationId="{01F42B36-30C4-468D-B5A3-34534EC7BA2C}"/>
          </ac:spMkLst>
        </pc:spChg>
        <pc:spChg chg="add mod">
          <ac:chgData name="" userId="848eee192eb314b4" providerId="LiveId" clId="{0B3940EA-CCE1-4FD6-87E0-04E63DE7B743}" dt="2020-05-12T05:13:15.502" v="1713" actId="1038"/>
          <ac:spMkLst>
            <pc:docMk/>
            <pc:sldMk cId="3275623506" sldId="293"/>
            <ac:spMk id="18" creationId="{96E01836-5A0A-494E-A6FD-82581BD040E8}"/>
          </ac:spMkLst>
        </pc:spChg>
        <pc:spChg chg="add mod">
          <ac:chgData name="" userId="848eee192eb314b4" providerId="LiveId" clId="{0B3940EA-CCE1-4FD6-87E0-04E63DE7B743}" dt="2020-05-12T05:13:15.502" v="1713" actId="1038"/>
          <ac:spMkLst>
            <pc:docMk/>
            <pc:sldMk cId="3275623506" sldId="293"/>
            <ac:spMk id="19" creationId="{187720CE-EC61-4CE9-9B41-058B5C32AD17}"/>
          </ac:spMkLst>
        </pc:spChg>
        <pc:spChg chg="add mod">
          <ac:chgData name="" userId="848eee192eb314b4" providerId="LiveId" clId="{0B3940EA-CCE1-4FD6-87E0-04E63DE7B743}" dt="2020-05-12T05:12:53.675" v="1707" actId="1038"/>
          <ac:spMkLst>
            <pc:docMk/>
            <pc:sldMk cId="3275623506" sldId="293"/>
            <ac:spMk id="20" creationId="{315FBEA2-8F68-4EBD-A747-6B2890B7F055}"/>
          </ac:spMkLst>
        </pc:spChg>
        <pc:spChg chg="add mod">
          <ac:chgData name="" userId="848eee192eb314b4" providerId="LiveId" clId="{0B3940EA-CCE1-4FD6-87E0-04E63DE7B743}" dt="2020-05-12T05:12:53.675" v="1707" actId="1038"/>
          <ac:spMkLst>
            <pc:docMk/>
            <pc:sldMk cId="3275623506" sldId="293"/>
            <ac:spMk id="21" creationId="{961C605C-6AD3-45C3-9559-8A77C4498B10}"/>
          </ac:spMkLst>
        </pc:spChg>
        <pc:picChg chg="del">
          <ac:chgData name="" userId="848eee192eb314b4" providerId="LiveId" clId="{0B3940EA-CCE1-4FD6-87E0-04E63DE7B743}" dt="2020-05-12T04:50:48.366" v="1300" actId="478"/>
          <ac:picMkLst>
            <pc:docMk/>
            <pc:sldMk cId="3275623506" sldId="293"/>
            <ac:picMk id="5" creationId="{36F24E0C-7CDB-4F4F-87B0-EFD3275B79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大家好，下面由我代表第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小组带来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编码问题的介绍与展示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问题，我们需要构建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树，也就是最优二叉树，使得各个叶子节点的带权路径总长度最小。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8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我们的基本思想是通过贪心算法构建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因为题目限定了数据范围，所以先建立了固定大小的二叉堆，以这组输入数据为例，先从之前的最小堆中取出最小的两个元素，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1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，分别作为一棵新树的左、右子树，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2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将他们合并成新树，且新树的根结点权值为其左、右子树根结点权值之和；也就是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200+250=450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00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然后重新插入到堆中，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86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此时我们再取出最小元素合并，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0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得到根节点权值为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的新树插入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3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58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循环这个过程，再</a:t>
            </a:r>
            <a:r>
              <a:rPr lang="zh-CN" altLang="en-US" dirty="0"/>
              <a:t>取出根节点权值为</a:t>
            </a:r>
            <a:r>
              <a:rPr lang="en-US" altLang="zh-CN" dirty="0"/>
              <a:t>450</a:t>
            </a:r>
            <a:r>
              <a:rPr lang="zh-CN" altLang="en-US" dirty="0"/>
              <a:t>的这颗子树和</a:t>
            </a:r>
            <a:r>
              <a:rPr lang="en-US" altLang="zh-CN" dirty="0"/>
              <a:t>700</a:t>
            </a:r>
            <a:r>
              <a:rPr lang="zh-CN" altLang="en-US" dirty="0"/>
              <a:t>这个节点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3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合并得到</a:t>
            </a:r>
            <a:r>
              <a:rPr lang="en-US" altLang="zh-CN" dirty="0"/>
              <a:t>1150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7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首先，我先从问题背景与问题描述两个方面，来为大家简单的介绍一下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74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插入原来的堆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8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循环直到堆中只有一棵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树为止，我们就得到了所需的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88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从获得的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树中，我们可以获得各个字符的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编码，从而得到最优编码下的总权重。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93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对于每一组输入的学生提交内容，我们都可以计算它们的总编码长度，并将之与最优编码长度进行比较， 比如这里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4400&gt;4150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，说明测试的编码总长较大，就可以直接判定这不是一个最优编码。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92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如果二者相等，我们需要进行第二步筛选判断是否存在字符为零一字符的前序子串。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我们的方法是通过直接找字串然后比较它们的地址，如果不存在这样的前序子串，我们就可以判断这组编码是最优的编码之一，输出结果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81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关于测试结果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39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以及最小情况可以初步验证程序的正确性，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为了进一步测试程序的正确性和性能，我们还编写了测试数据生成集来根据用户输入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(N&amp;M)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生成字符和频率数组。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18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验证得到在不同类型输入的情况下，均表现良好，通过了所有节点。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最后部分是有关时空复杂度的分析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40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分析时间复杂度时，我们把整个项目分为四个部分。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第一部分是输入，包括构建一个最小堆，因为最小堆插入元素的时间复杂度为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$O(log N)$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，因此插入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个元素的时间复杂度为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Nlog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N)$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第二部分是构建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树，每次从最小堆中删除两个最小元素的时间复杂度为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$O(log N)$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，合并这两个元素的时间复杂度为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$O(1)$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，每两次删除要进行一次合并，将合并所产生的新元素重新插入最小堆的时间复杂度为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$O(log N)$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这组操作要进行</a:t>
            </a:r>
            <a:r>
              <a:rPr lang="en-US" altLang="zh-CN" dirty="0"/>
              <a:t>N-1</a:t>
            </a:r>
            <a:r>
              <a:rPr lang="zh-CN" altLang="en-US" dirty="0"/>
              <a:t>次，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因此这部分总的时间复杂度就是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Nlog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N)$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第三部分是判断输入是否满足最优解，与输入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组数据有关的时间复杂度是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$O(MN)$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M&gt;&gt;N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，最后的时间复杂度就是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$O(MN)$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，否则整体的时间复杂度为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NlogN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)$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3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编码是可变字长编码的一种二进制编码方式，可以依据不同字符出现的频率来构造码字，且任意字符的编码都不是其他字符的前序子串。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编码在文件不等长编码的无损压缩中运用较为广泛，因为它的特点是能够在减少数据量的同时，避免出现重复编码的冲突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48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尽管在霍夫曼树的构造中，我们动态分配了大量内存，但是大多数都只是</a:t>
            </a:r>
            <a:r>
              <a:rPr lang="en-US" altLang="zh-CN" dirty="0"/>
              <a:t>N</a:t>
            </a:r>
            <a:r>
              <a:rPr lang="zh-CN" altLang="en-US" dirty="0"/>
              <a:t>的线性函数。</a:t>
            </a:r>
          </a:p>
          <a:p>
            <a:r>
              <a:rPr lang="zh-CN" altLang="en-US" dirty="0"/>
              <a:t>例如，我们使用数组来存储频率和字符，两者的空间复杂度都是</a:t>
            </a:r>
            <a:r>
              <a:rPr lang="en-US" altLang="zh-CN" dirty="0"/>
              <a:t>$O(N)$</a:t>
            </a:r>
            <a:r>
              <a:rPr lang="zh-CN" altLang="en-US" dirty="0"/>
              <a:t>。 总之，总空间复杂度为</a:t>
            </a:r>
            <a:r>
              <a:rPr lang="en-US" altLang="zh-CN" dirty="0"/>
              <a:t>$O(N)$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38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评价方面，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zh-CN" altLang="en-US" dirty="0"/>
              <a:t>编码的基本思想是构造一个以频率为权重的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zh-CN" altLang="en-US" dirty="0"/>
              <a:t>树，然后使用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zh-CN" altLang="en-US" dirty="0"/>
              <a:t>树对字符进行编码。</a:t>
            </a:r>
          </a:p>
          <a:p>
            <a:r>
              <a:rPr lang="zh-CN" altLang="en-US" dirty="0"/>
              <a:t>核心思想是重量越大，叶子离根越近。 </a:t>
            </a:r>
            <a:r>
              <a:rPr lang="en-US" altLang="zh-CN" dirty="0"/>
              <a:t>Huffman</a:t>
            </a:r>
            <a:r>
              <a:rPr lang="zh-CN" altLang="en-US" dirty="0"/>
              <a:t>算法采用的贪婪策略就是要取两棵没有父母的树，并且这组树中权重最小的是左右子树，这使我们对贪婪算法有了进一步的了解。</a:t>
            </a:r>
          </a:p>
          <a:p>
            <a:r>
              <a:rPr lang="zh-CN" altLang="en-US" dirty="0"/>
              <a:t>对比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zh-CN" altLang="en-US" dirty="0"/>
              <a:t>编码与常见的二进制编码，霍夫曼所构造的码字是不唯一的，对于同一个信息源，可能存在多种编码方式，但是它的平均长度不会改变，都是平均长度最短的码字。但是霍夫曼编码的稳定性比二进制编码较差，如果其中一位数据发生改变，整个文件就会发生改变，可靠性不如二进制编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70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我们的展示就到这里 谢谢大家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5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通过题目的输入，我们可以获得需要编码的字符个数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，以及他们各自出现的频率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。此外，还会有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组测试数据，每组数据中都有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个字符及其对应的编码。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0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如果一组测试中的编码方式是最优的，则输出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0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我们利用最小堆原理和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树的算法，来较为有效地解决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 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0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由于最优编码不止一种所以我们采取的策略是先选用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算法算出其中一种解， 利用不同最优算法的共性即权重和最小来第一步筛选，然后通过字符串比较判断来进行第二步筛选。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这是我们第一步筛选程序的流程图，首先，我们会构建一个最小堆来储存需要编码的字符与它的出现频率，这能帮助我们较快地获取出现频率最小的字符。然后我们会利用贪心算法来进行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编码，从而获得最优编码方式下总编码长度最短的情况。然后将输入测试的各组总长度与最优总长度进行比较，如果相同就输出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38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接下来我主要介绍一下最小堆算法和贪心算法在我们项目中的应用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在储存字符的过程中，我们首先涉及到单个元素在最小堆中的插入，这是伪代码与函数的流程图，具体的实现因为在课堂中已经讲过所以我这里不再赘述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5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完成字符的储存之后，在后面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编码的过程中，我们还需要使用在最小堆中取最小元素的方法，这涉及了最小元素的删除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0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683" t="2597" r="-4086"/>
          <a:stretch/>
        </p:blipFill>
        <p:spPr>
          <a:xfrm>
            <a:off x="0" y="0"/>
            <a:ext cx="11551113" cy="685800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0051A00-6BD9-4243-B39B-F3B24CA24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824" y="277753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5FDBB14-1432-4EA7-819D-F65C03FFE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7824" y="2078943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5" name="文本占位符 13">
            <a:extLst>
              <a:ext uri="{FF2B5EF4-FFF2-40B4-BE49-F238E27FC236}">
                <a16:creationId xmlns:a16="http://schemas.microsoft.com/office/drawing/2014/main" id="{5B61DEA3-C890-40A8-B404-339D596F95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7824" y="454084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7" name="文本占位符 13">
            <a:extLst>
              <a:ext uri="{FF2B5EF4-FFF2-40B4-BE49-F238E27FC236}">
                <a16:creationId xmlns:a16="http://schemas.microsoft.com/office/drawing/2014/main" id="{003B3F59-3663-47BD-8362-9C78CB03C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7824" y="483711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1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/>
        </p:blipFill>
        <p:spPr>
          <a:xfrm rot="10800000">
            <a:off x="7391125" y="2176961"/>
            <a:ext cx="4129362" cy="245164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669925" y="2132059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669925" y="462706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FB756DD9-EBF9-4157-986A-47566FA4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939" y="244652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40D0065-2470-4176-89CF-C734C71C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055" y="334187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285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Huffman Code from Group 18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16317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2020/5/13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Huffman Code from Group 18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19836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76895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/>
        </p:blipFill>
        <p:spPr>
          <a:xfrm rot="10800000" flipV="1">
            <a:off x="669924" y="-1"/>
            <a:ext cx="11522076" cy="6840761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006C54A6-ACD4-4954-856A-91D0702456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17723" y="195421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占位符 62">
            <a:extLst>
              <a:ext uri="{FF2B5EF4-FFF2-40B4-BE49-F238E27FC236}">
                <a16:creationId xmlns:a16="http://schemas.microsoft.com/office/drawing/2014/main" id="{821A0C44-1539-4469-A219-45FCBE0C89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17723" y="426044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5" name="文本占位符 13">
            <a:extLst>
              <a:ext uri="{FF2B5EF4-FFF2-40B4-BE49-F238E27FC236}">
                <a16:creationId xmlns:a16="http://schemas.microsoft.com/office/drawing/2014/main" id="{CF8E43C1-719E-4E3C-A237-6B6D495612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17724" y="396417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13788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1D5ED99-AFEF-4527-AC02-50DD2FB5A3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31" b="9145"/>
          <a:stretch/>
        </p:blipFill>
        <p:spPr>
          <a:xfrm>
            <a:off x="1" y="0"/>
            <a:ext cx="3994149" cy="3848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2AED78-6360-4F3D-8874-D7AB96F6C1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27" t="51125"/>
          <a:stretch/>
        </p:blipFill>
        <p:spPr>
          <a:xfrm>
            <a:off x="8794750" y="4787900"/>
            <a:ext cx="3397250" cy="20701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Huffman Code from Group 18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4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  <p:sldLayoutId id="2147483673" r:id="rId4"/>
    <p:sldLayoutId id="2147483667" r:id="rId5"/>
    <p:sldLayoutId id="2147483671" r:id="rId6"/>
  </p:sldLayoutIdLst>
  <p:transition spd="slow"/>
  <p:hf hdr="0" dt="0"/>
  <p:txStyles>
    <p:titleStyle>
      <a:lvl1pPr algn="r" defTabSz="914354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31" userDrawn="1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/>
          </p:cNvPr>
          <p:cNvGrpSpPr/>
          <p:nvPr/>
        </p:nvGrpSpPr>
        <p:grpSpPr>
          <a:xfrm>
            <a:off x="3921760" y="4285534"/>
            <a:ext cx="3306216" cy="873638"/>
            <a:chOff x="1" y="3119838"/>
            <a:chExt cx="2057400" cy="687838"/>
          </a:xfrm>
          <a:solidFill>
            <a:schemeClr val="bg1"/>
          </a:solidFill>
        </p:grpSpPr>
        <p:sp>
          <p:nvSpPr>
            <p:cNvPr id="17" name="文本框 16">
              <a:extLst/>
            </p:cNvPr>
            <p:cNvSpPr txBox="1"/>
            <p:nvPr/>
          </p:nvSpPr>
          <p:spPr>
            <a:xfrm>
              <a:off x="1" y="3390126"/>
              <a:ext cx="2057400" cy="417550"/>
            </a:xfrm>
            <a:prstGeom prst="rect">
              <a:avLst/>
            </a:prstGeom>
            <a:grp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16600" b="1" dirty="0" err="1">
                  <a:solidFill>
                    <a:srgbClr val="D2DC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DataStructure</a:t>
              </a:r>
              <a:endParaRPr lang="en-US" altLang="zh-CN" sz="28700" b="1" dirty="0">
                <a:solidFill>
                  <a:srgbClr val="D2DCE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/>
            </p:cNvPr>
            <p:cNvSpPr/>
            <p:nvPr/>
          </p:nvSpPr>
          <p:spPr>
            <a:xfrm>
              <a:off x="806369" y="3119838"/>
              <a:ext cx="1251032" cy="218356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9600" b="1" dirty="0">
                  <a:solidFill>
                    <a:srgbClr val="39669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ADVANCED</a:t>
              </a:r>
              <a:endParaRPr lang="en-US" altLang="zh-CN" sz="16600" b="1" noProof="0" dirty="0">
                <a:solidFill>
                  <a:srgbClr val="39669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副标题 4">
            <a:extLst>
              <a:ext uri="{FF2B5EF4-FFF2-40B4-BE49-F238E27FC236}">
                <a16:creationId xmlns:a16="http://schemas.microsoft.com/office/drawing/2014/main" id="{27A7795D-379A-4291-9150-34419796B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9083" y="3406372"/>
            <a:ext cx="5773105" cy="558799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04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75008619-5A93-491D-8B76-41D7C6FA0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9751" y="2201863"/>
            <a:ext cx="6802438" cy="1204509"/>
          </a:xfrm>
        </p:spPr>
        <p:txBody>
          <a:bodyPr>
            <a:normAutofit/>
          </a:bodyPr>
          <a:lstStyle/>
          <a:p>
            <a:pPr algn="r"/>
            <a:r>
              <a:rPr lang="en-US" altLang="zh-CN" sz="7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Codes</a:t>
            </a:r>
            <a:endParaRPr lang="zh-CN" altLang="en-US" sz="7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1E87231D-0865-41CF-857E-D8F6C394BC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9083" y="4349781"/>
            <a:ext cx="5773105" cy="296271"/>
          </a:xfrm>
        </p:spPr>
        <p:txBody>
          <a:bodyPr/>
          <a:lstStyle/>
          <a:p>
            <a:pPr algn="r"/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18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88938FF6-095C-4DD3-9E5E-07D677A7E2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9083" y="4838357"/>
            <a:ext cx="5773105" cy="296271"/>
          </a:xfrm>
        </p:spPr>
        <p:txBody>
          <a:bodyPr/>
          <a:lstStyle/>
          <a:p>
            <a:pPr algn="r"/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常博宇 卢佳盈 唐顺政</a:t>
            </a:r>
            <a:endParaRPr lang="en-US" altLang="en-US" sz="2400" b="1" dirty="0">
              <a:solidFill>
                <a:schemeClr val="tx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Algorithm——Huffman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137512-32D4-4C8D-A6D9-A9CC7CBD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8" y="1422058"/>
            <a:ext cx="5572462" cy="48184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EA61775-233A-4045-9654-88D2FF5ACCE5}"/>
              </a:ext>
            </a:extLst>
          </p:cNvPr>
          <p:cNvSpPr txBox="1"/>
          <p:nvPr/>
        </p:nvSpPr>
        <p:spPr>
          <a:xfrm>
            <a:off x="6350978" y="1450202"/>
            <a:ext cx="5003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Tree / Optimal Binary Tree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8D5E8EC-C5E7-4A7B-B6AE-BB308B1E458E}"/>
              </a:ext>
            </a:extLst>
          </p:cNvPr>
          <p:cNvSpPr/>
          <p:nvPr/>
        </p:nvSpPr>
        <p:spPr>
          <a:xfrm>
            <a:off x="6350183" y="2271540"/>
            <a:ext cx="4870452" cy="1210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tree with 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leaf nodes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length of the weighted path of each leaf node is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33FBCDA-5202-4A6E-9DBB-A8C5FC50C2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9730" y="3779976"/>
            <a:ext cx="4929524" cy="20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619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00304"/>
              </p:ext>
            </p:extLst>
          </p:nvPr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DB309F-445F-4FB9-B616-21D17FB14EAC}"/>
              </a:ext>
            </a:extLst>
          </p:cNvPr>
          <p:cNvGrpSpPr/>
          <p:nvPr/>
        </p:nvGrpSpPr>
        <p:grpSpPr>
          <a:xfrm>
            <a:off x="3519970" y="4382605"/>
            <a:ext cx="556629" cy="986590"/>
            <a:chOff x="2740024" y="3773103"/>
            <a:chExt cx="556629" cy="98659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73639E6-DF73-4F5B-83A9-2A57D058AEF4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9F0889-A543-4A00-9020-24EC46EB250D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284807E-A96D-4345-9C88-27BC196CF426}"/>
              </a:ext>
            </a:extLst>
          </p:cNvPr>
          <p:cNvGrpSpPr/>
          <p:nvPr/>
        </p:nvGrpSpPr>
        <p:grpSpPr>
          <a:xfrm>
            <a:off x="2748264" y="3504852"/>
            <a:ext cx="556629" cy="986590"/>
            <a:chOff x="2740024" y="3773103"/>
            <a:chExt cx="556629" cy="98659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B2503E9-7A61-4990-8082-788EEF3B5713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D8B03BE-873F-46ED-A538-4BE3838FA860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9385DF-B358-4327-B048-428205BB4B22}"/>
              </a:ext>
            </a:extLst>
          </p:cNvPr>
          <p:cNvGrpSpPr/>
          <p:nvPr/>
        </p:nvGrpSpPr>
        <p:grpSpPr>
          <a:xfrm>
            <a:off x="4454708" y="3498430"/>
            <a:ext cx="556629" cy="986590"/>
            <a:chOff x="2740024" y="3773103"/>
            <a:chExt cx="556629" cy="98659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129CAF-9D10-4A8E-916D-674E3FCC7A6C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4FDB84-CC8A-40BD-B40B-F048901CFBA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8DF5A0-493A-4D9C-AAD3-4CF76606EA03}"/>
              </a:ext>
            </a:extLst>
          </p:cNvPr>
          <p:cNvGrpSpPr/>
          <p:nvPr/>
        </p:nvGrpSpPr>
        <p:grpSpPr>
          <a:xfrm>
            <a:off x="3601486" y="2693592"/>
            <a:ext cx="556629" cy="986590"/>
            <a:chOff x="2740024" y="3773103"/>
            <a:chExt cx="556629" cy="9865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259C978-676B-433C-8311-F950158E46FF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86AC97-1FDA-438D-BF93-33DDE24B851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736AD9-FBD3-4575-A242-CBB011D75EA2}"/>
              </a:ext>
            </a:extLst>
          </p:cNvPr>
          <p:cNvGrpSpPr/>
          <p:nvPr/>
        </p:nvGrpSpPr>
        <p:grpSpPr>
          <a:xfrm>
            <a:off x="1928591" y="4404333"/>
            <a:ext cx="556629" cy="986590"/>
            <a:chOff x="2740024" y="3773103"/>
            <a:chExt cx="556629" cy="98659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D5E86A9-2A15-44CE-A6B0-6A03E8FB28A7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D7BACF6-742A-4EAD-9FD1-DDCBEF36DAE2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C2C166-901F-47E1-ABF3-DF98AC6F898D}"/>
              </a:ext>
            </a:extLst>
          </p:cNvPr>
          <p:cNvCxnSpPr>
            <a:stCxn id="24" idx="3"/>
            <a:endCxn id="15" idx="7"/>
          </p:cNvCxnSpPr>
          <p:nvPr/>
        </p:nvCxnSpPr>
        <p:spPr>
          <a:xfrm flipH="1">
            <a:off x="3223377" y="3168705"/>
            <a:ext cx="459625" cy="417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94E9647-276E-4C18-9104-F6397B1BC684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>
            <a:off x="4076599" y="3168705"/>
            <a:ext cx="459625" cy="4112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6C092C3-0343-4D69-B416-05E6B432E463}"/>
              </a:ext>
            </a:extLst>
          </p:cNvPr>
          <p:cNvCxnSpPr>
            <a:cxnSpLocks/>
            <a:stCxn id="15" idx="3"/>
            <a:endCxn id="27" idx="7"/>
          </p:cNvCxnSpPr>
          <p:nvPr/>
        </p:nvCxnSpPr>
        <p:spPr>
          <a:xfrm flipH="1">
            <a:off x="2403704" y="3979965"/>
            <a:ext cx="426076" cy="5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D541555-0F78-4C9F-B117-3C46C86EE4DB}"/>
              </a:ext>
            </a:extLst>
          </p:cNvPr>
          <p:cNvCxnSpPr>
            <a:cxnSpLocks/>
            <a:stCxn id="6" idx="1"/>
            <a:endCxn id="15" idx="5"/>
          </p:cNvCxnSpPr>
          <p:nvPr/>
        </p:nvCxnSpPr>
        <p:spPr>
          <a:xfrm flipH="1" flipV="1">
            <a:off x="3223377" y="3979965"/>
            <a:ext cx="378109" cy="48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9148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/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284807E-A96D-4345-9C88-27BC196CF426}"/>
              </a:ext>
            </a:extLst>
          </p:cNvPr>
          <p:cNvGrpSpPr/>
          <p:nvPr/>
        </p:nvGrpSpPr>
        <p:grpSpPr>
          <a:xfrm>
            <a:off x="2748264" y="3504852"/>
            <a:ext cx="556629" cy="986590"/>
            <a:chOff x="2740024" y="3773103"/>
            <a:chExt cx="556629" cy="98659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B2503E9-7A61-4990-8082-788EEF3B5713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D8B03BE-873F-46ED-A538-4BE3838FA860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9385DF-B358-4327-B048-428205BB4B22}"/>
              </a:ext>
            </a:extLst>
          </p:cNvPr>
          <p:cNvGrpSpPr/>
          <p:nvPr/>
        </p:nvGrpSpPr>
        <p:grpSpPr>
          <a:xfrm>
            <a:off x="4454708" y="3498430"/>
            <a:ext cx="556629" cy="986590"/>
            <a:chOff x="2740024" y="3773103"/>
            <a:chExt cx="556629" cy="98659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129CAF-9D10-4A8E-916D-674E3FCC7A6C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4FDB84-CC8A-40BD-B40B-F048901CFBA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8DF5A0-493A-4D9C-AAD3-4CF76606EA03}"/>
              </a:ext>
            </a:extLst>
          </p:cNvPr>
          <p:cNvGrpSpPr/>
          <p:nvPr/>
        </p:nvGrpSpPr>
        <p:grpSpPr>
          <a:xfrm>
            <a:off x="3601486" y="2693592"/>
            <a:ext cx="556629" cy="986590"/>
            <a:chOff x="2740024" y="3773103"/>
            <a:chExt cx="556629" cy="986590"/>
          </a:xfrm>
          <a:solidFill>
            <a:schemeClr val="accent1"/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259C978-676B-433C-8311-F950158E46FF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86AC97-1FDA-438D-BF93-33DDE24B851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736AD9-FBD3-4575-A242-CBB011D75EA2}"/>
              </a:ext>
            </a:extLst>
          </p:cNvPr>
          <p:cNvGrpSpPr/>
          <p:nvPr/>
        </p:nvGrpSpPr>
        <p:grpSpPr>
          <a:xfrm>
            <a:off x="1928591" y="4404333"/>
            <a:ext cx="556629" cy="986590"/>
            <a:chOff x="2740024" y="3773103"/>
            <a:chExt cx="556629" cy="98659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D5E86A9-2A15-44CE-A6B0-6A03E8FB28A7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D7BACF6-742A-4EAD-9FD1-DDCBEF36DAE2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C2C166-901F-47E1-ABF3-DF98AC6F898D}"/>
              </a:ext>
            </a:extLst>
          </p:cNvPr>
          <p:cNvCxnSpPr>
            <a:cxnSpLocks/>
            <a:stCxn id="24" idx="3"/>
            <a:endCxn id="15" idx="7"/>
          </p:cNvCxnSpPr>
          <p:nvPr/>
        </p:nvCxnSpPr>
        <p:spPr>
          <a:xfrm flipH="1">
            <a:off x="3223377" y="3168705"/>
            <a:ext cx="459625" cy="417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94E9647-276E-4C18-9104-F6397B1BC684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>
            <a:off x="4076599" y="3168705"/>
            <a:ext cx="459625" cy="4112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6C092C3-0343-4D69-B416-05E6B432E463}"/>
              </a:ext>
            </a:extLst>
          </p:cNvPr>
          <p:cNvCxnSpPr>
            <a:cxnSpLocks/>
            <a:stCxn id="15" idx="3"/>
            <a:endCxn id="27" idx="7"/>
          </p:cNvCxnSpPr>
          <p:nvPr/>
        </p:nvCxnSpPr>
        <p:spPr>
          <a:xfrm flipH="1">
            <a:off x="2403704" y="3979965"/>
            <a:ext cx="426076" cy="5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CE04454-56C2-4FA3-B33D-A6994A67522E}"/>
              </a:ext>
            </a:extLst>
          </p:cNvPr>
          <p:cNvGrpSpPr/>
          <p:nvPr/>
        </p:nvGrpSpPr>
        <p:grpSpPr>
          <a:xfrm>
            <a:off x="6918962" y="4111244"/>
            <a:ext cx="556629" cy="986590"/>
            <a:chOff x="2740024" y="3773103"/>
            <a:chExt cx="556629" cy="98659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DFC9F1A-99DC-4356-83DD-1E1692E411BB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B8C57B-E7FF-490E-9E3B-731C9BC5FF2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14695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/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284807E-A96D-4345-9C88-27BC196CF426}"/>
              </a:ext>
            </a:extLst>
          </p:cNvPr>
          <p:cNvGrpSpPr/>
          <p:nvPr/>
        </p:nvGrpSpPr>
        <p:grpSpPr>
          <a:xfrm>
            <a:off x="2748264" y="3504852"/>
            <a:ext cx="556629" cy="986590"/>
            <a:chOff x="2740024" y="3773103"/>
            <a:chExt cx="556629" cy="98659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B2503E9-7A61-4990-8082-788EEF3B5713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D8B03BE-873F-46ED-A538-4BE3838FA860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9385DF-B358-4327-B048-428205BB4B22}"/>
              </a:ext>
            </a:extLst>
          </p:cNvPr>
          <p:cNvGrpSpPr/>
          <p:nvPr/>
        </p:nvGrpSpPr>
        <p:grpSpPr>
          <a:xfrm>
            <a:off x="4454708" y="3498430"/>
            <a:ext cx="556629" cy="986590"/>
            <a:chOff x="2740024" y="3773103"/>
            <a:chExt cx="556629" cy="98659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129CAF-9D10-4A8E-916D-674E3FCC7A6C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4FDB84-CC8A-40BD-B40B-F048901CFBA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8DF5A0-493A-4D9C-AAD3-4CF76606EA03}"/>
              </a:ext>
            </a:extLst>
          </p:cNvPr>
          <p:cNvGrpSpPr/>
          <p:nvPr/>
        </p:nvGrpSpPr>
        <p:grpSpPr>
          <a:xfrm>
            <a:off x="3601486" y="2693592"/>
            <a:ext cx="556629" cy="986590"/>
            <a:chOff x="2740024" y="3773103"/>
            <a:chExt cx="556629" cy="986590"/>
          </a:xfrm>
          <a:solidFill>
            <a:schemeClr val="accent1"/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259C978-676B-433C-8311-F950158E46FF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86AC97-1FDA-438D-BF93-33DDE24B851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C2C166-901F-47E1-ABF3-DF98AC6F898D}"/>
              </a:ext>
            </a:extLst>
          </p:cNvPr>
          <p:cNvCxnSpPr>
            <a:cxnSpLocks/>
            <a:stCxn id="24" idx="3"/>
            <a:endCxn id="15" idx="7"/>
          </p:cNvCxnSpPr>
          <p:nvPr/>
        </p:nvCxnSpPr>
        <p:spPr>
          <a:xfrm flipH="1">
            <a:off x="3223377" y="3168705"/>
            <a:ext cx="459625" cy="417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94E9647-276E-4C18-9104-F6397B1BC684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>
            <a:off x="4076599" y="3168705"/>
            <a:ext cx="459625" cy="4112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CE04454-56C2-4FA3-B33D-A6994A67522E}"/>
              </a:ext>
            </a:extLst>
          </p:cNvPr>
          <p:cNvGrpSpPr/>
          <p:nvPr/>
        </p:nvGrpSpPr>
        <p:grpSpPr>
          <a:xfrm>
            <a:off x="6961386" y="3840001"/>
            <a:ext cx="556629" cy="986590"/>
            <a:chOff x="2740024" y="3773103"/>
            <a:chExt cx="556629" cy="98659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DFC9F1A-99DC-4356-83DD-1E1692E411BB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B8C57B-E7FF-490E-9E3B-731C9BC5FF2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91EFDCD-7BE8-4712-8410-909EC74F917C}"/>
              </a:ext>
            </a:extLst>
          </p:cNvPr>
          <p:cNvGrpSpPr/>
          <p:nvPr/>
        </p:nvGrpSpPr>
        <p:grpSpPr>
          <a:xfrm>
            <a:off x="8610599" y="3903335"/>
            <a:ext cx="556629" cy="986590"/>
            <a:chOff x="2740024" y="3773103"/>
            <a:chExt cx="556629" cy="986590"/>
          </a:xfrm>
          <a:solidFill>
            <a:schemeClr val="accent1"/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0774BB2-CA5B-4ECC-B185-BEC7BE5843BF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C4DEE13-2468-407B-8DF9-E12D0EA003C9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97FFD0B-5AD1-40F4-9C0F-F3CC151D089D}"/>
              </a:ext>
            </a:extLst>
          </p:cNvPr>
          <p:cNvGrpSpPr/>
          <p:nvPr/>
        </p:nvGrpSpPr>
        <p:grpSpPr>
          <a:xfrm>
            <a:off x="7755572" y="2881030"/>
            <a:ext cx="556629" cy="986590"/>
            <a:chOff x="2740024" y="3773103"/>
            <a:chExt cx="556629" cy="98659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590B785-BA65-477B-B2E8-6FB597D35A63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01D9EF9-8931-466E-B471-85D590DA4509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C00D5E8-7EF9-4AA4-B9DA-E825CF390277}"/>
              </a:ext>
            </a:extLst>
          </p:cNvPr>
          <p:cNvCxnSpPr>
            <a:cxnSpLocks/>
            <a:stCxn id="41" idx="3"/>
            <a:endCxn id="32" idx="0"/>
          </p:cNvCxnSpPr>
          <p:nvPr/>
        </p:nvCxnSpPr>
        <p:spPr>
          <a:xfrm flipH="1">
            <a:off x="7239701" y="3356143"/>
            <a:ext cx="597387" cy="48385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EA48FD7-1FDC-4B06-8610-43241596ED4F}"/>
              </a:ext>
            </a:extLst>
          </p:cNvPr>
          <p:cNvCxnSpPr>
            <a:cxnSpLocks/>
            <a:stCxn id="41" idx="5"/>
            <a:endCxn id="35" idx="0"/>
          </p:cNvCxnSpPr>
          <p:nvPr/>
        </p:nvCxnSpPr>
        <p:spPr>
          <a:xfrm>
            <a:off x="8230685" y="3356143"/>
            <a:ext cx="658229" cy="54719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7418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/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284807E-A96D-4345-9C88-27BC196CF426}"/>
              </a:ext>
            </a:extLst>
          </p:cNvPr>
          <p:cNvGrpSpPr/>
          <p:nvPr/>
        </p:nvGrpSpPr>
        <p:grpSpPr>
          <a:xfrm>
            <a:off x="2748264" y="3504852"/>
            <a:ext cx="556629" cy="986590"/>
            <a:chOff x="2740024" y="3773103"/>
            <a:chExt cx="556629" cy="98659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B2503E9-7A61-4990-8082-788EEF3B5713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D8B03BE-873F-46ED-A538-4BE3838FA860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9385DF-B358-4327-B048-428205BB4B22}"/>
              </a:ext>
            </a:extLst>
          </p:cNvPr>
          <p:cNvGrpSpPr/>
          <p:nvPr/>
        </p:nvGrpSpPr>
        <p:grpSpPr>
          <a:xfrm>
            <a:off x="4454708" y="3498430"/>
            <a:ext cx="556629" cy="986590"/>
            <a:chOff x="2740024" y="3773103"/>
            <a:chExt cx="556629" cy="98659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129CAF-9D10-4A8E-916D-674E3FCC7A6C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4FDB84-CC8A-40BD-B40B-F048901CFBA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8DF5A0-493A-4D9C-AAD3-4CF76606EA03}"/>
              </a:ext>
            </a:extLst>
          </p:cNvPr>
          <p:cNvGrpSpPr/>
          <p:nvPr/>
        </p:nvGrpSpPr>
        <p:grpSpPr>
          <a:xfrm>
            <a:off x="3601486" y="2693592"/>
            <a:ext cx="556629" cy="986590"/>
            <a:chOff x="2740024" y="3773103"/>
            <a:chExt cx="556629" cy="986590"/>
          </a:xfrm>
          <a:solidFill>
            <a:schemeClr val="accent1"/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259C978-676B-433C-8311-F950158E46FF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86AC97-1FDA-438D-BF93-33DDE24B851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C2C166-901F-47E1-ABF3-DF98AC6F898D}"/>
              </a:ext>
            </a:extLst>
          </p:cNvPr>
          <p:cNvCxnSpPr>
            <a:cxnSpLocks/>
            <a:stCxn id="24" idx="3"/>
            <a:endCxn id="15" idx="7"/>
          </p:cNvCxnSpPr>
          <p:nvPr/>
        </p:nvCxnSpPr>
        <p:spPr>
          <a:xfrm flipH="1">
            <a:off x="3223377" y="3168705"/>
            <a:ext cx="459625" cy="417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94E9647-276E-4C18-9104-F6397B1BC684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>
            <a:off x="4076599" y="3168705"/>
            <a:ext cx="459625" cy="4112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A0EEA9-71C0-4E1C-B707-5819310A8F4B}"/>
              </a:ext>
            </a:extLst>
          </p:cNvPr>
          <p:cNvGrpSpPr/>
          <p:nvPr/>
        </p:nvGrpSpPr>
        <p:grpSpPr>
          <a:xfrm>
            <a:off x="1394295" y="4529313"/>
            <a:ext cx="1632283" cy="1697934"/>
            <a:chOff x="6978316" y="3490083"/>
            <a:chExt cx="1632283" cy="16979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6CF70-6717-44B3-8BC4-F540CAB10296}"/>
                </a:ext>
              </a:extLst>
            </p:cNvPr>
            <p:cNvSpPr/>
            <p:nvPr/>
          </p:nvSpPr>
          <p:spPr>
            <a:xfrm>
              <a:off x="6978316" y="3490083"/>
              <a:ext cx="1632283" cy="16979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CE04454-56C2-4FA3-B33D-A6994A67522E}"/>
                </a:ext>
              </a:extLst>
            </p:cNvPr>
            <p:cNvGrpSpPr/>
            <p:nvPr/>
          </p:nvGrpSpPr>
          <p:grpSpPr>
            <a:xfrm>
              <a:off x="7091234" y="4328690"/>
              <a:ext cx="355631" cy="682516"/>
              <a:chOff x="2740024" y="3773103"/>
              <a:chExt cx="556629" cy="98659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DFC9F1A-99DC-4356-83DD-1E1692E411BB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B8C57B-E7FF-490E-9E3B-731C9BC5FF2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1EFDCD-7BE8-4712-8410-909EC74F917C}"/>
                </a:ext>
              </a:extLst>
            </p:cNvPr>
            <p:cNvGrpSpPr/>
            <p:nvPr/>
          </p:nvGrpSpPr>
          <p:grpSpPr>
            <a:xfrm>
              <a:off x="8158509" y="4301343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0774BB2-CA5B-4ECC-B185-BEC7BE5843BF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C4DEE13-2468-407B-8DF9-E12D0EA003C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97FFD0B-5AD1-40F4-9C0F-F3CC151D089D}"/>
                </a:ext>
              </a:extLst>
            </p:cNvPr>
            <p:cNvGrpSpPr/>
            <p:nvPr/>
          </p:nvGrpSpPr>
          <p:grpSpPr>
            <a:xfrm>
              <a:off x="7524565" y="3561764"/>
              <a:ext cx="556629" cy="986590"/>
              <a:chOff x="2740024" y="3773103"/>
              <a:chExt cx="556629" cy="98659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590B785-BA65-477B-B2E8-6FB597D35A63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1D9EF9-8931-466E-B471-85D590DA450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00D5E8-7EF9-4AA4-B9DA-E825CF390277}"/>
                </a:ext>
              </a:extLst>
            </p:cNvPr>
            <p:cNvCxnSpPr>
              <a:cxnSpLocks/>
              <a:stCxn id="41" idx="3"/>
              <a:endCxn id="32" idx="0"/>
            </p:cNvCxnSpPr>
            <p:nvPr/>
          </p:nvCxnSpPr>
          <p:spPr>
            <a:xfrm flipH="1">
              <a:off x="7269050" y="4036877"/>
              <a:ext cx="337031" cy="29181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EA48FD7-1FDC-4B06-8610-43241596ED4F}"/>
                </a:ext>
              </a:extLst>
            </p:cNvPr>
            <p:cNvCxnSpPr>
              <a:cxnSpLocks/>
              <a:stCxn id="41" idx="5"/>
              <a:endCxn id="35" idx="0"/>
            </p:cNvCxnSpPr>
            <p:nvPr/>
          </p:nvCxnSpPr>
          <p:spPr>
            <a:xfrm>
              <a:off x="7999678" y="4036877"/>
              <a:ext cx="337031" cy="2644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F03E312-B087-4838-98B6-640DAC0BED93}"/>
              </a:ext>
            </a:extLst>
          </p:cNvPr>
          <p:cNvCxnSpPr>
            <a:cxnSpLocks/>
            <a:stCxn id="15" idx="3"/>
            <a:endCxn id="41" idx="0"/>
          </p:cNvCxnSpPr>
          <p:nvPr/>
        </p:nvCxnSpPr>
        <p:spPr>
          <a:xfrm flipH="1">
            <a:off x="2218859" y="3979965"/>
            <a:ext cx="610921" cy="621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97659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/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9385DF-B358-4327-B048-428205BB4B22}"/>
              </a:ext>
            </a:extLst>
          </p:cNvPr>
          <p:cNvGrpSpPr/>
          <p:nvPr/>
        </p:nvGrpSpPr>
        <p:grpSpPr>
          <a:xfrm>
            <a:off x="4454708" y="3498430"/>
            <a:ext cx="556629" cy="986590"/>
            <a:chOff x="2740024" y="3773103"/>
            <a:chExt cx="556629" cy="98659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129CAF-9D10-4A8E-916D-674E3FCC7A6C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4FDB84-CC8A-40BD-B40B-F048901CFBA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8DF5A0-493A-4D9C-AAD3-4CF76606EA03}"/>
              </a:ext>
            </a:extLst>
          </p:cNvPr>
          <p:cNvGrpSpPr/>
          <p:nvPr/>
        </p:nvGrpSpPr>
        <p:grpSpPr>
          <a:xfrm>
            <a:off x="3601486" y="2693592"/>
            <a:ext cx="556629" cy="986590"/>
            <a:chOff x="2740024" y="3773103"/>
            <a:chExt cx="556629" cy="986590"/>
          </a:xfrm>
          <a:solidFill>
            <a:schemeClr val="accent1"/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259C978-676B-433C-8311-F950158E46FF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86AC97-1FDA-438D-BF93-33DDE24B851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C2C166-901F-47E1-ABF3-DF98AC6F898D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3223377" y="3168705"/>
            <a:ext cx="459625" cy="417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94E9647-276E-4C18-9104-F6397B1BC684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>
            <a:off x="4076599" y="3168705"/>
            <a:ext cx="459625" cy="4112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A0EEA9-71C0-4E1C-B707-5819310A8F4B}"/>
              </a:ext>
            </a:extLst>
          </p:cNvPr>
          <p:cNvGrpSpPr/>
          <p:nvPr/>
        </p:nvGrpSpPr>
        <p:grpSpPr>
          <a:xfrm>
            <a:off x="1857987" y="3498430"/>
            <a:ext cx="1632283" cy="1697934"/>
            <a:chOff x="6978316" y="3490083"/>
            <a:chExt cx="1632283" cy="16979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6CF70-6717-44B3-8BC4-F540CAB10296}"/>
                </a:ext>
              </a:extLst>
            </p:cNvPr>
            <p:cNvSpPr/>
            <p:nvPr/>
          </p:nvSpPr>
          <p:spPr>
            <a:xfrm>
              <a:off x="6978316" y="3490083"/>
              <a:ext cx="1632283" cy="16979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CE04454-56C2-4FA3-B33D-A6994A67522E}"/>
                </a:ext>
              </a:extLst>
            </p:cNvPr>
            <p:cNvGrpSpPr/>
            <p:nvPr/>
          </p:nvGrpSpPr>
          <p:grpSpPr>
            <a:xfrm>
              <a:off x="7091234" y="4328690"/>
              <a:ext cx="355631" cy="682516"/>
              <a:chOff x="2740024" y="3773103"/>
              <a:chExt cx="556629" cy="98659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DFC9F1A-99DC-4356-83DD-1E1692E411BB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B8C57B-E7FF-490E-9E3B-731C9BC5FF2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1EFDCD-7BE8-4712-8410-909EC74F917C}"/>
                </a:ext>
              </a:extLst>
            </p:cNvPr>
            <p:cNvGrpSpPr/>
            <p:nvPr/>
          </p:nvGrpSpPr>
          <p:grpSpPr>
            <a:xfrm>
              <a:off x="8158509" y="4301343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0774BB2-CA5B-4ECC-B185-BEC7BE5843BF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C4DEE13-2468-407B-8DF9-E12D0EA003C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97FFD0B-5AD1-40F4-9C0F-F3CC151D089D}"/>
                </a:ext>
              </a:extLst>
            </p:cNvPr>
            <p:cNvGrpSpPr/>
            <p:nvPr/>
          </p:nvGrpSpPr>
          <p:grpSpPr>
            <a:xfrm>
              <a:off x="7524565" y="3561764"/>
              <a:ext cx="556629" cy="986590"/>
              <a:chOff x="2740024" y="3773103"/>
              <a:chExt cx="556629" cy="98659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590B785-BA65-477B-B2E8-6FB597D35A63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1D9EF9-8931-466E-B471-85D590DA450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00D5E8-7EF9-4AA4-B9DA-E825CF390277}"/>
                </a:ext>
              </a:extLst>
            </p:cNvPr>
            <p:cNvCxnSpPr>
              <a:cxnSpLocks/>
              <a:stCxn id="41" idx="3"/>
              <a:endCxn id="32" idx="0"/>
            </p:cNvCxnSpPr>
            <p:nvPr/>
          </p:nvCxnSpPr>
          <p:spPr>
            <a:xfrm flipH="1">
              <a:off x="7269050" y="4036877"/>
              <a:ext cx="337031" cy="29181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EA48FD7-1FDC-4B06-8610-43241596ED4F}"/>
                </a:ext>
              </a:extLst>
            </p:cNvPr>
            <p:cNvCxnSpPr>
              <a:cxnSpLocks/>
              <a:stCxn id="41" idx="5"/>
              <a:endCxn id="35" idx="0"/>
            </p:cNvCxnSpPr>
            <p:nvPr/>
          </p:nvCxnSpPr>
          <p:spPr>
            <a:xfrm>
              <a:off x="7999678" y="4036877"/>
              <a:ext cx="337031" cy="2644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4303F17-1772-4D73-A936-3698ADA49A49}"/>
              </a:ext>
            </a:extLst>
          </p:cNvPr>
          <p:cNvGrpSpPr/>
          <p:nvPr/>
        </p:nvGrpSpPr>
        <p:grpSpPr>
          <a:xfrm>
            <a:off x="6918962" y="4061481"/>
            <a:ext cx="556629" cy="986590"/>
            <a:chOff x="2740024" y="3773103"/>
            <a:chExt cx="556629" cy="986590"/>
          </a:xfrm>
          <a:solidFill>
            <a:schemeClr val="accent3"/>
          </a:solidFill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4110975-42E2-45CF-946A-5F42F0F435E8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0A4B16C-1199-46D9-9A43-B00FA5E65DD3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09397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/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9385DF-B358-4327-B048-428205BB4B22}"/>
              </a:ext>
            </a:extLst>
          </p:cNvPr>
          <p:cNvGrpSpPr/>
          <p:nvPr/>
        </p:nvGrpSpPr>
        <p:grpSpPr>
          <a:xfrm>
            <a:off x="2488347" y="3963373"/>
            <a:ext cx="556629" cy="986590"/>
            <a:chOff x="2740024" y="3773103"/>
            <a:chExt cx="556629" cy="98659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129CAF-9D10-4A8E-916D-674E3FCC7A6C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4FDB84-CC8A-40BD-B40B-F048901CFBA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A0EEA9-71C0-4E1C-B707-5819310A8F4B}"/>
              </a:ext>
            </a:extLst>
          </p:cNvPr>
          <p:cNvGrpSpPr/>
          <p:nvPr/>
        </p:nvGrpSpPr>
        <p:grpSpPr>
          <a:xfrm>
            <a:off x="3243807" y="2629586"/>
            <a:ext cx="1632283" cy="1697934"/>
            <a:chOff x="6978316" y="3490083"/>
            <a:chExt cx="1632283" cy="16979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6CF70-6717-44B3-8BC4-F540CAB10296}"/>
                </a:ext>
              </a:extLst>
            </p:cNvPr>
            <p:cNvSpPr/>
            <p:nvPr/>
          </p:nvSpPr>
          <p:spPr>
            <a:xfrm>
              <a:off x="6978316" y="3490083"/>
              <a:ext cx="1632283" cy="16979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CE04454-56C2-4FA3-B33D-A6994A67522E}"/>
                </a:ext>
              </a:extLst>
            </p:cNvPr>
            <p:cNvGrpSpPr/>
            <p:nvPr/>
          </p:nvGrpSpPr>
          <p:grpSpPr>
            <a:xfrm>
              <a:off x="7091234" y="4328690"/>
              <a:ext cx="355631" cy="682516"/>
              <a:chOff x="2740024" y="3773103"/>
              <a:chExt cx="556629" cy="98659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DFC9F1A-99DC-4356-83DD-1E1692E411BB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B8C57B-E7FF-490E-9E3B-731C9BC5FF2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1EFDCD-7BE8-4712-8410-909EC74F917C}"/>
                </a:ext>
              </a:extLst>
            </p:cNvPr>
            <p:cNvGrpSpPr/>
            <p:nvPr/>
          </p:nvGrpSpPr>
          <p:grpSpPr>
            <a:xfrm>
              <a:off x="8158509" y="4301343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0774BB2-CA5B-4ECC-B185-BEC7BE5843BF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C4DEE13-2468-407B-8DF9-E12D0EA003C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97FFD0B-5AD1-40F4-9C0F-F3CC151D089D}"/>
                </a:ext>
              </a:extLst>
            </p:cNvPr>
            <p:cNvGrpSpPr/>
            <p:nvPr/>
          </p:nvGrpSpPr>
          <p:grpSpPr>
            <a:xfrm>
              <a:off x="7524565" y="3561764"/>
              <a:ext cx="556629" cy="986590"/>
              <a:chOff x="2740024" y="3773103"/>
              <a:chExt cx="556629" cy="98659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590B785-BA65-477B-B2E8-6FB597D35A63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1D9EF9-8931-466E-B471-85D590DA450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00D5E8-7EF9-4AA4-B9DA-E825CF390277}"/>
                </a:ext>
              </a:extLst>
            </p:cNvPr>
            <p:cNvCxnSpPr>
              <a:cxnSpLocks/>
              <a:stCxn id="41" idx="3"/>
              <a:endCxn id="32" idx="0"/>
            </p:cNvCxnSpPr>
            <p:nvPr/>
          </p:nvCxnSpPr>
          <p:spPr>
            <a:xfrm flipH="1">
              <a:off x="7269050" y="4036877"/>
              <a:ext cx="337031" cy="29181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EA48FD7-1FDC-4B06-8610-43241596ED4F}"/>
                </a:ext>
              </a:extLst>
            </p:cNvPr>
            <p:cNvCxnSpPr>
              <a:cxnSpLocks/>
              <a:stCxn id="41" idx="5"/>
              <a:endCxn id="35" idx="0"/>
            </p:cNvCxnSpPr>
            <p:nvPr/>
          </p:nvCxnSpPr>
          <p:spPr>
            <a:xfrm>
              <a:off x="7999678" y="4036877"/>
              <a:ext cx="337031" cy="2644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4303F17-1772-4D73-A936-3698ADA49A49}"/>
              </a:ext>
            </a:extLst>
          </p:cNvPr>
          <p:cNvGrpSpPr/>
          <p:nvPr/>
        </p:nvGrpSpPr>
        <p:grpSpPr>
          <a:xfrm>
            <a:off x="6918962" y="4061481"/>
            <a:ext cx="556629" cy="986590"/>
            <a:chOff x="2740024" y="3773103"/>
            <a:chExt cx="556629" cy="986590"/>
          </a:xfrm>
          <a:solidFill>
            <a:schemeClr val="accent3"/>
          </a:solidFill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4110975-42E2-45CF-946A-5F42F0F435E8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0A4B16C-1199-46D9-9A43-B00FA5E65DD3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C2C166-901F-47E1-ABF3-DF98AC6F898D}"/>
              </a:ext>
            </a:extLst>
          </p:cNvPr>
          <p:cNvCxnSpPr>
            <a:cxnSpLocks/>
            <a:stCxn id="41" idx="3"/>
            <a:endCxn id="18" idx="7"/>
          </p:cNvCxnSpPr>
          <p:nvPr/>
        </p:nvCxnSpPr>
        <p:spPr>
          <a:xfrm flipH="1">
            <a:off x="2963460" y="3176380"/>
            <a:ext cx="908112" cy="868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B72B923-44BB-4B9C-91C8-D1FDB13C5627}"/>
              </a:ext>
            </a:extLst>
          </p:cNvPr>
          <p:cNvGrpSpPr/>
          <p:nvPr/>
        </p:nvGrpSpPr>
        <p:grpSpPr>
          <a:xfrm>
            <a:off x="8662770" y="4063406"/>
            <a:ext cx="556629" cy="986590"/>
            <a:chOff x="2740024" y="3773103"/>
            <a:chExt cx="556629" cy="986590"/>
          </a:xfrm>
          <a:solidFill>
            <a:schemeClr val="accent1"/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AAFB3B0-0475-4FE2-843C-A6F584DB6936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DFEA27E-5B0B-44D3-BF7E-EA14958154A2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D65BD6D-B886-462C-A1C6-A41647C82806}"/>
              </a:ext>
            </a:extLst>
          </p:cNvPr>
          <p:cNvGrpSpPr/>
          <p:nvPr/>
        </p:nvGrpSpPr>
        <p:grpSpPr>
          <a:xfrm>
            <a:off x="7778819" y="3032610"/>
            <a:ext cx="556629" cy="986590"/>
            <a:chOff x="2740024" y="3773103"/>
            <a:chExt cx="556629" cy="986590"/>
          </a:xfrm>
          <a:solidFill>
            <a:schemeClr val="accent3"/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A392FAA-77CC-4F58-877A-D62DE3FA696F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D6A36A7-05FB-4789-BF54-684FDDB7E7F4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B176DA0-8DF1-48D2-A7C8-E37FECD2828F}"/>
              </a:ext>
            </a:extLst>
          </p:cNvPr>
          <p:cNvCxnSpPr>
            <a:cxnSpLocks/>
            <a:stCxn id="48" idx="3"/>
            <a:endCxn id="38" idx="7"/>
          </p:cNvCxnSpPr>
          <p:nvPr/>
        </p:nvCxnSpPr>
        <p:spPr>
          <a:xfrm flipH="1">
            <a:off x="7394075" y="3507723"/>
            <a:ext cx="466260" cy="6352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C742003-8BD0-4BEC-9C1A-97E5ECD60309}"/>
              </a:ext>
            </a:extLst>
          </p:cNvPr>
          <p:cNvCxnSpPr>
            <a:cxnSpLocks/>
            <a:stCxn id="48" idx="5"/>
            <a:endCxn id="45" idx="1"/>
          </p:cNvCxnSpPr>
          <p:nvPr/>
        </p:nvCxnSpPr>
        <p:spPr>
          <a:xfrm>
            <a:off x="8253932" y="3507723"/>
            <a:ext cx="490354" cy="63719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23452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/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9385DF-B358-4327-B048-428205BB4B22}"/>
              </a:ext>
            </a:extLst>
          </p:cNvPr>
          <p:cNvGrpSpPr/>
          <p:nvPr/>
        </p:nvGrpSpPr>
        <p:grpSpPr>
          <a:xfrm>
            <a:off x="2488347" y="3963373"/>
            <a:ext cx="556629" cy="986590"/>
            <a:chOff x="2740024" y="3773103"/>
            <a:chExt cx="556629" cy="98659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129CAF-9D10-4A8E-916D-674E3FCC7A6C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4FDB84-CC8A-40BD-B40B-F048901CFBA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A0EEA9-71C0-4E1C-B707-5819310A8F4B}"/>
              </a:ext>
            </a:extLst>
          </p:cNvPr>
          <p:cNvGrpSpPr/>
          <p:nvPr/>
        </p:nvGrpSpPr>
        <p:grpSpPr>
          <a:xfrm>
            <a:off x="3243807" y="2629586"/>
            <a:ext cx="1632283" cy="1697934"/>
            <a:chOff x="6978316" y="3490083"/>
            <a:chExt cx="1632283" cy="16979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6CF70-6717-44B3-8BC4-F540CAB10296}"/>
                </a:ext>
              </a:extLst>
            </p:cNvPr>
            <p:cNvSpPr/>
            <p:nvPr/>
          </p:nvSpPr>
          <p:spPr>
            <a:xfrm>
              <a:off x="6978316" y="3490083"/>
              <a:ext cx="1632283" cy="16979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CE04454-56C2-4FA3-B33D-A6994A67522E}"/>
                </a:ext>
              </a:extLst>
            </p:cNvPr>
            <p:cNvGrpSpPr/>
            <p:nvPr/>
          </p:nvGrpSpPr>
          <p:grpSpPr>
            <a:xfrm>
              <a:off x="7091234" y="4328690"/>
              <a:ext cx="355631" cy="682516"/>
              <a:chOff x="2740024" y="3773103"/>
              <a:chExt cx="556629" cy="98659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DFC9F1A-99DC-4356-83DD-1E1692E411BB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B8C57B-E7FF-490E-9E3B-731C9BC5FF2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1EFDCD-7BE8-4712-8410-909EC74F917C}"/>
                </a:ext>
              </a:extLst>
            </p:cNvPr>
            <p:cNvGrpSpPr/>
            <p:nvPr/>
          </p:nvGrpSpPr>
          <p:grpSpPr>
            <a:xfrm>
              <a:off x="8158509" y="4301343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0774BB2-CA5B-4ECC-B185-BEC7BE5843BF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C4DEE13-2468-407B-8DF9-E12D0EA003C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97FFD0B-5AD1-40F4-9C0F-F3CC151D089D}"/>
                </a:ext>
              </a:extLst>
            </p:cNvPr>
            <p:cNvGrpSpPr/>
            <p:nvPr/>
          </p:nvGrpSpPr>
          <p:grpSpPr>
            <a:xfrm>
              <a:off x="7524565" y="3561764"/>
              <a:ext cx="556629" cy="986590"/>
              <a:chOff x="2740024" y="3773103"/>
              <a:chExt cx="556629" cy="98659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590B785-BA65-477B-B2E8-6FB597D35A63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1D9EF9-8931-466E-B471-85D590DA450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00D5E8-7EF9-4AA4-B9DA-E825CF390277}"/>
                </a:ext>
              </a:extLst>
            </p:cNvPr>
            <p:cNvCxnSpPr>
              <a:cxnSpLocks/>
              <a:stCxn id="41" idx="3"/>
              <a:endCxn id="32" idx="0"/>
            </p:cNvCxnSpPr>
            <p:nvPr/>
          </p:nvCxnSpPr>
          <p:spPr>
            <a:xfrm flipH="1">
              <a:off x="7269050" y="4036877"/>
              <a:ext cx="337031" cy="29181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EA48FD7-1FDC-4B06-8610-43241596ED4F}"/>
                </a:ext>
              </a:extLst>
            </p:cNvPr>
            <p:cNvCxnSpPr>
              <a:cxnSpLocks/>
              <a:stCxn id="41" idx="5"/>
              <a:endCxn id="35" idx="0"/>
            </p:cNvCxnSpPr>
            <p:nvPr/>
          </p:nvCxnSpPr>
          <p:spPr>
            <a:xfrm>
              <a:off x="7999678" y="4036877"/>
              <a:ext cx="337031" cy="2644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C2C166-901F-47E1-ABF3-DF98AC6F898D}"/>
              </a:ext>
            </a:extLst>
          </p:cNvPr>
          <p:cNvCxnSpPr>
            <a:cxnSpLocks/>
            <a:stCxn id="41" idx="3"/>
            <a:endCxn id="18" idx="7"/>
          </p:cNvCxnSpPr>
          <p:nvPr/>
        </p:nvCxnSpPr>
        <p:spPr>
          <a:xfrm flipH="1">
            <a:off x="2963460" y="3176380"/>
            <a:ext cx="908112" cy="868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04E6496-64C8-4AAD-8683-10D12AAAEFC6}"/>
              </a:ext>
            </a:extLst>
          </p:cNvPr>
          <p:cNvGrpSpPr/>
          <p:nvPr/>
        </p:nvGrpSpPr>
        <p:grpSpPr>
          <a:xfrm>
            <a:off x="4876090" y="4019200"/>
            <a:ext cx="1632283" cy="1697934"/>
            <a:chOff x="6978316" y="3490083"/>
            <a:chExt cx="1632283" cy="169793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DAEEB41-E8CF-4903-A595-F89A8B3176D0}"/>
                </a:ext>
              </a:extLst>
            </p:cNvPr>
            <p:cNvSpPr/>
            <p:nvPr/>
          </p:nvSpPr>
          <p:spPr>
            <a:xfrm>
              <a:off x="6978316" y="3490083"/>
              <a:ext cx="1632283" cy="16979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FA3258F-AC50-4F18-A057-EFF39CC0E691}"/>
                </a:ext>
              </a:extLst>
            </p:cNvPr>
            <p:cNvGrpSpPr/>
            <p:nvPr/>
          </p:nvGrpSpPr>
          <p:grpSpPr>
            <a:xfrm>
              <a:off x="7091234" y="4328690"/>
              <a:ext cx="355631" cy="682516"/>
              <a:chOff x="2740024" y="3773103"/>
              <a:chExt cx="556629" cy="98659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823ABB8-858C-4FC5-98A7-5D16685C64F6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AD62C13-E8D9-404F-BAAA-4F4F6AC22AF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67D481B-9295-44B1-8E38-7FB4131627CF}"/>
                </a:ext>
              </a:extLst>
            </p:cNvPr>
            <p:cNvGrpSpPr/>
            <p:nvPr/>
          </p:nvGrpSpPr>
          <p:grpSpPr>
            <a:xfrm>
              <a:off x="8158509" y="4301343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20981AB-BC23-483C-9EDC-614302526B64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1E9E774-2C37-4A23-BE5E-8CA46400D3A0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F5C7621-D4D6-4FF8-B577-D1796FA811AF}"/>
                </a:ext>
              </a:extLst>
            </p:cNvPr>
            <p:cNvGrpSpPr/>
            <p:nvPr/>
          </p:nvGrpSpPr>
          <p:grpSpPr>
            <a:xfrm>
              <a:off x="7524565" y="3561764"/>
              <a:ext cx="556629" cy="986590"/>
              <a:chOff x="2740024" y="3773103"/>
              <a:chExt cx="556629" cy="986590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04D15B2-C097-44E7-B891-657799B56E5D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0716F3-7803-47D0-91E1-BA5F25A345ED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F851F8B-2EB5-4CEC-94C5-709E388057AA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7269050" y="4036877"/>
              <a:ext cx="337031" cy="29181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7F275F2-1EDA-44D0-80EB-76E30E2E7822}"/>
                </a:ext>
              </a:extLst>
            </p:cNvPr>
            <p:cNvCxnSpPr>
              <a:cxnSpLocks/>
              <a:stCxn id="59" idx="5"/>
              <a:endCxn id="61" idx="0"/>
            </p:cNvCxnSpPr>
            <p:nvPr/>
          </p:nvCxnSpPr>
          <p:spPr>
            <a:xfrm>
              <a:off x="7999678" y="4036877"/>
              <a:ext cx="337031" cy="2644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01B1463-CF2D-4930-A47F-4B551278BFE0}"/>
              </a:ext>
            </a:extLst>
          </p:cNvPr>
          <p:cNvCxnSpPr>
            <a:cxnSpLocks/>
            <a:stCxn id="41" idx="5"/>
            <a:endCxn id="59" idx="1"/>
          </p:cNvCxnSpPr>
          <p:nvPr/>
        </p:nvCxnSpPr>
        <p:spPr>
          <a:xfrm>
            <a:off x="4265169" y="3176380"/>
            <a:ext cx="1238686" cy="9960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6171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/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9385DF-B358-4327-B048-428205BB4B22}"/>
              </a:ext>
            </a:extLst>
          </p:cNvPr>
          <p:cNvGrpSpPr/>
          <p:nvPr/>
        </p:nvGrpSpPr>
        <p:grpSpPr>
          <a:xfrm>
            <a:off x="3461977" y="2720440"/>
            <a:ext cx="556629" cy="986590"/>
            <a:chOff x="2740024" y="3773103"/>
            <a:chExt cx="556629" cy="98659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129CAF-9D10-4A8E-916D-674E3FCC7A6C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4FDB84-CC8A-40BD-B40B-F048901CFBAE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A0EEA9-71C0-4E1C-B707-5819310A8F4B}"/>
              </a:ext>
            </a:extLst>
          </p:cNvPr>
          <p:cNvGrpSpPr/>
          <p:nvPr/>
        </p:nvGrpSpPr>
        <p:grpSpPr>
          <a:xfrm>
            <a:off x="6425937" y="3828474"/>
            <a:ext cx="1632283" cy="1697934"/>
            <a:chOff x="6978316" y="3490083"/>
            <a:chExt cx="1632283" cy="16979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6CF70-6717-44B3-8BC4-F540CAB10296}"/>
                </a:ext>
              </a:extLst>
            </p:cNvPr>
            <p:cNvSpPr/>
            <p:nvPr/>
          </p:nvSpPr>
          <p:spPr>
            <a:xfrm>
              <a:off x="6978316" y="3490083"/>
              <a:ext cx="1632283" cy="16979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CE04454-56C2-4FA3-B33D-A6994A67522E}"/>
                </a:ext>
              </a:extLst>
            </p:cNvPr>
            <p:cNvGrpSpPr/>
            <p:nvPr/>
          </p:nvGrpSpPr>
          <p:grpSpPr>
            <a:xfrm>
              <a:off x="7091234" y="4328690"/>
              <a:ext cx="355631" cy="682516"/>
              <a:chOff x="2740024" y="3773103"/>
              <a:chExt cx="556629" cy="98659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DFC9F1A-99DC-4356-83DD-1E1692E411BB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B8C57B-E7FF-490E-9E3B-731C9BC5FF2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1EFDCD-7BE8-4712-8410-909EC74F917C}"/>
                </a:ext>
              </a:extLst>
            </p:cNvPr>
            <p:cNvGrpSpPr/>
            <p:nvPr/>
          </p:nvGrpSpPr>
          <p:grpSpPr>
            <a:xfrm>
              <a:off x="8158509" y="4301343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0774BB2-CA5B-4ECC-B185-BEC7BE5843BF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C4DEE13-2468-407B-8DF9-E12D0EA003C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97FFD0B-5AD1-40F4-9C0F-F3CC151D089D}"/>
                </a:ext>
              </a:extLst>
            </p:cNvPr>
            <p:cNvGrpSpPr/>
            <p:nvPr/>
          </p:nvGrpSpPr>
          <p:grpSpPr>
            <a:xfrm>
              <a:off x="7524565" y="3561764"/>
              <a:ext cx="556629" cy="986590"/>
              <a:chOff x="2740024" y="3773103"/>
              <a:chExt cx="556629" cy="98659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590B785-BA65-477B-B2E8-6FB597D35A63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1D9EF9-8931-466E-B471-85D590DA450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00D5E8-7EF9-4AA4-B9DA-E825CF390277}"/>
                </a:ext>
              </a:extLst>
            </p:cNvPr>
            <p:cNvCxnSpPr>
              <a:cxnSpLocks/>
              <a:stCxn id="41" idx="3"/>
              <a:endCxn id="32" idx="0"/>
            </p:cNvCxnSpPr>
            <p:nvPr/>
          </p:nvCxnSpPr>
          <p:spPr>
            <a:xfrm flipH="1">
              <a:off x="7269050" y="4036877"/>
              <a:ext cx="337031" cy="29181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EA48FD7-1FDC-4B06-8610-43241596ED4F}"/>
                </a:ext>
              </a:extLst>
            </p:cNvPr>
            <p:cNvCxnSpPr>
              <a:cxnSpLocks/>
              <a:stCxn id="41" idx="5"/>
              <a:endCxn id="35" idx="0"/>
            </p:cNvCxnSpPr>
            <p:nvPr/>
          </p:nvCxnSpPr>
          <p:spPr>
            <a:xfrm>
              <a:off x="7999678" y="4036877"/>
              <a:ext cx="337031" cy="2644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04E6496-64C8-4AAD-8683-10D12AAAEFC6}"/>
              </a:ext>
            </a:extLst>
          </p:cNvPr>
          <p:cNvGrpSpPr/>
          <p:nvPr/>
        </p:nvGrpSpPr>
        <p:grpSpPr>
          <a:xfrm>
            <a:off x="1829694" y="3756793"/>
            <a:ext cx="1632283" cy="1697934"/>
            <a:chOff x="6978316" y="3490083"/>
            <a:chExt cx="1632283" cy="169793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DAEEB41-E8CF-4903-A595-F89A8B3176D0}"/>
                </a:ext>
              </a:extLst>
            </p:cNvPr>
            <p:cNvSpPr/>
            <p:nvPr/>
          </p:nvSpPr>
          <p:spPr>
            <a:xfrm>
              <a:off x="6978316" y="3490083"/>
              <a:ext cx="1632283" cy="16979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FA3258F-AC50-4F18-A057-EFF39CC0E691}"/>
                </a:ext>
              </a:extLst>
            </p:cNvPr>
            <p:cNvGrpSpPr/>
            <p:nvPr/>
          </p:nvGrpSpPr>
          <p:grpSpPr>
            <a:xfrm>
              <a:off x="7091234" y="4328690"/>
              <a:ext cx="355631" cy="682516"/>
              <a:chOff x="2740024" y="3773103"/>
              <a:chExt cx="556629" cy="98659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823ABB8-858C-4FC5-98A7-5D16685C64F6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AD62C13-E8D9-404F-BAAA-4F4F6AC22AF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67D481B-9295-44B1-8E38-7FB4131627CF}"/>
                </a:ext>
              </a:extLst>
            </p:cNvPr>
            <p:cNvGrpSpPr/>
            <p:nvPr/>
          </p:nvGrpSpPr>
          <p:grpSpPr>
            <a:xfrm>
              <a:off x="8158509" y="4301343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20981AB-BC23-483C-9EDC-614302526B64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1E9E774-2C37-4A23-BE5E-8CA46400D3A0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F5C7621-D4D6-4FF8-B577-D1796FA811AF}"/>
                </a:ext>
              </a:extLst>
            </p:cNvPr>
            <p:cNvGrpSpPr/>
            <p:nvPr/>
          </p:nvGrpSpPr>
          <p:grpSpPr>
            <a:xfrm>
              <a:off x="7524565" y="3561764"/>
              <a:ext cx="556629" cy="986590"/>
              <a:chOff x="2740024" y="3773103"/>
              <a:chExt cx="556629" cy="986590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04D15B2-C097-44E7-B891-657799B56E5D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0716F3-7803-47D0-91E1-BA5F25A345ED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F851F8B-2EB5-4CEC-94C5-709E388057AA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7269050" y="4036877"/>
              <a:ext cx="337031" cy="29181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7F275F2-1EDA-44D0-80EB-76E30E2E7822}"/>
                </a:ext>
              </a:extLst>
            </p:cNvPr>
            <p:cNvCxnSpPr>
              <a:cxnSpLocks/>
              <a:stCxn id="59" idx="5"/>
              <a:endCxn id="61" idx="0"/>
            </p:cNvCxnSpPr>
            <p:nvPr/>
          </p:nvCxnSpPr>
          <p:spPr>
            <a:xfrm>
              <a:off x="7999678" y="4036877"/>
              <a:ext cx="337031" cy="2644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9DC7712-829D-4B32-9BDE-59A12E14A188}"/>
              </a:ext>
            </a:extLst>
          </p:cNvPr>
          <p:cNvCxnSpPr>
            <a:cxnSpLocks/>
            <a:stCxn id="18" idx="3"/>
            <a:endCxn id="53" idx="0"/>
          </p:cNvCxnSpPr>
          <p:nvPr/>
        </p:nvCxnSpPr>
        <p:spPr>
          <a:xfrm flipH="1">
            <a:off x="2645836" y="3195553"/>
            <a:ext cx="897657" cy="561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4597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/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A0EEA9-71C0-4E1C-B707-5819310A8F4B}"/>
              </a:ext>
            </a:extLst>
          </p:cNvPr>
          <p:cNvGrpSpPr/>
          <p:nvPr/>
        </p:nvGrpSpPr>
        <p:grpSpPr>
          <a:xfrm>
            <a:off x="6425937" y="3828474"/>
            <a:ext cx="1632283" cy="1697934"/>
            <a:chOff x="6978316" y="3490083"/>
            <a:chExt cx="1632283" cy="16979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6CF70-6717-44B3-8BC4-F540CAB10296}"/>
                </a:ext>
              </a:extLst>
            </p:cNvPr>
            <p:cNvSpPr/>
            <p:nvPr/>
          </p:nvSpPr>
          <p:spPr>
            <a:xfrm>
              <a:off x="6978316" y="3490083"/>
              <a:ext cx="1632283" cy="16979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CE04454-56C2-4FA3-B33D-A6994A67522E}"/>
                </a:ext>
              </a:extLst>
            </p:cNvPr>
            <p:cNvGrpSpPr/>
            <p:nvPr/>
          </p:nvGrpSpPr>
          <p:grpSpPr>
            <a:xfrm>
              <a:off x="7091234" y="4328690"/>
              <a:ext cx="355631" cy="682516"/>
              <a:chOff x="2740024" y="3773103"/>
              <a:chExt cx="556629" cy="98659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DFC9F1A-99DC-4356-83DD-1E1692E411BB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B8C57B-E7FF-490E-9E3B-731C9BC5FF2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1EFDCD-7BE8-4712-8410-909EC74F917C}"/>
                </a:ext>
              </a:extLst>
            </p:cNvPr>
            <p:cNvGrpSpPr/>
            <p:nvPr/>
          </p:nvGrpSpPr>
          <p:grpSpPr>
            <a:xfrm>
              <a:off x="8158509" y="4301343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0774BB2-CA5B-4ECC-B185-BEC7BE5843BF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C4DEE13-2468-407B-8DF9-E12D0EA003C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97FFD0B-5AD1-40F4-9C0F-F3CC151D089D}"/>
                </a:ext>
              </a:extLst>
            </p:cNvPr>
            <p:cNvGrpSpPr/>
            <p:nvPr/>
          </p:nvGrpSpPr>
          <p:grpSpPr>
            <a:xfrm>
              <a:off x="7524565" y="3561764"/>
              <a:ext cx="556629" cy="986590"/>
              <a:chOff x="2740024" y="3773103"/>
              <a:chExt cx="556629" cy="98659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590B785-BA65-477B-B2E8-6FB597D35A63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1D9EF9-8931-466E-B471-85D590DA450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00D5E8-7EF9-4AA4-B9DA-E825CF390277}"/>
                </a:ext>
              </a:extLst>
            </p:cNvPr>
            <p:cNvCxnSpPr>
              <a:cxnSpLocks/>
              <a:stCxn id="41" idx="3"/>
              <a:endCxn id="32" idx="0"/>
            </p:cNvCxnSpPr>
            <p:nvPr/>
          </p:nvCxnSpPr>
          <p:spPr>
            <a:xfrm flipH="1">
              <a:off x="7269050" y="4036877"/>
              <a:ext cx="337031" cy="29181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EA48FD7-1FDC-4B06-8610-43241596ED4F}"/>
                </a:ext>
              </a:extLst>
            </p:cNvPr>
            <p:cNvCxnSpPr>
              <a:cxnSpLocks/>
              <a:stCxn id="41" idx="5"/>
              <a:endCxn id="35" idx="0"/>
            </p:cNvCxnSpPr>
            <p:nvPr/>
          </p:nvCxnSpPr>
          <p:spPr>
            <a:xfrm>
              <a:off x="7999678" y="4036877"/>
              <a:ext cx="337031" cy="2644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04E6496-64C8-4AAD-8683-10D12AAAEFC6}"/>
              </a:ext>
            </a:extLst>
          </p:cNvPr>
          <p:cNvGrpSpPr/>
          <p:nvPr/>
        </p:nvGrpSpPr>
        <p:grpSpPr>
          <a:xfrm>
            <a:off x="2317669" y="3429000"/>
            <a:ext cx="1632283" cy="1697934"/>
            <a:chOff x="6978316" y="3490083"/>
            <a:chExt cx="1632283" cy="169793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DAEEB41-E8CF-4903-A595-F89A8B3176D0}"/>
                </a:ext>
              </a:extLst>
            </p:cNvPr>
            <p:cNvSpPr/>
            <p:nvPr/>
          </p:nvSpPr>
          <p:spPr>
            <a:xfrm>
              <a:off x="6978316" y="3490083"/>
              <a:ext cx="1632283" cy="16979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FA3258F-AC50-4F18-A057-EFF39CC0E691}"/>
                </a:ext>
              </a:extLst>
            </p:cNvPr>
            <p:cNvGrpSpPr/>
            <p:nvPr/>
          </p:nvGrpSpPr>
          <p:grpSpPr>
            <a:xfrm>
              <a:off x="7091234" y="4328690"/>
              <a:ext cx="355631" cy="682516"/>
              <a:chOff x="2740024" y="3773103"/>
              <a:chExt cx="556629" cy="98659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823ABB8-858C-4FC5-98A7-5D16685C64F6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AD62C13-E8D9-404F-BAAA-4F4F6AC22AF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67D481B-9295-44B1-8E38-7FB4131627CF}"/>
                </a:ext>
              </a:extLst>
            </p:cNvPr>
            <p:cNvGrpSpPr/>
            <p:nvPr/>
          </p:nvGrpSpPr>
          <p:grpSpPr>
            <a:xfrm>
              <a:off x="8158509" y="4301343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20981AB-BC23-483C-9EDC-614302526B64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1E9E774-2C37-4A23-BE5E-8CA46400D3A0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F5C7621-D4D6-4FF8-B577-D1796FA811AF}"/>
                </a:ext>
              </a:extLst>
            </p:cNvPr>
            <p:cNvGrpSpPr/>
            <p:nvPr/>
          </p:nvGrpSpPr>
          <p:grpSpPr>
            <a:xfrm>
              <a:off x="7524565" y="3561764"/>
              <a:ext cx="556629" cy="986590"/>
              <a:chOff x="2740024" y="3773103"/>
              <a:chExt cx="556629" cy="986590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04D15B2-C097-44E7-B891-657799B56E5D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0716F3-7803-47D0-91E1-BA5F25A345ED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F851F8B-2EB5-4CEC-94C5-709E388057AA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7269050" y="4036877"/>
              <a:ext cx="337031" cy="29181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7F275F2-1EDA-44D0-80EB-76E30E2E7822}"/>
                </a:ext>
              </a:extLst>
            </p:cNvPr>
            <p:cNvCxnSpPr>
              <a:cxnSpLocks/>
              <a:stCxn id="59" idx="5"/>
              <a:endCxn id="61" idx="0"/>
            </p:cNvCxnSpPr>
            <p:nvPr/>
          </p:nvCxnSpPr>
          <p:spPr>
            <a:xfrm>
              <a:off x="7999678" y="4036877"/>
              <a:ext cx="337031" cy="2644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7B9141D-1D8A-4861-8BC0-CB68480DF604}"/>
              </a:ext>
            </a:extLst>
          </p:cNvPr>
          <p:cNvGrpSpPr/>
          <p:nvPr/>
        </p:nvGrpSpPr>
        <p:grpSpPr>
          <a:xfrm>
            <a:off x="9144091" y="3891808"/>
            <a:ext cx="556629" cy="986590"/>
            <a:chOff x="2740024" y="3773103"/>
            <a:chExt cx="556629" cy="98659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70B9177-A160-4942-9B0D-AA12CC03931D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AC5E6D9-82F6-403C-BA4A-86C9F4E29B57}"/>
                </a:ext>
              </a:extLst>
            </p:cNvPr>
            <p:cNvSpPr/>
            <p:nvPr/>
          </p:nvSpPr>
          <p:spPr>
            <a:xfrm>
              <a:off x="2740024" y="4379495"/>
              <a:ext cx="556629" cy="3801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35F65C5-88B9-42F5-B98C-3B7FB14EDE8C}"/>
              </a:ext>
            </a:extLst>
          </p:cNvPr>
          <p:cNvGrpSpPr/>
          <p:nvPr/>
        </p:nvGrpSpPr>
        <p:grpSpPr>
          <a:xfrm>
            <a:off x="8006243" y="2734373"/>
            <a:ext cx="652081" cy="1005844"/>
            <a:chOff x="2692297" y="3773103"/>
            <a:chExt cx="652081" cy="1005844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E2BC5A0-594D-4F6F-8A59-C00C47BABB49}"/>
                </a:ext>
              </a:extLst>
            </p:cNvPr>
            <p:cNvSpPr/>
            <p:nvPr/>
          </p:nvSpPr>
          <p:spPr>
            <a:xfrm>
              <a:off x="2740024" y="3773103"/>
              <a:ext cx="556629" cy="556629"/>
            </a:xfrm>
            <a:prstGeom prst="ellipse">
              <a:avLst/>
            </a:prstGeom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45639D-8627-48EE-8982-7A41F4B86F2C}"/>
                </a:ext>
              </a:extLst>
            </p:cNvPr>
            <p:cNvSpPr/>
            <p:nvPr/>
          </p:nvSpPr>
          <p:spPr>
            <a:xfrm>
              <a:off x="2692297" y="4398749"/>
              <a:ext cx="652081" cy="3801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603FB48-4E24-4616-BA17-874D85230725}"/>
              </a:ext>
            </a:extLst>
          </p:cNvPr>
          <p:cNvCxnSpPr>
            <a:cxnSpLocks/>
            <a:stCxn id="47" idx="3"/>
            <a:endCxn id="41" idx="7"/>
          </p:cNvCxnSpPr>
          <p:nvPr/>
        </p:nvCxnSpPr>
        <p:spPr>
          <a:xfrm flipH="1">
            <a:off x="7447299" y="3209486"/>
            <a:ext cx="688187" cy="77218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8DFAABE-508D-4959-B3B2-53E9A7A2224F}"/>
              </a:ext>
            </a:extLst>
          </p:cNvPr>
          <p:cNvCxnSpPr>
            <a:cxnSpLocks/>
            <a:stCxn id="47" idx="5"/>
            <a:endCxn id="39" idx="1"/>
          </p:cNvCxnSpPr>
          <p:nvPr/>
        </p:nvCxnSpPr>
        <p:spPr>
          <a:xfrm>
            <a:off x="8529083" y="3209486"/>
            <a:ext cx="696524" cy="7638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2288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858E84B2-F8E7-421C-A6DE-C8EFA5D3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22" y="2378075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7CD21101-C6D9-4144-8430-5D6AD40E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8538" y="3273425"/>
            <a:ext cx="5419185" cy="101562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E07F95-4E3D-46F0-B7B6-041EA87041DC}"/>
              </a:ext>
            </a:extLst>
          </p:cNvPr>
          <p:cNvSpPr txBox="1"/>
          <p:nvPr/>
        </p:nvSpPr>
        <p:spPr>
          <a:xfrm>
            <a:off x="1714500" y="2715663"/>
            <a:ext cx="1528215" cy="142667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/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C6FDDE-E6EB-4563-82B6-C35011AAB406}"/>
              </a:ext>
            </a:extLst>
          </p:cNvPr>
          <p:cNvGrpSpPr/>
          <p:nvPr/>
        </p:nvGrpSpPr>
        <p:grpSpPr>
          <a:xfrm>
            <a:off x="1075281" y="3627417"/>
            <a:ext cx="2721428" cy="2562811"/>
            <a:chOff x="6744789" y="2605726"/>
            <a:chExt cx="2721428" cy="256281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6CF70-6717-44B3-8BC4-F540CAB10296}"/>
                </a:ext>
              </a:extLst>
            </p:cNvPr>
            <p:cNvSpPr/>
            <p:nvPr/>
          </p:nvSpPr>
          <p:spPr>
            <a:xfrm>
              <a:off x="6744789" y="2605726"/>
              <a:ext cx="2721428" cy="25628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CE04454-56C2-4FA3-B33D-A6994A67522E}"/>
                </a:ext>
              </a:extLst>
            </p:cNvPr>
            <p:cNvGrpSpPr/>
            <p:nvPr/>
          </p:nvGrpSpPr>
          <p:grpSpPr>
            <a:xfrm>
              <a:off x="6932005" y="4292796"/>
              <a:ext cx="355631" cy="682516"/>
              <a:chOff x="2740024" y="3773103"/>
              <a:chExt cx="556629" cy="98659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DFC9F1A-99DC-4356-83DD-1E1692E411BB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B8C57B-E7FF-490E-9E3B-731C9BC5FF2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1EFDCD-7BE8-4712-8410-909EC74F917C}"/>
                </a:ext>
              </a:extLst>
            </p:cNvPr>
            <p:cNvGrpSpPr/>
            <p:nvPr/>
          </p:nvGrpSpPr>
          <p:grpSpPr>
            <a:xfrm>
              <a:off x="7859967" y="4291312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0774BB2-CA5B-4ECC-B185-BEC7BE5843BF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C4DEE13-2468-407B-8DF9-E12D0EA003C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97FFD0B-5AD1-40F4-9C0F-F3CC151D089D}"/>
                </a:ext>
              </a:extLst>
            </p:cNvPr>
            <p:cNvGrpSpPr/>
            <p:nvPr/>
          </p:nvGrpSpPr>
          <p:grpSpPr>
            <a:xfrm>
              <a:off x="7412287" y="3633794"/>
              <a:ext cx="356400" cy="684000"/>
              <a:chOff x="2740024" y="3773103"/>
              <a:chExt cx="556629" cy="98659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590B785-BA65-477B-B2E8-6FB597D35A63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1D9EF9-8931-466E-B471-85D590DA450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00D5E8-7EF9-4AA4-B9DA-E825CF390277}"/>
                </a:ext>
              </a:extLst>
            </p:cNvPr>
            <p:cNvCxnSpPr>
              <a:cxnSpLocks/>
              <a:stCxn id="41" idx="3"/>
              <a:endCxn id="32" idx="0"/>
            </p:cNvCxnSpPr>
            <p:nvPr/>
          </p:nvCxnSpPr>
          <p:spPr>
            <a:xfrm flipH="1">
              <a:off x="7109821" y="3963188"/>
              <a:ext cx="354660" cy="32960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EA48FD7-1FDC-4B06-8610-43241596ED4F}"/>
                </a:ext>
              </a:extLst>
            </p:cNvPr>
            <p:cNvCxnSpPr>
              <a:cxnSpLocks/>
              <a:stCxn id="41" idx="5"/>
              <a:endCxn id="35" idx="0"/>
            </p:cNvCxnSpPr>
            <p:nvPr/>
          </p:nvCxnSpPr>
          <p:spPr>
            <a:xfrm>
              <a:off x="7716493" y="3963188"/>
              <a:ext cx="321674" cy="32812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7B9141D-1D8A-4861-8BC0-CB68480DF604}"/>
                </a:ext>
              </a:extLst>
            </p:cNvPr>
            <p:cNvGrpSpPr/>
            <p:nvPr/>
          </p:nvGrpSpPr>
          <p:grpSpPr>
            <a:xfrm>
              <a:off x="8895880" y="3633794"/>
              <a:ext cx="356400" cy="684000"/>
              <a:chOff x="2740024" y="3773103"/>
              <a:chExt cx="556629" cy="98659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70B9177-A160-4942-9B0D-AA12CC03931D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AC5E6D9-82F6-403C-BA4A-86C9F4E29B57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35F65C5-88B9-42F5-B98C-3B7FB14EDE8C}"/>
                </a:ext>
              </a:extLst>
            </p:cNvPr>
            <p:cNvGrpSpPr/>
            <p:nvPr/>
          </p:nvGrpSpPr>
          <p:grpSpPr>
            <a:xfrm>
              <a:off x="8006243" y="2734373"/>
              <a:ext cx="652081" cy="1005844"/>
              <a:chOff x="2692297" y="3773103"/>
              <a:chExt cx="652081" cy="1005844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E2BC5A0-594D-4F6F-8A59-C00C47BABB49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545639D-8627-48EE-8982-7A41F4B86F2C}"/>
                  </a:ext>
                </a:extLst>
              </p:cNvPr>
              <p:cNvSpPr/>
              <p:nvPr/>
            </p:nvSpPr>
            <p:spPr>
              <a:xfrm>
                <a:off x="2692297" y="4398749"/>
                <a:ext cx="652081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603FB48-4E24-4616-BA17-874D85230725}"/>
                </a:ext>
              </a:extLst>
            </p:cNvPr>
            <p:cNvCxnSpPr>
              <a:cxnSpLocks/>
              <a:stCxn id="47" idx="3"/>
              <a:endCxn id="41" idx="7"/>
            </p:cNvCxnSpPr>
            <p:nvPr/>
          </p:nvCxnSpPr>
          <p:spPr>
            <a:xfrm flipH="1">
              <a:off x="7716493" y="3209486"/>
              <a:ext cx="418993" cy="480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DFAABE-508D-4959-B3B2-53E9A7A2224F}"/>
                </a:ext>
              </a:extLst>
            </p:cNvPr>
            <p:cNvCxnSpPr>
              <a:cxnSpLocks/>
              <a:stCxn id="47" idx="5"/>
              <a:endCxn id="39" idx="1"/>
            </p:cNvCxnSpPr>
            <p:nvPr/>
          </p:nvCxnSpPr>
          <p:spPr>
            <a:xfrm>
              <a:off x="8529083" y="3209486"/>
              <a:ext cx="418991" cy="480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04E6496-64C8-4AAD-8683-10D12AAAEFC6}"/>
              </a:ext>
            </a:extLst>
          </p:cNvPr>
          <p:cNvGrpSpPr/>
          <p:nvPr/>
        </p:nvGrpSpPr>
        <p:grpSpPr>
          <a:xfrm>
            <a:off x="3266699" y="2403738"/>
            <a:ext cx="1632283" cy="1697934"/>
            <a:chOff x="6978316" y="3490083"/>
            <a:chExt cx="1632283" cy="169793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DAEEB41-E8CF-4903-A595-F89A8B3176D0}"/>
                </a:ext>
              </a:extLst>
            </p:cNvPr>
            <p:cNvSpPr/>
            <p:nvPr/>
          </p:nvSpPr>
          <p:spPr>
            <a:xfrm>
              <a:off x="6978316" y="3490083"/>
              <a:ext cx="1632283" cy="16979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FA3258F-AC50-4F18-A057-EFF39CC0E691}"/>
                </a:ext>
              </a:extLst>
            </p:cNvPr>
            <p:cNvGrpSpPr/>
            <p:nvPr/>
          </p:nvGrpSpPr>
          <p:grpSpPr>
            <a:xfrm>
              <a:off x="7091234" y="4328690"/>
              <a:ext cx="355631" cy="682516"/>
              <a:chOff x="2740024" y="3773103"/>
              <a:chExt cx="556629" cy="98659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823ABB8-858C-4FC5-98A7-5D16685C64F6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AD62C13-E8D9-404F-BAAA-4F4F6AC22AF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67D481B-9295-44B1-8E38-7FB4131627CF}"/>
                </a:ext>
              </a:extLst>
            </p:cNvPr>
            <p:cNvGrpSpPr/>
            <p:nvPr/>
          </p:nvGrpSpPr>
          <p:grpSpPr>
            <a:xfrm>
              <a:off x="8158509" y="4301343"/>
              <a:ext cx="356400" cy="6840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20981AB-BC23-483C-9EDC-614302526B64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1E9E774-2C37-4A23-BE5E-8CA46400D3A0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400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F5C7621-D4D6-4FF8-B577-D1796FA811AF}"/>
                </a:ext>
              </a:extLst>
            </p:cNvPr>
            <p:cNvGrpSpPr/>
            <p:nvPr/>
          </p:nvGrpSpPr>
          <p:grpSpPr>
            <a:xfrm>
              <a:off x="7524565" y="3561764"/>
              <a:ext cx="556629" cy="986590"/>
              <a:chOff x="2740024" y="3773103"/>
              <a:chExt cx="556629" cy="986590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04D15B2-C097-44E7-B891-657799B56E5D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0716F3-7803-47D0-91E1-BA5F25A345ED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F851F8B-2EB5-4CEC-94C5-709E388057AA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7269050" y="4036877"/>
              <a:ext cx="337031" cy="29181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7F275F2-1EDA-44D0-80EB-76E30E2E7822}"/>
                </a:ext>
              </a:extLst>
            </p:cNvPr>
            <p:cNvCxnSpPr>
              <a:cxnSpLocks/>
              <a:stCxn id="59" idx="5"/>
              <a:endCxn id="61" idx="0"/>
            </p:cNvCxnSpPr>
            <p:nvPr/>
          </p:nvCxnSpPr>
          <p:spPr>
            <a:xfrm>
              <a:off x="7999678" y="4036877"/>
              <a:ext cx="337031" cy="26446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A45A86B-F8A6-401D-8AA2-26D5B4DBEA29}"/>
              </a:ext>
            </a:extLst>
          </p:cNvPr>
          <p:cNvCxnSpPr>
            <a:cxnSpLocks/>
            <a:stCxn id="59" idx="3"/>
            <a:endCxn id="47" idx="7"/>
          </p:cNvCxnSpPr>
          <p:nvPr/>
        </p:nvCxnSpPr>
        <p:spPr>
          <a:xfrm flipH="1">
            <a:off x="2859575" y="2950532"/>
            <a:ext cx="1034889" cy="8870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9982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</a:t>
            </a:r>
            <a:r>
              <a:rPr lang="zh-CN" altLang="en-US" dirty="0"/>
              <a:t> </a:t>
            </a:r>
            <a:r>
              <a:rPr lang="en-US" altLang="zh-CN" dirty="0"/>
              <a:t>Huffman Tree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BC4669-0DF6-4725-8F27-819BD6C099C7}"/>
              </a:ext>
            </a:extLst>
          </p:cNvPr>
          <p:cNvGraphicFramePr>
            <a:graphicFrameLocks noGrp="1"/>
          </p:cNvGraphicFramePr>
          <p:nvPr/>
        </p:nvGraphicFramePr>
        <p:xfrm>
          <a:off x="2854961" y="1446373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5FA603-7210-4666-ABBD-A938FD68F024}"/>
              </a:ext>
            </a:extLst>
          </p:cNvPr>
          <p:cNvSpPr txBox="1"/>
          <p:nvPr/>
        </p:nvSpPr>
        <p:spPr>
          <a:xfrm>
            <a:off x="1746988" y="1446373"/>
            <a:ext cx="110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15D4B00-745F-4C40-88DD-E09CF52602D0}"/>
              </a:ext>
            </a:extLst>
          </p:cNvPr>
          <p:cNvGrpSpPr/>
          <p:nvPr/>
        </p:nvGrpSpPr>
        <p:grpSpPr>
          <a:xfrm>
            <a:off x="3488777" y="2389591"/>
            <a:ext cx="5009657" cy="3850872"/>
            <a:chOff x="2970617" y="2442410"/>
            <a:chExt cx="5009657" cy="385087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CE04454-56C2-4FA3-B33D-A6994A67522E}"/>
                </a:ext>
              </a:extLst>
            </p:cNvPr>
            <p:cNvGrpSpPr/>
            <p:nvPr/>
          </p:nvGrpSpPr>
          <p:grpSpPr>
            <a:xfrm>
              <a:off x="5186638" y="5317682"/>
              <a:ext cx="558000" cy="975600"/>
              <a:chOff x="2740024" y="3773103"/>
              <a:chExt cx="556629" cy="98659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DFC9F1A-99DC-4356-83DD-1E1692E411BB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B8C57B-E7FF-490E-9E3B-731C9BC5FF2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1EFDCD-7BE8-4712-8410-909EC74F917C}"/>
                </a:ext>
              </a:extLst>
            </p:cNvPr>
            <p:cNvGrpSpPr/>
            <p:nvPr/>
          </p:nvGrpSpPr>
          <p:grpSpPr>
            <a:xfrm>
              <a:off x="6522744" y="5293510"/>
              <a:ext cx="558000" cy="9756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0774BB2-CA5B-4ECC-B185-BEC7BE5843BF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C4DEE13-2468-407B-8DF9-E12D0EA003C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97FFD0B-5AD1-40F4-9C0F-F3CC151D089D}"/>
                </a:ext>
              </a:extLst>
            </p:cNvPr>
            <p:cNvGrpSpPr/>
            <p:nvPr/>
          </p:nvGrpSpPr>
          <p:grpSpPr>
            <a:xfrm>
              <a:off x="5829991" y="4436020"/>
              <a:ext cx="558000" cy="975600"/>
              <a:chOff x="2740024" y="3773103"/>
              <a:chExt cx="556629" cy="98659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590B785-BA65-477B-B2E8-6FB597D35A63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1D9EF9-8931-466E-B471-85D590DA4509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00D5E8-7EF9-4AA4-B9DA-E825CF390277}"/>
                </a:ext>
              </a:extLst>
            </p:cNvPr>
            <p:cNvCxnSpPr>
              <a:cxnSpLocks/>
              <a:stCxn id="41" idx="3"/>
              <a:endCxn id="32" idx="7"/>
            </p:cNvCxnSpPr>
            <p:nvPr/>
          </p:nvCxnSpPr>
          <p:spPr>
            <a:xfrm flipH="1">
              <a:off x="5662921" y="4905840"/>
              <a:ext cx="248787" cy="49245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EA48FD7-1FDC-4B06-8610-43241596ED4F}"/>
                </a:ext>
              </a:extLst>
            </p:cNvPr>
            <p:cNvCxnSpPr>
              <a:cxnSpLocks/>
              <a:stCxn id="41" idx="5"/>
              <a:endCxn id="35" idx="1"/>
            </p:cNvCxnSpPr>
            <p:nvPr/>
          </p:nvCxnSpPr>
          <p:spPr>
            <a:xfrm>
              <a:off x="6306274" y="4905840"/>
              <a:ext cx="298187" cy="46827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7B9141D-1D8A-4861-8BC0-CB68480DF604}"/>
                </a:ext>
              </a:extLst>
            </p:cNvPr>
            <p:cNvGrpSpPr/>
            <p:nvPr/>
          </p:nvGrpSpPr>
          <p:grpSpPr>
            <a:xfrm>
              <a:off x="7422274" y="4436020"/>
              <a:ext cx="558000" cy="975600"/>
              <a:chOff x="2740024" y="3773103"/>
              <a:chExt cx="556629" cy="98659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70B9177-A160-4942-9B0D-AA12CC03931D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AC5E6D9-82F6-403C-BA4A-86C9F4E29B57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35F65C5-88B9-42F5-B98C-3B7FB14EDE8C}"/>
                </a:ext>
              </a:extLst>
            </p:cNvPr>
            <p:cNvGrpSpPr/>
            <p:nvPr/>
          </p:nvGrpSpPr>
          <p:grpSpPr>
            <a:xfrm>
              <a:off x="6534267" y="3536599"/>
              <a:ext cx="652081" cy="1005844"/>
              <a:chOff x="2692297" y="3773103"/>
              <a:chExt cx="652081" cy="1005844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E2BC5A0-594D-4F6F-8A59-C00C47BABB49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545639D-8627-48EE-8982-7A41F4B86F2C}"/>
                  </a:ext>
                </a:extLst>
              </p:cNvPr>
              <p:cNvSpPr/>
              <p:nvPr/>
            </p:nvSpPr>
            <p:spPr>
              <a:xfrm>
                <a:off x="2692297" y="4398749"/>
                <a:ext cx="652081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603FB48-4E24-4616-BA17-874D85230725}"/>
                </a:ext>
              </a:extLst>
            </p:cNvPr>
            <p:cNvCxnSpPr>
              <a:cxnSpLocks/>
              <a:stCxn id="47" idx="3"/>
              <a:endCxn id="41" idx="7"/>
            </p:cNvCxnSpPr>
            <p:nvPr/>
          </p:nvCxnSpPr>
          <p:spPr>
            <a:xfrm flipH="1">
              <a:off x="6306274" y="4011712"/>
              <a:ext cx="357236" cy="50491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DFAABE-508D-4959-B3B2-53E9A7A2224F}"/>
                </a:ext>
              </a:extLst>
            </p:cNvPr>
            <p:cNvCxnSpPr>
              <a:cxnSpLocks/>
              <a:stCxn id="47" idx="5"/>
              <a:endCxn id="39" idx="1"/>
            </p:cNvCxnSpPr>
            <p:nvPr/>
          </p:nvCxnSpPr>
          <p:spPr>
            <a:xfrm>
              <a:off x="7057107" y="4011712"/>
              <a:ext cx="446884" cy="50491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FA3258F-AC50-4F18-A057-EFF39CC0E691}"/>
                </a:ext>
              </a:extLst>
            </p:cNvPr>
            <p:cNvGrpSpPr/>
            <p:nvPr/>
          </p:nvGrpSpPr>
          <p:grpSpPr>
            <a:xfrm>
              <a:off x="2970617" y="4436020"/>
              <a:ext cx="558000" cy="975600"/>
              <a:chOff x="2740024" y="3773103"/>
              <a:chExt cx="556629" cy="98659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823ABB8-858C-4FC5-98A7-5D16685C64F6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AD62C13-E8D9-404F-BAAA-4F4F6AC22AFE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67D481B-9295-44B1-8E38-7FB4131627CF}"/>
                </a:ext>
              </a:extLst>
            </p:cNvPr>
            <p:cNvGrpSpPr/>
            <p:nvPr/>
          </p:nvGrpSpPr>
          <p:grpSpPr>
            <a:xfrm>
              <a:off x="4585609" y="4436020"/>
              <a:ext cx="558000" cy="975600"/>
              <a:chOff x="2740024" y="3773103"/>
              <a:chExt cx="556629" cy="986590"/>
            </a:xfrm>
            <a:solidFill>
              <a:schemeClr val="accent1"/>
            </a:solidFill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20981AB-BC23-483C-9EDC-614302526B64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1E9E774-2C37-4A23-BE5E-8CA46400D3A0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F5C7621-D4D6-4FF8-B577-D1796FA811AF}"/>
                </a:ext>
              </a:extLst>
            </p:cNvPr>
            <p:cNvGrpSpPr/>
            <p:nvPr/>
          </p:nvGrpSpPr>
          <p:grpSpPr>
            <a:xfrm>
              <a:off x="3827697" y="3500681"/>
              <a:ext cx="556629" cy="986590"/>
              <a:chOff x="2740024" y="3773103"/>
              <a:chExt cx="556629" cy="986590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04D15B2-C097-44E7-B891-657799B56E5D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0716F3-7803-47D0-91E1-BA5F25A345ED}"/>
                  </a:ext>
                </a:extLst>
              </p:cNvPr>
              <p:cNvSpPr/>
              <p:nvPr/>
            </p:nvSpPr>
            <p:spPr>
              <a:xfrm>
                <a:off x="2740024" y="4379495"/>
                <a:ext cx="556629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F851F8B-2EB5-4CEC-94C5-709E388057AA}"/>
                </a:ext>
              </a:extLst>
            </p:cNvPr>
            <p:cNvCxnSpPr>
              <a:cxnSpLocks/>
              <a:stCxn id="59" idx="3"/>
              <a:endCxn id="63" idx="7"/>
            </p:cNvCxnSpPr>
            <p:nvPr/>
          </p:nvCxnSpPr>
          <p:spPr>
            <a:xfrm flipH="1">
              <a:off x="3446900" y="3975794"/>
              <a:ext cx="462313" cy="54083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7F275F2-1EDA-44D0-80EB-76E30E2E7822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4302810" y="3975794"/>
              <a:ext cx="364516" cy="54083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7FAC9B54-AF4D-48D7-A116-0759EAD329AA}"/>
                </a:ext>
              </a:extLst>
            </p:cNvPr>
            <p:cNvGrpSpPr/>
            <p:nvPr/>
          </p:nvGrpSpPr>
          <p:grpSpPr>
            <a:xfrm>
              <a:off x="5111742" y="2442410"/>
              <a:ext cx="696572" cy="986590"/>
              <a:chOff x="2670052" y="3773103"/>
              <a:chExt cx="696572" cy="986590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3D6EA3FF-216F-454A-B6FC-C51AC796FDCD}"/>
                  </a:ext>
                </a:extLst>
              </p:cNvPr>
              <p:cNvSpPr/>
              <p:nvPr/>
            </p:nvSpPr>
            <p:spPr>
              <a:xfrm>
                <a:off x="2740024" y="3773103"/>
                <a:ext cx="556629" cy="556629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106A656-1153-49FC-AE1F-FADDB94C515E}"/>
                  </a:ext>
                </a:extLst>
              </p:cNvPr>
              <p:cNvSpPr/>
              <p:nvPr/>
            </p:nvSpPr>
            <p:spPr>
              <a:xfrm>
                <a:off x="2670052" y="4379495"/>
                <a:ext cx="696572" cy="3801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1850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9B4BF67-6797-4507-9A83-F59739BD28B9}"/>
                </a:ext>
              </a:extLst>
            </p:cNvPr>
            <p:cNvCxnSpPr>
              <a:cxnSpLocks/>
              <a:stCxn id="66" idx="3"/>
              <a:endCxn id="59" idx="7"/>
            </p:cNvCxnSpPr>
            <p:nvPr/>
          </p:nvCxnSpPr>
          <p:spPr>
            <a:xfrm flipH="1">
              <a:off x="4302810" y="2917523"/>
              <a:ext cx="960420" cy="66467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86BF23DD-74CA-48D2-95DB-84857243BBCA}"/>
                </a:ext>
              </a:extLst>
            </p:cNvPr>
            <p:cNvCxnSpPr>
              <a:cxnSpLocks/>
              <a:stCxn id="66" idx="5"/>
              <a:endCxn id="47" idx="1"/>
            </p:cNvCxnSpPr>
            <p:nvPr/>
          </p:nvCxnSpPr>
          <p:spPr>
            <a:xfrm>
              <a:off x="5656827" y="2917523"/>
              <a:ext cx="1006683" cy="70059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92491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A7EBFF7-1C8E-40BC-9979-D645446D6593}"/>
              </a:ext>
            </a:extLst>
          </p:cNvPr>
          <p:cNvGrpSpPr/>
          <p:nvPr/>
        </p:nvGrpSpPr>
        <p:grpSpPr>
          <a:xfrm>
            <a:off x="569456" y="1918115"/>
            <a:ext cx="5009657" cy="3850872"/>
            <a:chOff x="961818" y="1825033"/>
            <a:chExt cx="5009657" cy="385087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15D4B00-745F-4C40-88DD-E09CF52602D0}"/>
                </a:ext>
              </a:extLst>
            </p:cNvPr>
            <p:cNvGrpSpPr/>
            <p:nvPr/>
          </p:nvGrpSpPr>
          <p:grpSpPr>
            <a:xfrm>
              <a:off x="961818" y="1825033"/>
              <a:ext cx="5009657" cy="3850872"/>
              <a:chOff x="2970617" y="2442410"/>
              <a:chExt cx="5009657" cy="3850872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7CE04454-56C2-4FA3-B33D-A6994A67522E}"/>
                  </a:ext>
                </a:extLst>
              </p:cNvPr>
              <p:cNvGrpSpPr/>
              <p:nvPr/>
            </p:nvGrpSpPr>
            <p:grpSpPr>
              <a:xfrm>
                <a:off x="5186638" y="5317682"/>
                <a:ext cx="558000" cy="975600"/>
                <a:chOff x="2740024" y="3773103"/>
                <a:chExt cx="556629" cy="986590"/>
              </a:xfrm>
            </p:grpSpPr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DFC9F1A-99DC-4356-83DD-1E1692E411BB}"/>
                    </a:ext>
                  </a:extLst>
                </p:cNvPr>
                <p:cNvSpPr/>
                <p:nvPr/>
              </p:nvSpPr>
              <p:spPr>
                <a:xfrm>
                  <a:off x="2740024" y="3773103"/>
                  <a:ext cx="556629" cy="556629"/>
                </a:xfrm>
                <a:prstGeom prst="ellips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3B8C57B-E7FF-490E-9E3B-731C9BC5FF2E}"/>
                    </a:ext>
                  </a:extLst>
                </p:cNvPr>
                <p:cNvSpPr/>
                <p:nvPr/>
              </p:nvSpPr>
              <p:spPr>
                <a:xfrm>
                  <a:off x="2740024" y="4379495"/>
                  <a:ext cx="556629" cy="38019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F91EFDCD-7BE8-4712-8410-909EC74F917C}"/>
                  </a:ext>
                </a:extLst>
              </p:cNvPr>
              <p:cNvGrpSpPr/>
              <p:nvPr/>
            </p:nvGrpSpPr>
            <p:grpSpPr>
              <a:xfrm>
                <a:off x="6522744" y="5293510"/>
                <a:ext cx="558000" cy="975600"/>
                <a:chOff x="2740024" y="3773103"/>
                <a:chExt cx="556629" cy="986590"/>
              </a:xfrm>
              <a:solidFill>
                <a:schemeClr val="accent1"/>
              </a:solidFill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00774BB2-CA5B-4ECC-B185-BEC7BE5843BF}"/>
                    </a:ext>
                  </a:extLst>
                </p:cNvPr>
                <p:cNvSpPr/>
                <p:nvPr/>
              </p:nvSpPr>
              <p:spPr>
                <a:xfrm>
                  <a:off x="2740024" y="3773103"/>
                  <a:ext cx="556629" cy="5566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C4DEE13-2468-407B-8DF9-E12D0EA003C9}"/>
                    </a:ext>
                  </a:extLst>
                </p:cNvPr>
                <p:cNvSpPr/>
                <p:nvPr/>
              </p:nvSpPr>
              <p:spPr>
                <a:xfrm>
                  <a:off x="2740024" y="4379495"/>
                  <a:ext cx="556629" cy="38019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97FFD0B-5AD1-40F4-9C0F-F3CC151D089D}"/>
                  </a:ext>
                </a:extLst>
              </p:cNvPr>
              <p:cNvGrpSpPr/>
              <p:nvPr/>
            </p:nvGrpSpPr>
            <p:grpSpPr>
              <a:xfrm>
                <a:off x="5829991" y="4436020"/>
                <a:ext cx="558000" cy="975600"/>
                <a:chOff x="2740024" y="3773103"/>
                <a:chExt cx="556629" cy="986590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590B785-BA65-477B-B2E8-6FB597D35A63}"/>
                    </a:ext>
                  </a:extLst>
                </p:cNvPr>
                <p:cNvSpPr/>
                <p:nvPr/>
              </p:nvSpPr>
              <p:spPr>
                <a:xfrm>
                  <a:off x="2740024" y="3773103"/>
                  <a:ext cx="556629" cy="556629"/>
                </a:xfrm>
                <a:prstGeom prst="ellips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301D9EF9-8931-466E-B471-85D590DA4509}"/>
                    </a:ext>
                  </a:extLst>
                </p:cNvPr>
                <p:cNvSpPr/>
                <p:nvPr/>
              </p:nvSpPr>
              <p:spPr>
                <a:xfrm>
                  <a:off x="2740024" y="4379495"/>
                  <a:ext cx="556629" cy="38019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CC00D5E8-7EF9-4AA4-B9DA-E825CF390277}"/>
                  </a:ext>
                </a:extLst>
              </p:cNvPr>
              <p:cNvCxnSpPr>
                <a:cxnSpLocks/>
                <a:stCxn id="41" idx="3"/>
                <a:endCxn id="32" idx="7"/>
              </p:cNvCxnSpPr>
              <p:nvPr/>
            </p:nvCxnSpPr>
            <p:spPr>
              <a:xfrm flipH="1">
                <a:off x="5662921" y="4905840"/>
                <a:ext cx="248787" cy="49245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EA48FD7-1FDC-4B06-8610-43241596ED4F}"/>
                  </a:ext>
                </a:extLst>
              </p:cNvPr>
              <p:cNvCxnSpPr>
                <a:cxnSpLocks/>
                <a:stCxn id="41" idx="5"/>
                <a:endCxn id="35" idx="1"/>
              </p:cNvCxnSpPr>
              <p:nvPr/>
            </p:nvCxnSpPr>
            <p:spPr>
              <a:xfrm>
                <a:off x="6306274" y="4905840"/>
                <a:ext cx="298187" cy="468278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7B9141D-1D8A-4861-8BC0-CB68480DF604}"/>
                  </a:ext>
                </a:extLst>
              </p:cNvPr>
              <p:cNvGrpSpPr/>
              <p:nvPr/>
            </p:nvGrpSpPr>
            <p:grpSpPr>
              <a:xfrm>
                <a:off x="7422274" y="4436020"/>
                <a:ext cx="558000" cy="975600"/>
                <a:chOff x="2740024" y="3773103"/>
                <a:chExt cx="556629" cy="986590"/>
              </a:xfrm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C70B9177-A160-4942-9B0D-AA12CC03931D}"/>
                    </a:ext>
                  </a:extLst>
                </p:cNvPr>
                <p:cNvSpPr/>
                <p:nvPr/>
              </p:nvSpPr>
              <p:spPr>
                <a:xfrm>
                  <a:off x="2740024" y="3773103"/>
                  <a:ext cx="556629" cy="556629"/>
                </a:xfrm>
                <a:prstGeom prst="ellips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AC5E6D9-82F6-403C-BA4A-86C9F4E29B57}"/>
                    </a:ext>
                  </a:extLst>
                </p:cNvPr>
                <p:cNvSpPr/>
                <p:nvPr/>
              </p:nvSpPr>
              <p:spPr>
                <a:xfrm>
                  <a:off x="2740024" y="4379495"/>
                  <a:ext cx="556629" cy="38019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D35F65C5-88B9-42F5-B98C-3B7FB14EDE8C}"/>
                  </a:ext>
                </a:extLst>
              </p:cNvPr>
              <p:cNvGrpSpPr/>
              <p:nvPr/>
            </p:nvGrpSpPr>
            <p:grpSpPr>
              <a:xfrm>
                <a:off x="6534267" y="3536599"/>
                <a:ext cx="652081" cy="1005844"/>
                <a:chOff x="2692297" y="3773103"/>
                <a:chExt cx="652081" cy="1005844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BE2BC5A0-594D-4F6F-8A59-C00C47BABB49}"/>
                    </a:ext>
                  </a:extLst>
                </p:cNvPr>
                <p:cNvSpPr/>
                <p:nvPr/>
              </p:nvSpPr>
              <p:spPr>
                <a:xfrm>
                  <a:off x="2740024" y="3773103"/>
                  <a:ext cx="556629" cy="556629"/>
                </a:xfrm>
                <a:prstGeom prst="ellips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0545639D-8627-48EE-8982-7A41F4B86F2C}"/>
                    </a:ext>
                  </a:extLst>
                </p:cNvPr>
                <p:cNvSpPr/>
                <p:nvPr/>
              </p:nvSpPr>
              <p:spPr>
                <a:xfrm>
                  <a:off x="2692297" y="4398749"/>
                  <a:ext cx="652081" cy="38019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A603FB48-4E24-4616-BA17-874D85230725}"/>
                  </a:ext>
                </a:extLst>
              </p:cNvPr>
              <p:cNvCxnSpPr>
                <a:cxnSpLocks/>
                <a:stCxn id="47" idx="3"/>
                <a:endCxn id="41" idx="7"/>
              </p:cNvCxnSpPr>
              <p:nvPr/>
            </p:nvCxnSpPr>
            <p:spPr>
              <a:xfrm flipH="1">
                <a:off x="6306274" y="4011712"/>
                <a:ext cx="357236" cy="504916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98DFAABE-508D-4959-B3B2-53E9A7A2224F}"/>
                  </a:ext>
                </a:extLst>
              </p:cNvPr>
              <p:cNvCxnSpPr>
                <a:cxnSpLocks/>
                <a:stCxn id="47" idx="5"/>
                <a:endCxn id="39" idx="1"/>
              </p:cNvCxnSpPr>
              <p:nvPr/>
            </p:nvCxnSpPr>
            <p:spPr>
              <a:xfrm>
                <a:off x="7057107" y="4011712"/>
                <a:ext cx="446884" cy="504916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BFA3258F-AC50-4F18-A057-EFF39CC0E691}"/>
                  </a:ext>
                </a:extLst>
              </p:cNvPr>
              <p:cNvGrpSpPr/>
              <p:nvPr/>
            </p:nvGrpSpPr>
            <p:grpSpPr>
              <a:xfrm>
                <a:off x="2970617" y="4436020"/>
                <a:ext cx="558000" cy="975600"/>
                <a:chOff x="2740024" y="3773103"/>
                <a:chExt cx="556629" cy="986590"/>
              </a:xfrm>
            </p:grpSpPr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7823ABB8-858C-4FC5-98A7-5D16685C64F6}"/>
                    </a:ext>
                  </a:extLst>
                </p:cNvPr>
                <p:cNvSpPr/>
                <p:nvPr/>
              </p:nvSpPr>
              <p:spPr>
                <a:xfrm>
                  <a:off x="2740024" y="3773103"/>
                  <a:ext cx="556629" cy="556629"/>
                </a:xfrm>
                <a:prstGeom prst="ellips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DAD62C13-E8D9-404F-BAAA-4F4F6AC22AFE}"/>
                    </a:ext>
                  </a:extLst>
                </p:cNvPr>
                <p:cNvSpPr/>
                <p:nvPr/>
              </p:nvSpPr>
              <p:spPr>
                <a:xfrm>
                  <a:off x="2740024" y="4379495"/>
                  <a:ext cx="556629" cy="38019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C67D481B-9295-44B1-8E38-7FB4131627CF}"/>
                  </a:ext>
                </a:extLst>
              </p:cNvPr>
              <p:cNvGrpSpPr/>
              <p:nvPr/>
            </p:nvGrpSpPr>
            <p:grpSpPr>
              <a:xfrm>
                <a:off x="4585609" y="4436020"/>
                <a:ext cx="558000" cy="975600"/>
                <a:chOff x="2740024" y="3773103"/>
                <a:chExt cx="556629" cy="986590"/>
              </a:xfrm>
              <a:solidFill>
                <a:schemeClr val="accent1"/>
              </a:solidFill>
            </p:grpSpPr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620981AB-BC23-483C-9EDC-614302526B64}"/>
                    </a:ext>
                  </a:extLst>
                </p:cNvPr>
                <p:cNvSpPr/>
                <p:nvPr/>
              </p:nvSpPr>
              <p:spPr>
                <a:xfrm>
                  <a:off x="2740024" y="3773103"/>
                  <a:ext cx="556629" cy="5566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21E9E774-2C37-4A23-BE5E-8CA46400D3A0}"/>
                    </a:ext>
                  </a:extLst>
                </p:cNvPr>
                <p:cNvSpPr/>
                <p:nvPr/>
              </p:nvSpPr>
              <p:spPr>
                <a:xfrm>
                  <a:off x="2740024" y="4379495"/>
                  <a:ext cx="556629" cy="38019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F5C7621-D4D6-4FF8-B577-D1796FA811AF}"/>
                  </a:ext>
                </a:extLst>
              </p:cNvPr>
              <p:cNvGrpSpPr/>
              <p:nvPr/>
            </p:nvGrpSpPr>
            <p:grpSpPr>
              <a:xfrm>
                <a:off x="3827697" y="3500681"/>
                <a:ext cx="556629" cy="986590"/>
                <a:chOff x="2740024" y="3773103"/>
                <a:chExt cx="556629" cy="98659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04D15B2-C097-44E7-B891-657799B56E5D}"/>
                    </a:ext>
                  </a:extLst>
                </p:cNvPr>
                <p:cNvSpPr/>
                <p:nvPr/>
              </p:nvSpPr>
              <p:spPr>
                <a:xfrm>
                  <a:off x="2740024" y="3773103"/>
                  <a:ext cx="556629" cy="556629"/>
                </a:xfrm>
                <a:prstGeom prst="ellips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620716F3-7803-47D0-91E1-BA5F25A345ED}"/>
                    </a:ext>
                  </a:extLst>
                </p:cNvPr>
                <p:cNvSpPr/>
                <p:nvPr/>
              </p:nvSpPr>
              <p:spPr>
                <a:xfrm>
                  <a:off x="2740024" y="4379495"/>
                  <a:ext cx="556629" cy="38019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EF851F8B-2EB5-4CEC-94C5-709E388057AA}"/>
                  </a:ext>
                </a:extLst>
              </p:cNvPr>
              <p:cNvCxnSpPr>
                <a:cxnSpLocks/>
                <a:stCxn id="59" idx="3"/>
                <a:endCxn id="63" idx="7"/>
              </p:cNvCxnSpPr>
              <p:nvPr/>
            </p:nvCxnSpPr>
            <p:spPr>
              <a:xfrm flipH="1">
                <a:off x="3446900" y="3975794"/>
                <a:ext cx="462313" cy="540834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D7F275F2-1EDA-44D0-80EB-76E30E2E7822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4302810" y="3975794"/>
                <a:ext cx="364516" cy="540834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7FAC9B54-AF4D-48D7-A116-0759EAD329AA}"/>
                  </a:ext>
                </a:extLst>
              </p:cNvPr>
              <p:cNvGrpSpPr/>
              <p:nvPr/>
            </p:nvGrpSpPr>
            <p:grpSpPr>
              <a:xfrm>
                <a:off x="5111742" y="2442410"/>
                <a:ext cx="696572" cy="986590"/>
                <a:chOff x="2670052" y="3773103"/>
                <a:chExt cx="696572" cy="986590"/>
              </a:xfrm>
            </p:grpSpPr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3D6EA3FF-216F-454A-B6FC-C51AC796FDCD}"/>
                    </a:ext>
                  </a:extLst>
                </p:cNvPr>
                <p:cNvSpPr/>
                <p:nvPr/>
              </p:nvSpPr>
              <p:spPr>
                <a:xfrm>
                  <a:off x="2740024" y="3773103"/>
                  <a:ext cx="556629" cy="556629"/>
                </a:xfrm>
                <a:prstGeom prst="ellips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5106A656-1153-49FC-AE1F-FADDB94C515E}"/>
                    </a:ext>
                  </a:extLst>
                </p:cNvPr>
                <p:cNvSpPr/>
                <p:nvPr/>
              </p:nvSpPr>
              <p:spPr>
                <a:xfrm>
                  <a:off x="2670052" y="4379495"/>
                  <a:ext cx="696572" cy="38019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09B4BF67-6797-4507-9A83-F59739BD28B9}"/>
                  </a:ext>
                </a:extLst>
              </p:cNvPr>
              <p:cNvCxnSpPr>
                <a:cxnSpLocks/>
                <a:stCxn id="66" idx="3"/>
                <a:endCxn id="59" idx="7"/>
              </p:cNvCxnSpPr>
              <p:nvPr/>
            </p:nvCxnSpPr>
            <p:spPr>
              <a:xfrm flipH="1">
                <a:off x="4302810" y="2917523"/>
                <a:ext cx="960420" cy="664674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86BF23DD-74CA-48D2-95DB-84857243BBCA}"/>
                  </a:ext>
                </a:extLst>
              </p:cNvPr>
              <p:cNvCxnSpPr>
                <a:cxnSpLocks/>
                <a:stCxn id="66" idx="5"/>
                <a:endCxn id="47" idx="1"/>
              </p:cNvCxnSpPr>
              <p:nvPr/>
            </p:nvCxnSpPr>
            <p:spPr>
              <a:xfrm>
                <a:off x="5656827" y="2917523"/>
                <a:ext cx="1006683" cy="700592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8B7D01C-377C-4682-88CF-3017D9F7118C}"/>
                </a:ext>
              </a:extLst>
            </p:cNvPr>
            <p:cNvSpPr txBox="1"/>
            <p:nvPr/>
          </p:nvSpPr>
          <p:spPr>
            <a:xfrm>
              <a:off x="2547863" y="23319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F3487C4-531D-4069-AC26-1B08548588BC}"/>
                </a:ext>
              </a:extLst>
            </p:cNvPr>
            <p:cNvSpPr txBox="1"/>
            <p:nvPr/>
          </p:nvSpPr>
          <p:spPr>
            <a:xfrm>
              <a:off x="1440878" y="334876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E2C5476-64D4-484C-B651-B2C6364C4E36}"/>
                </a:ext>
              </a:extLst>
            </p:cNvPr>
            <p:cNvSpPr txBox="1"/>
            <p:nvPr/>
          </p:nvSpPr>
          <p:spPr>
            <a:xfrm>
              <a:off x="4219706" y="335456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1B9C5C7-1538-42D5-8483-C4B4B3F66BD0}"/>
                </a:ext>
              </a:extLst>
            </p:cNvPr>
            <p:cNvSpPr txBox="1"/>
            <p:nvPr/>
          </p:nvSpPr>
          <p:spPr>
            <a:xfrm>
              <a:off x="3587881" y="425305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B362909-79C2-47D3-ABC8-00EC06A056A1}"/>
                </a:ext>
              </a:extLst>
            </p:cNvPr>
            <p:cNvSpPr txBox="1"/>
            <p:nvPr/>
          </p:nvSpPr>
          <p:spPr>
            <a:xfrm>
              <a:off x="4182127" y="23446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283D739-3E13-4608-8471-7CE224DDF9EE}"/>
                </a:ext>
              </a:extLst>
            </p:cNvPr>
            <p:cNvSpPr txBox="1"/>
            <p:nvPr/>
          </p:nvSpPr>
          <p:spPr>
            <a:xfrm>
              <a:off x="2456870" y="335035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0F0C14F-F125-4394-8F75-B21C2AD72373}"/>
                </a:ext>
              </a:extLst>
            </p:cNvPr>
            <p:cNvSpPr txBox="1"/>
            <p:nvPr/>
          </p:nvSpPr>
          <p:spPr>
            <a:xfrm>
              <a:off x="5238273" y="334387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666767C-176B-4044-B2F1-F1A3C12A007A}"/>
                </a:ext>
              </a:extLst>
            </p:cNvPr>
            <p:cNvSpPr txBox="1"/>
            <p:nvPr/>
          </p:nvSpPr>
          <p:spPr>
            <a:xfrm>
              <a:off x="4410120" y="41903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51C67081-8C5B-4A4A-80A5-C79D143AA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42874"/>
              </p:ext>
            </p:extLst>
          </p:nvPr>
        </p:nvGraphicFramePr>
        <p:xfrm>
          <a:off x="5892510" y="2133730"/>
          <a:ext cx="556774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471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822254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822254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822254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822254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822254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7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49EDB1-9413-4F63-B6F6-09788A6BD1A2}"/>
                  </a:ext>
                </a:extLst>
              </p:cNvPr>
              <p:cNvSpPr/>
              <p:nvPr/>
            </p:nvSpPr>
            <p:spPr>
              <a:xfrm>
                <a:off x="5892510" y="3409175"/>
                <a:ext cx="5784789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i="1" dirty="0">
                    <a:latin typeface="Cambria Math" panose="02040503050406030204" pitchFamily="18" charset="0"/>
                  </a:rPr>
                  <a:t>Weight_optimal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=300∗2+300∗3+700∗2+250∗3+400∗2</m:t>
                      </m:r>
                    </m:oMath>
                  </m:oMathPara>
                </a14:m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=4150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49EDB1-9413-4F63-B6F6-09788A6BD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510" y="3409175"/>
                <a:ext cx="5784789" cy="1938992"/>
              </a:xfrm>
              <a:prstGeom prst="rect">
                <a:avLst/>
              </a:prstGeom>
              <a:blipFill>
                <a:blip r:embed="rId3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7564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51C67081-8C5B-4A4A-80A5-C79D143AA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03473"/>
              </p:ext>
            </p:extLst>
          </p:nvPr>
        </p:nvGraphicFramePr>
        <p:xfrm>
          <a:off x="1079591" y="2146834"/>
          <a:ext cx="4855795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235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717112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717112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717112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717112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717112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7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49EDB1-9413-4F63-B6F6-09788A6BD1A2}"/>
                  </a:ext>
                </a:extLst>
              </p:cNvPr>
              <p:cNvSpPr/>
              <p:nvPr/>
            </p:nvSpPr>
            <p:spPr>
              <a:xfrm>
                <a:off x="1079591" y="3302808"/>
                <a:ext cx="4855794" cy="2390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i="1" dirty="0">
                    <a:latin typeface="Cambria Math" panose="02040503050406030204" pitchFamily="18" charset="0"/>
                  </a:rPr>
                  <a:t>Weight_optimal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=300∗2+200∗3+700∗2+250∗3+400∗2</m:t>
                      </m:r>
                    </m:oMath>
                  </m:oMathPara>
                </a14:m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=4150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49EDB1-9413-4F63-B6F6-09788A6BD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91" y="3302808"/>
                <a:ext cx="4855794" cy="2390013"/>
              </a:xfrm>
              <a:prstGeom prst="rect">
                <a:avLst/>
              </a:prstGeom>
              <a:blipFill>
                <a:blip r:embed="rId3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CE55859E-703F-480F-A9EE-6E71E0247810}"/>
              </a:ext>
            </a:extLst>
          </p:cNvPr>
          <p:cNvSpPr txBox="1"/>
          <p:nvPr/>
        </p:nvSpPr>
        <p:spPr>
          <a:xfrm>
            <a:off x="6371524" y="1504143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6B8C5B-8B39-4D25-A9A9-CEB78AEDE730}"/>
              </a:ext>
            </a:extLst>
          </p:cNvPr>
          <p:cNvSpPr txBox="1"/>
          <p:nvPr/>
        </p:nvSpPr>
        <p:spPr>
          <a:xfrm>
            <a:off x="1157984" y="1575081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2B49E77-CA54-4AD8-9DB9-B7706285F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50355"/>
              </p:ext>
            </p:extLst>
          </p:nvPr>
        </p:nvGraphicFramePr>
        <p:xfrm>
          <a:off x="6445528" y="2146834"/>
          <a:ext cx="4855795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235">
                  <a:extLst>
                    <a:ext uri="{9D8B030D-6E8A-4147-A177-3AD203B41FA5}">
                      <a16:colId xmlns:a16="http://schemas.microsoft.com/office/drawing/2014/main" val="2331973516"/>
                    </a:ext>
                  </a:extLst>
                </a:gridCol>
                <a:gridCol w="717112">
                  <a:extLst>
                    <a:ext uri="{9D8B030D-6E8A-4147-A177-3AD203B41FA5}">
                      <a16:colId xmlns:a16="http://schemas.microsoft.com/office/drawing/2014/main" val="2354368307"/>
                    </a:ext>
                  </a:extLst>
                </a:gridCol>
                <a:gridCol w="717112">
                  <a:extLst>
                    <a:ext uri="{9D8B030D-6E8A-4147-A177-3AD203B41FA5}">
                      <a16:colId xmlns:a16="http://schemas.microsoft.com/office/drawing/2014/main" val="3300975858"/>
                    </a:ext>
                  </a:extLst>
                </a:gridCol>
                <a:gridCol w="717112">
                  <a:extLst>
                    <a:ext uri="{9D8B030D-6E8A-4147-A177-3AD203B41FA5}">
                      <a16:colId xmlns:a16="http://schemas.microsoft.com/office/drawing/2014/main" val="777927224"/>
                    </a:ext>
                  </a:extLst>
                </a:gridCol>
                <a:gridCol w="717112">
                  <a:extLst>
                    <a:ext uri="{9D8B030D-6E8A-4147-A177-3AD203B41FA5}">
                      <a16:colId xmlns:a16="http://schemas.microsoft.com/office/drawing/2014/main" val="3573904159"/>
                    </a:ext>
                  </a:extLst>
                </a:gridCol>
                <a:gridCol w="717112">
                  <a:extLst>
                    <a:ext uri="{9D8B030D-6E8A-4147-A177-3AD203B41FA5}">
                      <a16:colId xmlns:a16="http://schemas.microsoft.com/office/drawing/2014/main" val="8433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8791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7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F7DF0C27-715F-4DE6-9F6D-D4425B0ABFEB}"/>
                  </a:ext>
                </a:extLst>
              </p:cNvPr>
              <p:cNvSpPr/>
              <p:nvPr/>
            </p:nvSpPr>
            <p:spPr>
              <a:xfrm>
                <a:off x="6445529" y="3302807"/>
                <a:ext cx="4855794" cy="2390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i="1" dirty="0">
                    <a:latin typeface="Cambria Math" panose="02040503050406030204" pitchFamily="18" charset="0"/>
                  </a:rPr>
                  <a:t>Weight_test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=300∗3+200∗2+700∗2+250∗2+400∗3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=4400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F7DF0C27-715F-4DE6-9F6D-D4425B0AB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29" y="3302807"/>
                <a:ext cx="4855794" cy="2390013"/>
              </a:xfrm>
              <a:prstGeom prst="rect">
                <a:avLst/>
              </a:prstGeom>
              <a:blipFill>
                <a:blip r:embed="rId4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s-less-than-mathematical-sign_43731">
            <a:extLst>
              <a:ext uri="{FF2B5EF4-FFF2-40B4-BE49-F238E27FC236}">
                <a16:creationId xmlns:a16="http://schemas.microsoft.com/office/drawing/2014/main" id="{80B54EDD-B17A-49A3-B8BC-45BC408F0486}"/>
              </a:ext>
            </a:extLst>
          </p:cNvPr>
          <p:cNvSpPr>
            <a:spLocks noChangeAspect="1"/>
          </p:cNvSpPr>
          <p:nvPr/>
        </p:nvSpPr>
        <p:spPr bwMode="auto">
          <a:xfrm>
            <a:off x="5485520" y="3997784"/>
            <a:ext cx="609685" cy="522812"/>
          </a:xfrm>
          <a:custGeom>
            <a:avLst/>
            <a:gdLst>
              <a:gd name="T0" fmla="*/ 1375 w 1395"/>
              <a:gd name="T1" fmla="*/ 75 h 1198"/>
              <a:gd name="T2" fmla="*/ 1249 w 1395"/>
              <a:gd name="T3" fmla="*/ 19 h 1198"/>
              <a:gd name="T4" fmla="*/ 64 w 1395"/>
              <a:gd name="T5" fmla="*/ 474 h 1198"/>
              <a:gd name="T6" fmla="*/ 1 w 1395"/>
              <a:gd name="T7" fmla="*/ 562 h 1198"/>
              <a:gd name="T8" fmla="*/ 58 w 1395"/>
              <a:gd name="T9" fmla="*/ 653 h 1198"/>
              <a:gd name="T10" fmla="*/ 1244 w 1395"/>
              <a:gd name="T11" fmla="*/ 1189 h 1198"/>
              <a:gd name="T12" fmla="*/ 1284 w 1395"/>
              <a:gd name="T13" fmla="*/ 1198 h 1198"/>
              <a:gd name="T14" fmla="*/ 1373 w 1395"/>
              <a:gd name="T15" fmla="*/ 1141 h 1198"/>
              <a:gd name="T16" fmla="*/ 1324 w 1395"/>
              <a:gd name="T17" fmla="*/ 1012 h 1198"/>
              <a:gd name="T18" fmla="*/ 351 w 1395"/>
              <a:gd name="T19" fmla="*/ 572 h 1198"/>
              <a:gd name="T20" fmla="*/ 1319 w 1395"/>
              <a:gd name="T21" fmla="*/ 201 h 1198"/>
              <a:gd name="T22" fmla="*/ 1375 w 1395"/>
              <a:gd name="T23" fmla="*/ 75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1375" y="75"/>
                </a:moveTo>
                <a:cubicBezTo>
                  <a:pt x="1356" y="25"/>
                  <a:pt x="1299" y="0"/>
                  <a:pt x="1249" y="19"/>
                </a:cubicBezTo>
                <a:lnTo>
                  <a:pt x="64" y="474"/>
                </a:lnTo>
                <a:cubicBezTo>
                  <a:pt x="27" y="488"/>
                  <a:pt x="2" y="522"/>
                  <a:pt x="1" y="562"/>
                </a:cubicBezTo>
                <a:cubicBezTo>
                  <a:pt x="0" y="601"/>
                  <a:pt x="22" y="637"/>
                  <a:pt x="58" y="653"/>
                </a:cubicBezTo>
                <a:lnTo>
                  <a:pt x="1244" y="1189"/>
                </a:lnTo>
                <a:cubicBezTo>
                  <a:pt x="1257" y="1195"/>
                  <a:pt x="1271" y="1198"/>
                  <a:pt x="1284" y="1198"/>
                </a:cubicBezTo>
                <a:cubicBezTo>
                  <a:pt x="1321" y="1198"/>
                  <a:pt x="1357" y="1177"/>
                  <a:pt x="1373" y="1141"/>
                </a:cubicBezTo>
                <a:cubicBezTo>
                  <a:pt x="1395" y="1092"/>
                  <a:pt x="1373" y="1034"/>
                  <a:pt x="1324" y="1012"/>
                </a:cubicBezTo>
                <a:lnTo>
                  <a:pt x="351" y="572"/>
                </a:lnTo>
                <a:lnTo>
                  <a:pt x="1319" y="201"/>
                </a:lnTo>
                <a:cubicBezTo>
                  <a:pt x="1369" y="182"/>
                  <a:pt x="1394" y="125"/>
                  <a:pt x="1375" y="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63E39-2687-412B-8D4D-EF2DF6273E98}"/>
              </a:ext>
            </a:extLst>
          </p:cNvPr>
          <p:cNvSpPr txBox="1"/>
          <p:nvPr/>
        </p:nvSpPr>
        <p:spPr>
          <a:xfrm>
            <a:off x="5032888" y="4848607"/>
            <a:ext cx="1514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277715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E93C0-319B-4D95-9ACA-7AB167EC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Compare——Check Prefix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6F44DD-ADC3-441E-8705-5A2CF766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79403-0BB9-460F-B090-DA0A3DD9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F24E0C-7CDB-4F4F-87B0-EFD3275B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1313" y="1871241"/>
            <a:ext cx="9244651" cy="35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422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858E84B2-F8E7-421C-A6DE-C8EFA5D3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22" y="2887290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E07F95-4E3D-46F0-B7B6-041EA87041DC}"/>
              </a:ext>
            </a:extLst>
          </p:cNvPr>
          <p:cNvSpPr txBox="1"/>
          <p:nvPr/>
        </p:nvSpPr>
        <p:spPr>
          <a:xfrm>
            <a:off x="1714500" y="2715663"/>
            <a:ext cx="1528215" cy="142667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2450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E93C0-319B-4D95-9ACA-7AB167EC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Test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79403-0BB9-460F-B090-DA0A3DD9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905BF3C-DEB1-4909-9670-15ACE6B1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29A15FC-AAA5-483E-9683-D442FC807360}"/>
              </a:ext>
            </a:extLst>
          </p:cNvPr>
          <p:cNvSpPr txBox="1">
            <a:spLocks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87CADB-54B2-4B90-A37A-D6EF7C9D4CB7}"/>
              </a:ext>
            </a:extLst>
          </p:cNvPr>
          <p:cNvSpPr txBox="1"/>
          <p:nvPr/>
        </p:nvSpPr>
        <p:spPr>
          <a:xfrm>
            <a:off x="2411126" y="4261103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Output-Sample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24713C-D634-4019-9EC4-8FA9D147647E}"/>
              </a:ext>
            </a:extLst>
          </p:cNvPr>
          <p:cNvSpPr txBox="1"/>
          <p:nvPr/>
        </p:nvSpPr>
        <p:spPr>
          <a:xfrm>
            <a:off x="2411127" y="1192067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Input-Sample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B460FE-837D-4532-AF9D-7F2059108446}"/>
              </a:ext>
            </a:extLst>
          </p:cNvPr>
          <p:cNvSpPr/>
          <p:nvPr/>
        </p:nvSpPr>
        <p:spPr>
          <a:xfrm>
            <a:off x="2411127" y="15890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pt-B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05B527-2B57-4B58-A273-88E2D07F80E8}"/>
              </a:ext>
            </a:extLst>
          </p:cNvPr>
          <p:cNvSpPr/>
          <p:nvPr/>
        </p:nvSpPr>
        <p:spPr>
          <a:xfrm>
            <a:off x="2411125" y="4628657"/>
            <a:ext cx="622286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AF872B-4E21-44D6-B637-08999359B25B}"/>
              </a:ext>
            </a:extLst>
          </p:cNvPr>
          <p:cNvSpPr txBox="1"/>
          <p:nvPr/>
        </p:nvSpPr>
        <p:spPr>
          <a:xfrm>
            <a:off x="6899745" y="1161848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Input-Minimum Case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D6EB13-70CD-498B-B4CB-4EE812B6EE09}"/>
              </a:ext>
            </a:extLst>
          </p:cNvPr>
          <p:cNvSpPr txBox="1"/>
          <p:nvPr/>
        </p:nvSpPr>
        <p:spPr>
          <a:xfrm>
            <a:off x="6881082" y="4261103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Output-Minimum Case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8AB732-C77B-436D-A463-956A92CD55C2}"/>
              </a:ext>
            </a:extLst>
          </p:cNvPr>
          <p:cNvSpPr/>
          <p:nvPr/>
        </p:nvSpPr>
        <p:spPr>
          <a:xfrm>
            <a:off x="6899745" y="17455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altLang="zh-CN" sz="2000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altLang="zh-CN" sz="2000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pt-BR" altLang="zh-CN" sz="2000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7F2F84-CA59-42FE-A6C8-975409511F56}"/>
              </a:ext>
            </a:extLst>
          </p:cNvPr>
          <p:cNvSpPr/>
          <p:nvPr/>
        </p:nvSpPr>
        <p:spPr>
          <a:xfrm>
            <a:off x="6899745" y="4760061"/>
            <a:ext cx="558166" cy="825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8" name="iṡļídê">
            <a:extLst>
              <a:ext uri="{FF2B5EF4-FFF2-40B4-BE49-F238E27FC236}">
                <a16:creationId xmlns:a16="http://schemas.microsoft.com/office/drawing/2014/main" id="{96E01836-5A0A-494E-A6FD-82581BD040E8}"/>
              </a:ext>
            </a:extLst>
          </p:cNvPr>
          <p:cNvSpPr/>
          <p:nvPr/>
        </p:nvSpPr>
        <p:spPr>
          <a:xfrm>
            <a:off x="1850996" y="1176524"/>
            <a:ext cx="523058" cy="523058"/>
          </a:xfrm>
          <a:prstGeom prst="ellipse">
            <a:avLst/>
          </a:prstGeom>
          <a:noFill/>
          <a:ln w="22225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iṡļídê">
            <a:extLst>
              <a:ext uri="{FF2B5EF4-FFF2-40B4-BE49-F238E27FC236}">
                <a16:creationId xmlns:a16="http://schemas.microsoft.com/office/drawing/2014/main" id="{187720CE-EC61-4CE9-9B41-058B5C32AD17}"/>
              </a:ext>
            </a:extLst>
          </p:cNvPr>
          <p:cNvSpPr/>
          <p:nvPr/>
        </p:nvSpPr>
        <p:spPr>
          <a:xfrm>
            <a:off x="1850996" y="4290097"/>
            <a:ext cx="523058" cy="523058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iṡļídê">
            <a:extLst>
              <a:ext uri="{FF2B5EF4-FFF2-40B4-BE49-F238E27FC236}">
                <a16:creationId xmlns:a16="http://schemas.microsoft.com/office/drawing/2014/main" id="{315FBEA2-8F68-4EBD-A747-6B2890B7F055}"/>
              </a:ext>
            </a:extLst>
          </p:cNvPr>
          <p:cNvSpPr/>
          <p:nvPr/>
        </p:nvSpPr>
        <p:spPr>
          <a:xfrm>
            <a:off x="6266495" y="4290097"/>
            <a:ext cx="523058" cy="523058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iṡļídê">
            <a:extLst>
              <a:ext uri="{FF2B5EF4-FFF2-40B4-BE49-F238E27FC236}">
                <a16:creationId xmlns:a16="http://schemas.microsoft.com/office/drawing/2014/main" id="{961C605C-6AD3-45C3-9559-8A77C4498B10}"/>
              </a:ext>
            </a:extLst>
          </p:cNvPr>
          <p:cNvSpPr/>
          <p:nvPr/>
        </p:nvSpPr>
        <p:spPr>
          <a:xfrm>
            <a:off x="6266495" y="1171814"/>
            <a:ext cx="523058" cy="523058"/>
          </a:xfrm>
          <a:prstGeom prst="ellipse">
            <a:avLst/>
          </a:prstGeom>
          <a:noFill/>
          <a:ln w="22225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2350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1A9C8-5A94-4909-8490-73B9A0A8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Results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03A9B3-69D7-450E-839F-A0424961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267B8-B4D7-426E-8A76-08E963E5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5253C5-5A05-4C97-8C11-D0B6BD94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3" y="1624806"/>
            <a:ext cx="110871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9039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858E84B2-F8E7-421C-A6DE-C8EFA5D3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22" y="2378075"/>
            <a:ext cx="5864154" cy="895350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Analysis and Comments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7CD21101-C6D9-4144-8430-5D6AD40E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8538" y="3273425"/>
            <a:ext cx="5419185" cy="101562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Time Complexity</a:t>
            </a: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Space Complexity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E07F95-4E3D-46F0-B7B6-041EA87041DC}"/>
              </a:ext>
            </a:extLst>
          </p:cNvPr>
          <p:cNvSpPr txBox="1"/>
          <p:nvPr/>
        </p:nvSpPr>
        <p:spPr>
          <a:xfrm>
            <a:off x="1714500" y="2715663"/>
            <a:ext cx="1528215" cy="142667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7925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60C73-3A4D-4022-AE1E-B900AFCD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on Time Complexity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9BCABE-0204-45C1-989A-426A5CE1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EBF4FC-A26F-4FC1-B152-EEFEB3C5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44C8A5-A72E-47CE-A012-89ACC64D2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68379"/>
              </p:ext>
            </p:extLst>
          </p:nvPr>
        </p:nvGraphicFramePr>
        <p:xfrm>
          <a:off x="1717887" y="2153061"/>
          <a:ext cx="8754635" cy="2963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2187">
                  <a:extLst>
                    <a:ext uri="{9D8B030D-6E8A-4147-A177-3AD203B41FA5}">
                      <a16:colId xmlns:a16="http://schemas.microsoft.com/office/drawing/2014/main" val="3748215754"/>
                    </a:ext>
                  </a:extLst>
                </a:gridCol>
                <a:gridCol w="4964236">
                  <a:extLst>
                    <a:ext uri="{9D8B030D-6E8A-4147-A177-3AD203B41FA5}">
                      <a16:colId xmlns:a16="http://schemas.microsoft.com/office/drawing/2014/main" val="2966510586"/>
                    </a:ext>
                  </a:extLst>
                </a:gridCol>
                <a:gridCol w="2918212">
                  <a:extLst>
                    <a:ext uri="{9D8B030D-6E8A-4147-A177-3AD203B41FA5}">
                      <a16:colId xmlns:a16="http://schemas.microsoft.com/office/drawing/2014/main" val="359469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2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Input(insert into Minimum Heap)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1427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 a Huffman Tree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82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the total weight of the Huffman Tree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79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Judge which of the test samples are correct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O(MN)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40815"/>
                  </a:ext>
                </a:extLst>
              </a:tr>
              <a:tr h="2023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Max(O(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O(MN))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3407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42312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BE393E-9AAC-4524-8679-4F13D223916A}"/>
              </a:ext>
            </a:extLst>
          </p:cNvPr>
          <p:cNvSpPr txBox="1"/>
          <p:nvPr/>
        </p:nvSpPr>
        <p:spPr>
          <a:xfrm>
            <a:off x="1225548" y="1594942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B6435C-A903-42DE-980B-14E51F61414B}"/>
              </a:ext>
            </a:extLst>
          </p:cNvPr>
          <p:cNvSpPr/>
          <p:nvPr/>
        </p:nvSpPr>
        <p:spPr>
          <a:xfrm>
            <a:off x="1225548" y="2329825"/>
            <a:ext cx="4938185" cy="301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Huffman coding is a type of variable word length coding (VLC), which is proposed by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1952. </a:t>
            </a:r>
          </a:p>
          <a:p>
            <a:pPr algn="just">
              <a:lnSpc>
                <a:spcPct val="125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 completely constructs the codeword with the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average length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prexes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occurrence probability of characters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7D0E4D-7692-41FF-BC00-F393DF30CD3A}"/>
              </a:ext>
            </a:extLst>
          </p:cNvPr>
          <p:cNvSpPr txBox="1"/>
          <p:nvPr/>
        </p:nvSpPr>
        <p:spPr>
          <a:xfrm>
            <a:off x="6640828" y="1603451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grpSp>
        <p:nvGrpSpPr>
          <p:cNvPr id="59" name="îṣļiďé">
            <a:extLst>
              <a:ext uri="{FF2B5EF4-FFF2-40B4-BE49-F238E27FC236}">
                <a16:creationId xmlns:a16="http://schemas.microsoft.com/office/drawing/2014/main" id="{80B161CD-C7A3-431D-808C-3485A2E22E01}"/>
              </a:ext>
            </a:extLst>
          </p:cNvPr>
          <p:cNvGrpSpPr/>
          <p:nvPr/>
        </p:nvGrpSpPr>
        <p:grpSpPr>
          <a:xfrm>
            <a:off x="6783028" y="2452261"/>
            <a:ext cx="4737459" cy="2892620"/>
            <a:chOff x="6243001" y="1906268"/>
            <a:chExt cx="5552124" cy="3390042"/>
          </a:xfrm>
        </p:grpSpPr>
        <p:sp>
          <p:nvSpPr>
            <p:cNvPr id="60" name="íŝḷïḍê">
              <a:extLst>
                <a:ext uri="{FF2B5EF4-FFF2-40B4-BE49-F238E27FC236}">
                  <a16:creationId xmlns:a16="http://schemas.microsoft.com/office/drawing/2014/main" id="{D4ACC6BF-A2A9-434D-96FF-01AC9E230DFD}"/>
                </a:ext>
              </a:extLst>
            </p:cNvPr>
            <p:cNvSpPr/>
            <p:nvPr/>
          </p:nvSpPr>
          <p:spPr>
            <a:xfrm>
              <a:off x="6721475" y="3195321"/>
              <a:ext cx="5073650" cy="840740"/>
            </a:xfrm>
            <a:prstGeom prst="snip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îSļïḑé">
              <a:extLst>
                <a:ext uri="{FF2B5EF4-FFF2-40B4-BE49-F238E27FC236}">
                  <a16:creationId xmlns:a16="http://schemas.microsoft.com/office/drawing/2014/main" id="{A0A951C8-A18E-4F11-ADDA-E8E92A35722B}"/>
                </a:ext>
              </a:extLst>
            </p:cNvPr>
            <p:cNvSpPr/>
            <p:nvPr/>
          </p:nvSpPr>
          <p:spPr>
            <a:xfrm>
              <a:off x="6721475" y="4397732"/>
              <a:ext cx="5073650" cy="840740"/>
            </a:xfrm>
            <a:prstGeom prst="snip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iś1iḋe">
              <a:extLst>
                <a:ext uri="{FF2B5EF4-FFF2-40B4-BE49-F238E27FC236}">
                  <a16:creationId xmlns:a16="http://schemas.microsoft.com/office/drawing/2014/main" id="{02CEA3AF-0B2A-4D51-ABF3-A9F62D934C06}"/>
                </a:ext>
              </a:extLst>
            </p:cNvPr>
            <p:cNvSpPr/>
            <p:nvPr/>
          </p:nvSpPr>
          <p:spPr>
            <a:xfrm>
              <a:off x="6721475" y="1964106"/>
              <a:ext cx="5073650" cy="840740"/>
            </a:xfrm>
            <a:prstGeom prst="snip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ïšļïḍe">
              <a:extLst>
                <a:ext uri="{FF2B5EF4-FFF2-40B4-BE49-F238E27FC236}">
                  <a16:creationId xmlns:a16="http://schemas.microsoft.com/office/drawing/2014/main" id="{048ECF81-4981-42C6-B985-7CEAF635699E}"/>
                </a:ext>
              </a:extLst>
            </p:cNvPr>
            <p:cNvSpPr/>
            <p:nvPr/>
          </p:nvSpPr>
          <p:spPr>
            <a:xfrm>
              <a:off x="6243001" y="1906268"/>
              <a:ext cx="956418" cy="9564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íś1iḍe">
              <a:extLst>
                <a:ext uri="{FF2B5EF4-FFF2-40B4-BE49-F238E27FC236}">
                  <a16:creationId xmlns:a16="http://schemas.microsoft.com/office/drawing/2014/main" id="{DF052771-C738-41BC-9915-5A5A71751EA4}"/>
                </a:ext>
              </a:extLst>
            </p:cNvPr>
            <p:cNvSpPr/>
            <p:nvPr/>
          </p:nvSpPr>
          <p:spPr>
            <a:xfrm>
              <a:off x="6243001" y="3137483"/>
              <a:ext cx="956418" cy="9564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îṧļíḓe">
              <a:extLst>
                <a:ext uri="{FF2B5EF4-FFF2-40B4-BE49-F238E27FC236}">
                  <a16:creationId xmlns:a16="http://schemas.microsoft.com/office/drawing/2014/main" id="{CE5508E0-2E93-4942-B114-50332DF57D3B}"/>
                </a:ext>
              </a:extLst>
            </p:cNvPr>
            <p:cNvSpPr/>
            <p:nvPr/>
          </p:nvSpPr>
          <p:spPr>
            <a:xfrm>
              <a:off x="6243001" y="4339894"/>
              <a:ext cx="956418" cy="9564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iṩ1îḋé">
              <a:extLst>
                <a:ext uri="{FF2B5EF4-FFF2-40B4-BE49-F238E27FC236}">
                  <a16:creationId xmlns:a16="http://schemas.microsoft.com/office/drawing/2014/main" id="{EE7AA438-177D-4D9D-93D1-83094572BF8E}"/>
                </a:ext>
              </a:extLst>
            </p:cNvPr>
            <p:cNvSpPr/>
            <p:nvPr/>
          </p:nvSpPr>
          <p:spPr>
            <a:xfrm>
              <a:off x="6311563" y="1974830"/>
              <a:ext cx="819294" cy="819292"/>
            </a:xfrm>
            <a:prstGeom prst="ellipse">
              <a:avLst/>
            </a:prstGeom>
            <a:solidFill>
              <a:schemeClr val="accent1"/>
            </a:solidFill>
            <a:ln w="3810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ï$ļîḍê">
              <a:extLst>
                <a:ext uri="{FF2B5EF4-FFF2-40B4-BE49-F238E27FC236}">
                  <a16:creationId xmlns:a16="http://schemas.microsoft.com/office/drawing/2014/main" id="{BA9C62D5-06BF-4F5E-BD93-ABE2CC5D51BE}"/>
                </a:ext>
              </a:extLst>
            </p:cNvPr>
            <p:cNvSpPr/>
            <p:nvPr/>
          </p:nvSpPr>
          <p:spPr>
            <a:xfrm>
              <a:off x="6311563" y="3206045"/>
              <a:ext cx="819294" cy="819292"/>
            </a:xfrm>
            <a:prstGeom prst="ellipse">
              <a:avLst/>
            </a:prstGeom>
            <a:solidFill>
              <a:schemeClr val="accent1"/>
            </a:solidFill>
            <a:ln w="3810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îṩḷíḍè">
              <a:extLst>
                <a:ext uri="{FF2B5EF4-FFF2-40B4-BE49-F238E27FC236}">
                  <a16:creationId xmlns:a16="http://schemas.microsoft.com/office/drawing/2014/main" id="{73772B5A-A94A-498E-B3EA-2C306DFB4778}"/>
                </a:ext>
              </a:extLst>
            </p:cNvPr>
            <p:cNvSpPr/>
            <p:nvPr/>
          </p:nvSpPr>
          <p:spPr>
            <a:xfrm>
              <a:off x="6311563" y="4408456"/>
              <a:ext cx="819294" cy="819292"/>
            </a:xfrm>
            <a:prstGeom prst="ellipse">
              <a:avLst/>
            </a:prstGeom>
            <a:solidFill>
              <a:schemeClr val="accent1"/>
            </a:solidFill>
            <a:ln w="3810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îṩľíḍe">
              <a:extLst>
                <a:ext uri="{FF2B5EF4-FFF2-40B4-BE49-F238E27FC236}">
                  <a16:creationId xmlns:a16="http://schemas.microsoft.com/office/drawing/2014/main" id="{3C619BE5-6B74-4C4D-95EC-DC61C0E8F496}"/>
                </a:ext>
              </a:extLst>
            </p:cNvPr>
            <p:cNvSpPr/>
            <p:nvPr/>
          </p:nvSpPr>
          <p:spPr>
            <a:xfrm>
              <a:off x="7402830" y="3147641"/>
              <a:ext cx="3735827" cy="936099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 of repeated encoding when decoding</a:t>
              </a:r>
            </a:p>
          </p:txBody>
        </p:sp>
        <p:sp>
          <p:nvSpPr>
            <p:cNvPr id="70" name="ïṡļíḍê">
              <a:extLst>
                <a:ext uri="{FF2B5EF4-FFF2-40B4-BE49-F238E27FC236}">
                  <a16:creationId xmlns:a16="http://schemas.microsoft.com/office/drawing/2014/main" id="{EACB27CC-63DA-4030-A5B9-768C4D3E7917}"/>
                </a:ext>
              </a:extLst>
            </p:cNvPr>
            <p:cNvSpPr/>
            <p:nvPr/>
          </p:nvSpPr>
          <p:spPr>
            <a:xfrm>
              <a:off x="6554266" y="2165094"/>
              <a:ext cx="333886" cy="43876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  <a:gd name="connsiteX117" fmla="*/ 373273 h 605239"/>
                <a:gd name="connsiteY117" fmla="*/ 373273 h 605239"/>
                <a:gd name="connsiteX118" fmla="*/ 373273 h 605239"/>
                <a:gd name="connsiteY118" fmla="*/ 373273 h 605239"/>
                <a:gd name="connsiteX119" fmla="*/ 373273 h 605239"/>
                <a:gd name="connsiteY119" fmla="*/ 373273 h 605239"/>
                <a:gd name="connsiteX120" fmla="*/ 373273 h 605239"/>
                <a:gd name="connsiteY120" fmla="*/ 373273 h 605239"/>
                <a:gd name="connsiteX121" fmla="*/ 373273 h 605239"/>
                <a:gd name="connsiteY121" fmla="*/ 373273 h 605239"/>
                <a:gd name="connsiteX122" fmla="*/ 373273 h 605239"/>
                <a:gd name="connsiteY122" fmla="*/ 373273 h 605239"/>
                <a:gd name="connsiteX123" fmla="*/ 373273 h 605239"/>
                <a:gd name="connsiteY123" fmla="*/ 373273 h 605239"/>
                <a:gd name="connsiteX124" fmla="*/ 373273 h 605239"/>
                <a:gd name="connsiteY124" fmla="*/ 373273 h 605239"/>
                <a:gd name="connsiteX125" fmla="*/ 373273 h 605239"/>
                <a:gd name="connsiteY125" fmla="*/ 373273 h 605239"/>
                <a:gd name="connsiteX126" fmla="*/ 373273 h 605239"/>
                <a:gd name="connsiteY126" fmla="*/ 373273 h 605239"/>
                <a:gd name="connsiteX127" fmla="*/ 373273 h 605239"/>
                <a:gd name="connsiteY127" fmla="*/ 373273 h 605239"/>
                <a:gd name="connsiteX128" fmla="*/ 373273 h 605239"/>
                <a:gd name="connsiteY128" fmla="*/ 373273 h 605239"/>
                <a:gd name="connsiteX129" fmla="*/ 373273 h 605239"/>
                <a:gd name="connsiteY129" fmla="*/ 373273 h 605239"/>
                <a:gd name="connsiteX130" fmla="*/ 373273 h 605239"/>
                <a:gd name="connsiteY130" fmla="*/ 373273 h 605239"/>
                <a:gd name="connsiteX131" fmla="*/ 373273 h 605239"/>
                <a:gd name="connsiteY131" fmla="*/ 373273 h 605239"/>
                <a:gd name="connsiteX132" fmla="*/ 373273 h 605239"/>
                <a:gd name="connsiteY132" fmla="*/ 373273 h 605239"/>
                <a:gd name="connsiteX133" fmla="*/ 373273 h 605239"/>
                <a:gd name="connsiteY133" fmla="*/ 373273 h 605239"/>
                <a:gd name="connsiteX134" fmla="*/ 373273 h 605239"/>
                <a:gd name="connsiteY134" fmla="*/ 373273 h 605239"/>
                <a:gd name="connsiteX135" fmla="*/ 373273 h 605239"/>
                <a:gd name="connsiteY135" fmla="*/ 373273 h 605239"/>
                <a:gd name="connsiteX136" fmla="*/ 373273 h 605239"/>
                <a:gd name="connsiteY13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462344" h="607568">
                  <a:moveTo>
                    <a:pt x="240152" y="466861"/>
                  </a:moveTo>
                  <a:lnTo>
                    <a:pt x="243993" y="466861"/>
                  </a:lnTo>
                  <a:cubicBezTo>
                    <a:pt x="247527" y="466861"/>
                    <a:pt x="250447" y="467629"/>
                    <a:pt x="252444" y="469165"/>
                  </a:cubicBezTo>
                  <a:cubicBezTo>
                    <a:pt x="254442" y="470701"/>
                    <a:pt x="255517" y="472851"/>
                    <a:pt x="255517" y="476076"/>
                  </a:cubicBezTo>
                  <a:cubicBezTo>
                    <a:pt x="255517" y="478994"/>
                    <a:pt x="254442" y="481298"/>
                    <a:pt x="252291" y="482833"/>
                  </a:cubicBezTo>
                  <a:cubicBezTo>
                    <a:pt x="250139" y="484369"/>
                    <a:pt x="247374" y="485137"/>
                    <a:pt x="243840" y="485137"/>
                  </a:cubicBezTo>
                  <a:lnTo>
                    <a:pt x="240152" y="485137"/>
                  </a:lnTo>
                  <a:cubicBezTo>
                    <a:pt x="238154" y="485137"/>
                    <a:pt x="236464" y="482219"/>
                    <a:pt x="236464" y="478840"/>
                  </a:cubicBezTo>
                  <a:lnTo>
                    <a:pt x="236464" y="473158"/>
                  </a:lnTo>
                  <a:cubicBezTo>
                    <a:pt x="236464" y="469779"/>
                    <a:pt x="238154" y="466861"/>
                    <a:pt x="240152" y="466861"/>
                  </a:cubicBezTo>
                  <a:close/>
                  <a:moveTo>
                    <a:pt x="296245" y="445090"/>
                  </a:moveTo>
                  <a:cubicBezTo>
                    <a:pt x="292711" y="445090"/>
                    <a:pt x="289945" y="448005"/>
                    <a:pt x="289945" y="451380"/>
                  </a:cubicBezTo>
                  <a:lnTo>
                    <a:pt x="289945" y="459972"/>
                  </a:lnTo>
                  <a:cubicBezTo>
                    <a:pt x="289945" y="463501"/>
                    <a:pt x="292711" y="466262"/>
                    <a:pt x="296245" y="466262"/>
                  </a:cubicBezTo>
                  <a:lnTo>
                    <a:pt x="313915" y="466262"/>
                  </a:lnTo>
                  <a:cubicBezTo>
                    <a:pt x="317449" y="466262"/>
                    <a:pt x="318063" y="468104"/>
                    <a:pt x="315298" y="470252"/>
                  </a:cubicBezTo>
                  <a:lnTo>
                    <a:pt x="307308" y="476542"/>
                  </a:lnTo>
                  <a:cubicBezTo>
                    <a:pt x="304542" y="478843"/>
                    <a:pt x="303159" y="483293"/>
                    <a:pt x="304081" y="486515"/>
                  </a:cubicBezTo>
                  <a:lnTo>
                    <a:pt x="304081" y="486668"/>
                  </a:lnTo>
                  <a:cubicBezTo>
                    <a:pt x="305156" y="489890"/>
                    <a:pt x="308537" y="492652"/>
                    <a:pt x="311764" y="492652"/>
                  </a:cubicBezTo>
                  <a:lnTo>
                    <a:pt x="317449" y="492652"/>
                  </a:lnTo>
                  <a:cubicBezTo>
                    <a:pt x="321136" y="492652"/>
                    <a:pt x="323902" y="493265"/>
                    <a:pt x="325592" y="494339"/>
                  </a:cubicBezTo>
                  <a:cubicBezTo>
                    <a:pt x="327283" y="495567"/>
                    <a:pt x="328205" y="497101"/>
                    <a:pt x="328205" y="499403"/>
                  </a:cubicBezTo>
                  <a:cubicBezTo>
                    <a:pt x="328205" y="501397"/>
                    <a:pt x="327436" y="502931"/>
                    <a:pt x="325900" y="504159"/>
                  </a:cubicBezTo>
                  <a:cubicBezTo>
                    <a:pt x="324210" y="505386"/>
                    <a:pt x="321905" y="506000"/>
                    <a:pt x="318832" y="506000"/>
                  </a:cubicBezTo>
                  <a:cubicBezTo>
                    <a:pt x="315451" y="506000"/>
                    <a:pt x="312071" y="505233"/>
                    <a:pt x="308998" y="503698"/>
                  </a:cubicBezTo>
                  <a:cubicBezTo>
                    <a:pt x="307308" y="502931"/>
                    <a:pt x="305617" y="501857"/>
                    <a:pt x="304081" y="500783"/>
                  </a:cubicBezTo>
                  <a:cubicBezTo>
                    <a:pt x="301469" y="498942"/>
                    <a:pt x="297627" y="499096"/>
                    <a:pt x="295169" y="501550"/>
                  </a:cubicBezTo>
                  <a:lnTo>
                    <a:pt x="287794" y="509222"/>
                  </a:lnTo>
                  <a:cubicBezTo>
                    <a:pt x="285335" y="511677"/>
                    <a:pt x="285335" y="515819"/>
                    <a:pt x="288101" y="517967"/>
                  </a:cubicBezTo>
                  <a:cubicBezTo>
                    <a:pt x="291481" y="520575"/>
                    <a:pt x="295169" y="522877"/>
                    <a:pt x="299318" y="524564"/>
                  </a:cubicBezTo>
                  <a:cubicBezTo>
                    <a:pt x="305310" y="527173"/>
                    <a:pt x="312532" y="528400"/>
                    <a:pt x="321136" y="528400"/>
                  </a:cubicBezTo>
                  <a:cubicBezTo>
                    <a:pt x="325592" y="528400"/>
                    <a:pt x="329895" y="527786"/>
                    <a:pt x="333890" y="526559"/>
                  </a:cubicBezTo>
                  <a:cubicBezTo>
                    <a:pt x="338038" y="525485"/>
                    <a:pt x="341572" y="523644"/>
                    <a:pt x="344645" y="521342"/>
                  </a:cubicBezTo>
                  <a:cubicBezTo>
                    <a:pt x="347719" y="519041"/>
                    <a:pt x="350177" y="516126"/>
                    <a:pt x="351867" y="512751"/>
                  </a:cubicBezTo>
                  <a:cubicBezTo>
                    <a:pt x="353711" y="509375"/>
                    <a:pt x="354633" y="505386"/>
                    <a:pt x="354633" y="500783"/>
                  </a:cubicBezTo>
                  <a:cubicBezTo>
                    <a:pt x="354633" y="494339"/>
                    <a:pt x="352789" y="489276"/>
                    <a:pt x="349101" y="485594"/>
                  </a:cubicBezTo>
                  <a:cubicBezTo>
                    <a:pt x="346797" y="483139"/>
                    <a:pt x="343877" y="481145"/>
                    <a:pt x="340343" y="479764"/>
                  </a:cubicBezTo>
                  <a:cubicBezTo>
                    <a:pt x="337116" y="478230"/>
                    <a:pt x="336656" y="475928"/>
                    <a:pt x="339421" y="473780"/>
                  </a:cubicBezTo>
                  <a:lnTo>
                    <a:pt x="347719" y="467643"/>
                  </a:lnTo>
                  <a:cubicBezTo>
                    <a:pt x="350484" y="465495"/>
                    <a:pt x="352789" y="461046"/>
                    <a:pt x="352789" y="457517"/>
                  </a:cubicBezTo>
                  <a:lnTo>
                    <a:pt x="352789" y="451380"/>
                  </a:lnTo>
                  <a:cubicBezTo>
                    <a:pt x="352789" y="448005"/>
                    <a:pt x="349870" y="445090"/>
                    <a:pt x="346489" y="445090"/>
                  </a:cubicBezTo>
                  <a:close/>
                  <a:moveTo>
                    <a:pt x="215422" y="445090"/>
                  </a:moveTo>
                  <a:cubicBezTo>
                    <a:pt x="212042" y="445090"/>
                    <a:pt x="209122" y="447851"/>
                    <a:pt x="209122" y="451380"/>
                  </a:cubicBezTo>
                  <a:lnTo>
                    <a:pt x="209122" y="520422"/>
                  </a:lnTo>
                  <a:cubicBezTo>
                    <a:pt x="209122" y="523797"/>
                    <a:pt x="212042" y="526712"/>
                    <a:pt x="215422" y="526712"/>
                  </a:cubicBezTo>
                  <a:lnTo>
                    <a:pt x="230173" y="526712"/>
                  </a:lnTo>
                  <a:cubicBezTo>
                    <a:pt x="233707" y="526712"/>
                    <a:pt x="236473" y="523797"/>
                    <a:pt x="236473" y="520422"/>
                  </a:cubicBezTo>
                  <a:lnTo>
                    <a:pt x="236473" y="510756"/>
                  </a:lnTo>
                  <a:cubicBezTo>
                    <a:pt x="236473" y="507381"/>
                    <a:pt x="238471" y="504466"/>
                    <a:pt x="240929" y="504466"/>
                  </a:cubicBezTo>
                  <a:lnTo>
                    <a:pt x="245385" y="504466"/>
                  </a:lnTo>
                  <a:cubicBezTo>
                    <a:pt x="250917" y="504466"/>
                    <a:pt x="255987" y="503852"/>
                    <a:pt x="260443" y="502624"/>
                  </a:cubicBezTo>
                  <a:cubicBezTo>
                    <a:pt x="265053" y="501244"/>
                    <a:pt x="268894" y="499403"/>
                    <a:pt x="272275" y="496794"/>
                  </a:cubicBezTo>
                  <a:cubicBezTo>
                    <a:pt x="275501" y="494339"/>
                    <a:pt x="277960" y="491117"/>
                    <a:pt x="279804" y="487282"/>
                  </a:cubicBezTo>
                  <a:cubicBezTo>
                    <a:pt x="281494" y="483600"/>
                    <a:pt x="282416" y="479304"/>
                    <a:pt x="282416" y="474087"/>
                  </a:cubicBezTo>
                  <a:cubicBezTo>
                    <a:pt x="282416" y="469331"/>
                    <a:pt x="281647" y="465035"/>
                    <a:pt x="279804" y="461353"/>
                  </a:cubicBezTo>
                  <a:cubicBezTo>
                    <a:pt x="277960" y="457824"/>
                    <a:pt x="275501" y="454755"/>
                    <a:pt x="272275" y="452301"/>
                  </a:cubicBezTo>
                  <a:cubicBezTo>
                    <a:pt x="269048" y="449846"/>
                    <a:pt x="265360" y="448158"/>
                    <a:pt x="260751" y="446931"/>
                  </a:cubicBezTo>
                  <a:cubicBezTo>
                    <a:pt x="256295" y="445703"/>
                    <a:pt x="251378" y="445090"/>
                    <a:pt x="246000" y="445090"/>
                  </a:cubicBezTo>
                  <a:close/>
                  <a:moveTo>
                    <a:pt x="114164" y="445090"/>
                  </a:moveTo>
                  <a:cubicBezTo>
                    <a:pt x="110630" y="445090"/>
                    <a:pt x="107865" y="447851"/>
                    <a:pt x="107865" y="451380"/>
                  </a:cubicBezTo>
                  <a:lnTo>
                    <a:pt x="107865" y="520422"/>
                  </a:lnTo>
                  <a:cubicBezTo>
                    <a:pt x="107865" y="523797"/>
                    <a:pt x="110630" y="526712"/>
                    <a:pt x="114164" y="526712"/>
                  </a:cubicBezTo>
                  <a:lnTo>
                    <a:pt x="128147" y="526712"/>
                  </a:lnTo>
                  <a:cubicBezTo>
                    <a:pt x="131681" y="526712"/>
                    <a:pt x="134447" y="523797"/>
                    <a:pt x="134447" y="520422"/>
                  </a:cubicBezTo>
                  <a:lnTo>
                    <a:pt x="134447" y="492498"/>
                  </a:lnTo>
                  <a:cubicBezTo>
                    <a:pt x="134447" y="489123"/>
                    <a:pt x="135983" y="488663"/>
                    <a:pt x="137981" y="491578"/>
                  </a:cubicBezTo>
                  <a:lnTo>
                    <a:pt x="149966" y="509989"/>
                  </a:lnTo>
                  <a:cubicBezTo>
                    <a:pt x="151810" y="512904"/>
                    <a:pt x="153500" y="515205"/>
                    <a:pt x="153500" y="515205"/>
                  </a:cubicBezTo>
                  <a:cubicBezTo>
                    <a:pt x="153653" y="515205"/>
                    <a:pt x="155344" y="512904"/>
                    <a:pt x="157187" y="509989"/>
                  </a:cubicBezTo>
                  <a:lnTo>
                    <a:pt x="169172" y="491578"/>
                  </a:lnTo>
                  <a:cubicBezTo>
                    <a:pt x="171170" y="488663"/>
                    <a:pt x="172707" y="489123"/>
                    <a:pt x="172707" y="492498"/>
                  </a:cubicBezTo>
                  <a:lnTo>
                    <a:pt x="172707" y="520422"/>
                  </a:lnTo>
                  <a:cubicBezTo>
                    <a:pt x="172707" y="523797"/>
                    <a:pt x="175472" y="526712"/>
                    <a:pt x="179006" y="526712"/>
                  </a:cubicBezTo>
                  <a:lnTo>
                    <a:pt x="193603" y="526712"/>
                  </a:lnTo>
                  <a:cubicBezTo>
                    <a:pt x="196984" y="526712"/>
                    <a:pt x="199903" y="523797"/>
                    <a:pt x="199903" y="520422"/>
                  </a:cubicBezTo>
                  <a:lnTo>
                    <a:pt x="199903" y="451380"/>
                  </a:lnTo>
                  <a:cubicBezTo>
                    <a:pt x="199903" y="447851"/>
                    <a:pt x="196984" y="445090"/>
                    <a:pt x="193603" y="445090"/>
                  </a:cubicBezTo>
                  <a:lnTo>
                    <a:pt x="177623" y="445090"/>
                  </a:lnTo>
                  <a:cubicBezTo>
                    <a:pt x="174243" y="445090"/>
                    <a:pt x="169941" y="447544"/>
                    <a:pt x="168097" y="450459"/>
                  </a:cubicBezTo>
                  <a:lnTo>
                    <a:pt x="157187" y="468410"/>
                  </a:lnTo>
                  <a:cubicBezTo>
                    <a:pt x="155344" y="471325"/>
                    <a:pt x="152424" y="471325"/>
                    <a:pt x="150580" y="468410"/>
                  </a:cubicBezTo>
                  <a:lnTo>
                    <a:pt x="139671" y="450459"/>
                  </a:lnTo>
                  <a:cubicBezTo>
                    <a:pt x="137827" y="447544"/>
                    <a:pt x="133525" y="445090"/>
                    <a:pt x="129991" y="445090"/>
                  </a:cubicBezTo>
                  <a:close/>
                  <a:moveTo>
                    <a:pt x="339268" y="143914"/>
                  </a:moveTo>
                  <a:cubicBezTo>
                    <a:pt x="338807" y="143914"/>
                    <a:pt x="338192" y="143914"/>
                    <a:pt x="337577" y="144067"/>
                  </a:cubicBezTo>
                  <a:cubicBezTo>
                    <a:pt x="336963" y="144067"/>
                    <a:pt x="336502" y="144067"/>
                    <a:pt x="335887" y="144221"/>
                  </a:cubicBezTo>
                  <a:lnTo>
                    <a:pt x="196062" y="173679"/>
                  </a:lnTo>
                  <a:cubicBezTo>
                    <a:pt x="188379" y="175366"/>
                    <a:pt x="182848" y="182117"/>
                    <a:pt x="182848" y="190095"/>
                  </a:cubicBezTo>
                  <a:lnTo>
                    <a:pt x="182848" y="305472"/>
                  </a:lnTo>
                  <a:cubicBezTo>
                    <a:pt x="173321" y="302557"/>
                    <a:pt x="162719" y="302096"/>
                    <a:pt x="151810" y="304398"/>
                  </a:cubicBezTo>
                  <a:cubicBezTo>
                    <a:pt x="122001" y="310688"/>
                    <a:pt x="102026" y="335697"/>
                    <a:pt x="107250" y="360245"/>
                  </a:cubicBezTo>
                  <a:cubicBezTo>
                    <a:pt x="112474" y="384793"/>
                    <a:pt x="140900" y="399522"/>
                    <a:pt x="170709" y="393231"/>
                  </a:cubicBezTo>
                  <a:cubicBezTo>
                    <a:pt x="197137" y="387708"/>
                    <a:pt x="215730" y="367456"/>
                    <a:pt x="216037" y="345823"/>
                  </a:cubicBezTo>
                  <a:cubicBezTo>
                    <a:pt x="216191" y="344902"/>
                    <a:pt x="216344" y="343982"/>
                    <a:pt x="216344" y="343061"/>
                  </a:cubicBezTo>
                  <a:lnTo>
                    <a:pt x="216344" y="203597"/>
                  </a:lnTo>
                  <a:lnTo>
                    <a:pt x="322519" y="181196"/>
                  </a:lnTo>
                  <a:lnTo>
                    <a:pt x="322519" y="275860"/>
                  </a:lnTo>
                  <a:cubicBezTo>
                    <a:pt x="313146" y="273099"/>
                    <a:pt x="302391" y="272638"/>
                    <a:pt x="291481" y="274940"/>
                  </a:cubicBezTo>
                  <a:cubicBezTo>
                    <a:pt x="261673" y="281230"/>
                    <a:pt x="241698" y="306239"/>
                    <a:pt x="246922" y="330787"/>
                  </a:cubicBezTo>
                  <a:cubicBezTo>
                    <a:pt x="252146" y="355335"/>
                    <a:pt x="280572" y="370064"/>
                    <a:pt x="310381" y="363774"/>
                  </a:cubicBezTo>
                  <a:cubicBezTo>
                    <a:pt x="336809" y="358250"/>
                    <a:pt x="355401" y="337998"/>
                    <a:pt x="355862" y="316518"/>
                  </a:cubicBezTo>
                  <a:cubicBezTo>
                    <a:pt x="356016" y="315444"/>
                    <a:pt x="356170" y="314524"/>
                    <a:pt x="356170" y="313603"/>
                  </a:cubicBezTo>
                  <a:lnTo>
                    <a:pt x="356170" y="160637"/>
                  </a:lnTo>
                  <a:lnTo>
                    <a:pt x="356170" y="160484"/>
                  </a:lnTo>
                  <a:cubicBezTo>
                    <a:pt x="356170" y="160024"/>
                    <a:pt x="356016" y="159563"/>
                    <a:pt x="356016" y="158950"/>
                  </a:cubicBezTo>
                  <a:cubicBezTo>
                    <a:pt x="355862" y="158336"/>
                    <a:pt x="355862" y="157722"/>
                    <a:pt x="355709" y="157109"/>
                  </a:cubicBezTo>
                  <a:cubicBezTo>
                    <a:pt x="355709" y="156955"/>
                    <a:pt x="355555" y="156802"/>
                    <a:pt x="355555" y="156648"/>
                  </a:cubicBezTo>
                  <a:cubicBezTo>
                    <a:pt x="355401" y="155728"/>
                    <a:pt x="355094" y="154807"/>
                    <a:pt x="354787" y="154040"/>
                  </a:cubicBezTo>
                  <a:cubicBezTo>
                    <a:pt x="354633" y="153580"/>
                    <a:pt x="354326" y="153119"/>
                    <a:pt x="354172" y="152813"/>
                  </a:cubicBezTo>
                  <a:cubicBezTo>
                    <a:pt x="353865" y="152199"/>
                    <a:pt x="353557" y="151739"/>
                    <a:pt x="353096" y="151125"/>
                  </a:cubicBezTo>
                  <a:cubicBezTo>
                    <a:pt x="352789" y="150665"/>
                    <a:pt x="352482" y="150358"/>
                    <a:pt x="352175" y="149897"/>
                  </a:cubicBezTo>
                  <a:cubicBezTo>
                    <a:pt x="351867" y="149437"/>
                    <a:pt x="351406" y="148977"/>
                    <a:pt x="351099" y="148670"/>
                  </a:cubicBezTo>
                  <a:cubicBezTo>
                    <a:pt x="350792" y="148363"/>
                    <a:pt x="350331" y="148056"/>
                    <a:pt x="349870" y="147750"/>
                  </a:cubicBezTo>
                  <a:cubicBezTo>
                    <a:pt x="349409" y="147289"/>
                    <a:pt x="349101" y="146982"/>
                    <a:pt x="348640" y="146676"/>
                  </a:cubicBezTo>
                  <a:cubicBezTo>
                    <a:pt x="348180" y="146369"/>
                    <a:pt x="347719" y="146215"/>
                    <a:pt x="347411" y="145908"/>
                  </a:cubicBezTo>
                  <a:cubicBezTo>
                    <a:pt x="346797" y="145602"/>
                    <a:pt x="346336" y="145295"/>
                    <a:pt x="345721" y="145141"/>
                  </a:cubicBezTo>
                  <a:cubicBezTo>
                    <a:pt x="345260" y="144834"/>
                    <a:pt x="344645" y="144834"/>
                    <a:pt x="344185" y="144681"/>
                  </a:cubicBezTo>
                  <a:cubicBezTo>
                    <a:pt x="343724" y="144528"/>
                    <a:pt x="343109" y="144374"/>
                    <a:pt x="342648" y="144221"/>
                  </a:cubicBezTo>
                  <a:cubicBezTo>
                    <a:pt x="341726" y="144067"/>
                    <a:pt x="340958" y="143914"/>
                    <a:pt x="340036" y="143914"/>
                  </a:cubicBezTo>
                  <a:cubicBezTo>
                    <a:pt x="339882" y="143914"/>
                    <a:pt x="339575" y="143914"/>
                    <a:pt x="339421" y="143914"/>
                  </a:cubicBezTo>
                  <a:close/>
                  <a:moveTo>
                    <a:pt x="67300" y="0"/>
                  </a:moveTo>
                  <a:lnTo>
                    <a:pt x="345567" y="0"/>
                  </a:lnTo>
                  <a:lnTo>
                    <a:pt x="345567" y="62138"/>
                  </a:lnTo>
                  <a:cubicBezTo>
                    <a:pt x="345567" y="96352"/>
                    <a:pt x="371689" y="124275"/>
                    <a:pt x="403956" y="124275"/>
                  </a:cubicBezTo>
                  <a:lnTo>
                    <a:pt x="462344" y="124275"/>
                  </a:lnTo>
                  <a:lnTo>
                    <a:pt x="462344" y="540367"/>
                  </a:lnTo>
                  <a:cubicBezTo>
                    <a:pt x="462344" y="577496"/>
                    <a:pt x="432382" y="607568"/>
                    <a:pt x="395198" y="607568"/>
                  </a:cubicBezTo>
                  <a:lnTo>
                    <a:pt x="67300" y="607568"/>
                  </a:lnTo>
                  <a:cubicBezTo>
                    <a:pt x="30116" y="607568"/>
                    <a:pt x="0" y="577496"/>
                    <a:pt x="0" y="540367"/>
                  </a:cubicBezTo>
                  <a:lnTo>
                    <a:pt x="0" y="67201"/>
                  </a:lnTo>
                  <a:cubicBezTo>
                    <a:pt x="0" y="30072"/>
                    <a:pt x="30116" y="0"/>
                    <a:pt x="67300" y="0"/>
                  </a:cubicBezTo>
                  <a:close/>
                  <a:moveTo>
                    <a:pt x="359389" y="0"/>
                  </a:moveTo>
                  <a:lnTo>
                    <a:pt x="462344" y="110788"/>
                  </a:lnTo>
                  <a:lnTo>
                    <a:pt x="410867" y="110788"/>
                  </a:lnTo>
                  <a:cubicBezTo>
                    <a:pt x="382439" y="110788"/>
                    <a:pt x="359389" y="85930"/>
                    <a:pt x="359389" y="55394"/>
                  </a:cubicBezTo>
                  <a:close/>
                </a:path>
              </a:pathLst>
            </a:custGeom>
            <a:solidFill>
              <a:schemeClr val="bg1"/>
            </a:solidFill>
            <a:ln w="381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išļïďê">
              <a:extLst>
                <a:ext uri="{FF2B5EF4-FFF2-40B4-BE49-F238E27FC236}">
                  <a16:creationId xmlns:a16="http://schemas.microsoft.com/office/drawing/2014/main" id="{9C1CF70E-6EB8-4447-9475-609905CC8531}"/>
                </a:ext>
              </a:extLst>
            </p:cNvPr>
            <p:cNvSpPr/>
            <p:nvPr/>
          </p:nvSpPr>
          <p:spPr>
            <a:xfrm>
              <a:off x="6501829" y="3529287"/>
              <a:ext cx="438762" cy="172805"/>
            </a:xfrm>
            <a:custGeom>
              <a:avLst/>
              <a:gdLst>
                <a:gd name="T0" fmla="*/ 1249 w 1263"/>
                <a:gd name="T1" fmla="*/ 400 h 498"/>
                <a:gd name="T2" fmla="*/ 1079 w 1263"/>
                <a:gd name="T3" fmla="*/ 397 h 498"/>
                <a:gd name="T4" fmla="*/ 1209 w 1263"/>
                <a:gd name="T5" fmla="*/ 300 h 498"/>
                <a:gd name="T6" fmla="*/ 1236 w 1263"/>
                <a:gd name="T7" fmla="*/ 224 h 498"/>
                <a:gd name="T8" fmla="*/ 1002 w 1263"/>
                <a:gd name="T9" fmla="*/ 198 h 498"/>
                <a:gd name="T10" fmla="*/ 1223 w 1263"/>
                <a:gd name="T11" fmla="*/ 98 h 498"/>
                <a:gd name="T12" fmla="*/ 1258 w 1263"/>
                <a:gd name="T13" fmla="*/ 74 h 498"/>
                <a:gd name="T14" fmla="*/ 1240 w 1263"/>
                <a:gd name="T15" fmla="*/ 14 h 498"/>
                <a:gd name="T16" fmla="*/ 999 w 1263"/>
                <a:gd name="T17" fmla="*/ 28 h 498"/>
                <a:gd name="T18" fmla="*/ 823 w 1263"/>
                <a:gd name="T19" fmla="*/ 198 h 498"/>
                <a:gd name="T20" fmla="*/ 817 w 1263"/>
                <a:gd name="T21" fmla="*/ 56 h 498"/>
                <a:gd name="T22" fmla="*/ 527 w 1263"/>
                <a:gd name="T23" fmla="*/ 6 h 498"/>
                <a:gd name="T24" fmla="*/ 501 w 1263"/>
                <a:gd name="T25" fmla="*/ 198 h 498"/>
                <a:gd name="T26" fmla="*/ 302 w 1263"/>
                <a:gd name="T27" fmla="*/ 23 h 498"/>
                <a:gd name="T28" fmla="*/ 240 w 1263"/>
                <a:gd name="T29" fmla="*/ 6 h 498"/>
                <a:gd name="T30" fmla="*/ 229 w 1263"/>
                <a:gd name="T31" fmla="*/ 6 h 498"/>
                <a:gd name="T32" fmla="*/ 170 w 1263"/>
                <a:gd name="T33" fmla="*/ 23 h 498"/>
                <a:gd name="T34" fmla="*/ 43 w 1263"/>
                <a:gd name="T35" fmla="*/ 198 h 498"/>
                <a:gd name="T36" fmla="*/ 17 w 1263"/>
                <a:gd name="T37" fmla="*/ 273 h 498"/>
                <a:gd name="T38" fmla="*/ 63 w 1263"/>
                <a:gd name="T39" fmla="*/ 300 h 498"/>
                <a:gd name="T40" fmla="*/ 6 w 1263"/>
                <a:gd name="T41" fmla="*/ 480 h 498"/>
                <a:gd name="T42" fmla="*/ 81 w 1263"/>
                <a:gd name="T43" fmla="*/ 492 h 498"/>
                <a:gd name="T44" fmla="*/ 142 w 1263"/>
                <a:gd name="T45" fmla="*/ 377 h 498"/>
                <a:gd name="T46" fmla="*/ 354 w 1263"/>
                <a:gd name="T47" fmla="*/ 473 h 498"/>
                <a:gd name="T48" fmla="*/ 439 w 1263"/>
                <a:gd name="T49" fmla="*/ 491 h 498"/>
                <a:gd name="T50" fmla="*/ 466 w 1263"/>
                <a:gd name="T51" fmla="*/ 464 h 498"/>
                <a:gd name="T52" fmla="*/ 406 w 1263"/>
                <a:gd name="T53" fmla="*/ 300 h 498"/>
                <a:gd name="T54" fmla="*/ 501 w 1263"/>
                <a:gd name="T55" fmla="*/ 464 h 498"/>
                <a:gd name="T56" fmla="*/ 654 w 1263"/>
                <a:gd name="T57" fmla="*/ 491 h 498"/>
                <a:gd name="T58" fmla="*/ 846 w 1263"/>
                <a:gd name="T59" fmla="*/ 309 h 498"/>
                <a:gd name="T60" fmla="*/ 842 w 1263"/>
                <a:gd name="T61" fmla="*/ 300 h 498"/>
                <a:gd name="T62" fmla="*/ 984 w 1263"/>
                <a:gd name="T63" fmla="*/ 458 h 498"/>
                <a:gd name="T64" fmla="*/ 1243 w 1263"/>
                <a:gd name="T65" fmla="*/ 484 h 498"/>
                <a:gd name="T66" fmla="*/ 1261 w 1263"/>
                <a:gd name="T67" fmla="*/ 420 h 498"/>
                <a:gd name="T68" fmla="*/ 165 w 1263"/>
                <a:gd name="T69" fmla="*/ 311 h 498"/>
                <a:gd name="T70" fmla="*/ 293 w 1263"/>
                <a:gd name="T71" fmla="*/ 295 h 498"/>
                <a:gd name="T72" fmla="*/ 726 w 1263"/>
                <a:gd name="T73" fmla="*/ 168 h 498"/>
                <a:gd name="T74" fmla="*/ 688 w 1263"/>
                <a:gd name="T75" fmla="*/ 198 h 498"/>
                <a:gd name="T76" fmla="*/ 615 w 1263"/>
                <a:gd name="T77" fmla="*/ 85 h 498"/>
                <a:gd name="T78" fmla="*/ 720 w 1263"/>
                <a:gd name="T79" fmla="*/ 110 h 498"/>
                <a:gd name="T80" fmla="*/ 615 w 1263"/>
                <a:gd name="T81" fmla="*/ 300 h 498"/>
                <a:gd name="T82" fmla="*/ 730 w 1263"/>
                <a:gd name="T83" fmla="*/ 309 h 498"/>
                <a:gd name="T84" fmla="*/ 639 w 1263"/>
                <a:gd name="T85" fmla="*/ 411 h 498"/>
                <a:gd name="T86" fmla="*/ 615 w 1263"/>
                <a:gd name="T87" fmla="*/ 300 h 498"/>
                <a:gd name="T88" fmla="*/ 263 w 1263"/>
                <a:gd name="T89" fmla="*/ 198 h 498"/>
                <a:gd name="T90" fmla="*/ 234 w 1263"/>
                <a:gd name="T91" fmla="*/ 10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3" h="498">
                  <a:moveTo>
                    <a:pt x="1261" y="420"/>
                  </a:moveTo>
                  <a:cubicBezTo>
                    <a:pt x="1260" y="412"/>
                    <a:pt x="1256" y="404"/>
                    <a:pt x="1249" y="400"/>
                  </a:cubicBezTo>
                  <a:cubicBezTo>
                    <a:pt x="1242" y="395"/>
                    <a:pt x="1234" y="394"/>
                    <a:pt x="1226" y="396"/>
                  </a:cubicBezTo>
                  <a:cubicBezTo>
                    <a:pt x="1164" y="417"/>
                    <a:pt x="1120" y="417"/>
                    <a:pt x="1079" y="397"/>
                  </a:cubicBezTo>
                  <a:cubicBezTo>
                    <a:pt x="1039" y="376"/>
                    <a:pt x="1015" y="344"/>
                    <a:pt x="1004" y="300"/>
                  </a:cubicBezTo>
                  <a:lnTo>
                    <a:pt x="1209" y="300"/>
                  </a:lnTo>
                  <a:cubicBezTo>
                    <a:pt x="1224" y="300"/>
                    <a:pt x="1236" y="288"/>
                    <a:pt x="1236" y="273"/>
                  </a:cubicBezTo>
                  <a:lnTo>
                    <a:pt x="1236" y="224"/>
                  </a:lnTo>
                  <a:cubicBezTo>
                    <a:pt x="1236" y="210"/>
                    <a:pt x="1224" y="198"/>
                    <a:pt x="1209" y="198"/>
                  </a:cubicBezTo>
                  <a:lnTo>
                    <a:pt x="1002" y="198"/>
                  </a:lnTo>
                  <a:cubicBezTo>
                    <a:pt x="1011" y="153"/>
                    <a:pt x="1034" y="120"/>
                    <a:pt x="1073" y="99"/>
                  </a:cubicBezTo>
                  <a:cubicBezTo>
                    <a:pt x="1112" y="78"/>
                    <a:pt x="1164" y="77"/>
                    <a:pt x="1223" y="98"/>
                  </a:cubicBezTo>
                  <a:cubicBezTo>
                    <a:pt x="1231" y="101"/>
                    <a:pt x="1240" y="100"/>
                    <a:pt x="1247" y="95"/>
                  </a:cubicBezTo>
                  <a:cubicBezTo>
                    <a:pt x="1254" y="90"/>
                    <a:pt x="1258" y="82"/>
                    <a:pt x="1258" y="74"/>
                  </a:cubicBezTo>
                  <a:lnTo>
                    <a:pt x="1260" y="41"/>
                  </a:lnTo>
                  <a:cubicBezTo>
                    <a:pt x="1261" y="29"/>
                    <a:pt x="1252" y="17"/>
                    <a:pt x="1240" y="14"/>
                  </a:cubicBezTo>
                  <a:cubicBezTo>
                    <a:pt x="1204" y="5"/>
                    <a:pt x="1167" y="0"/>
                    <a:pt x="1131" y="0"/>
                  </a:cubicBezTo>
                  <a:cubicBezTo>
                    <a:pt x="1080" y="0"/>
                    <a:pt x="1036" y="9"/>
                    <a:pt x="999" y="28"/>
                  </a:cubicBezTo>
                  <a:cubicBezTo>
                    <a:pt x="917" y="71"/>
                    <a:pt x="890" y="144"/>
                    <a:pt x="882" y="198"/>
                  </a:cubicBezTo>
                  <a:lnTo>
                    <a:pt x="823" y="198"/>
                  </a:lnTo>
                  <a:cubicBezTo>
                    <a:pt x="828" y="191"/>
                    <a:pt x="832" y="184"/>
                    <a:pt x="835" y="177"/>
                  </a:cubicBezTo>
                  <a:cubicBezTo>
                    <a:pt x="850" y="141"/>
                    <a:pt x="842" y="89"/>
                    <a:pt x="817" y="56"/>
                  </a:cubicBezTo>
                  <a:cubicBezTo>
                    <a:pt x="781" y="12"/>
                    <a:pt x="719" y="6"/>
                    <a:pt x="663" y="6"/>
                  </a:cubicBezTo>
                  <a:lnTo>
                    <a:pt x="527" y="6"/>
                  </a:lnTo>
                  <a:cubicBezTo>
                    <a:pt x="513" y="6"/>
                    <a:pt x="501" y="18"/>
                    <a:pt x="501" y="33"/>
                  </a:cubicBezTo>
                  <a:lnTo>
                    <a:pt x="501" y="198"/>
                  </a:lnTo>
                  <a:lnTo>
                    <a:pt x="367" y="198"/>
                  </a:lnTo>
                  <a:lnTo>
                    <a:pt x="302" y="23"/>
                  </a:lnTo>
                  <a:cubicBezTo>
                    <a:pt x="298" y="13"/>
                    <a:pt x="288" y="6"/>
                    <a:pt x="277" y="6"/>
                  </a:cubicBezTo>
                  <a:lnTo>
                    <a:pt x="240" y="6"/>
                  </a:lnTo>
                  <a:cubicBezTo>
                    <a:pt x="238" y="6"/>
                    <a:pt x="236" y="6"/>
                    <a:pt x="235" y="7"/>
                  </a:cubicBezTo>
                  <a:cubicBezTo>
                    <a:pt x="233" y="6"/>
                    <a:pt x="231" y="6"/>
                    <a:pt x="229" y="6"/>
                  </a:cubicBezTo>
                  <a:lnTo>
                    <a:pt x="194" y="6"/>
                  </a:lnTo>
                  <a:cubicBezTo>
                    <a:pt x="183" y="6"/>
                    <a:pt x="173" y="13"/>
                    <a:pt x="170" y="23"/>
                  </a:cubicBezTo>
                  <a:lnTo>
                    <a:pt x="102" y="198"/>
                  </a:lnTo>
                  <a:lnTo>
                    <a:pt x="43" y="198"/>
                  </a:lnTo>
                  <a:cubicBezTo>
                    <a:pt x="29" y="198"/>
                    <a:pt x="17" y="210"/>
                    <a:pt x="17" y="224"/>
                  </a:cubicBezTo>
                  <a:lnTo>
                    <a:pt x="17" y="273"/>
                  </a:lnTo>
                  <a:cubicBezTo>
                    <a:pt x="17" y="288"/>
                    <a:pt x="29" y="300"/>
                    <a:pt x="43" y="300"/>
                  </a:cubicBezTo>
                  <a:lnTo>
                    <a:pt x="63" y="300"/>
                  </a:lnTo>
                  <a:lnTo>
                    <a:pt x="3" y="455"/>
                  </a:lnTo>
                  <a:cubicBezTo>
                    <a:pt x="0" y="463"/>
                    <a:pt x="1" y="473"/>
                    <a:pt x="6" y="480"/>
                  </a:cubicBezTo>
                  <a:cubicBezTo>
                    <a:pt x="11" y="487"/>
                    <a:pt x="19" y="492"/>
                    <a:pt x="28" y="492"/>
                  </a:cubicBezTo>
                  <a:lnTo>
                    <a:pt x="81" y="492"/>
                  </a:lnTo>
                  <a:cubicBezTo>
                    <a:pt x="92" y="492"/>
                    <a:pt x="102" y="485"/>
                    <a:pt x="106" y="474"/>
                  </a:cubicBezTo>
                  <a:lnTo>
                    <a:pt x="142" y="377"/>
                  </a:lnTo>
                  <a:lnTo>
                    <a:pt x="321" y="377"/>
                  </a:lnTo>
                  <a:lnTo>
                    <a:pt x="354" y="473"/>
                  </a:lnTo>
                  <a:cubicBezTo>
                    <a:pt x="358" y="484"/>
                    <a:pt x="368" y="491"/>
                    <a:pt x="379" y="491"/>
                  </a:cubicBezTo>
                  <a:lnTo>
                    <a:pt x="439" y="491"/>
                  </a:lnTo>
                  <a:lnTo>
                    <a:pt x="439" y="491"/>
                  </a:lnTo>
                  <a:cubicBezTo>
                    <a:pt x="454" y="491"/>
                    <a:pt x="466" y="479"/>
                    <a:pt x="466" y="464"/>
                  </a:cubicBezTo>
                  <a:cubicBezTo>
                    <a:pt x="466" y="460"/>
                    <a:pt x="465" y="455"/>
                    <a:pt x="463" y="451"/>
                  </a:cubicBezTo>
                  <a:lnTo>
                    <a:pt x="406" y="300"/>
                  </a:lnTo>
                  <a:lnTo>
                    <a:pt x="501" y="300"/>
                  </a:lnTo>
                  <a:lnTo>
                    <a:pt x="501" y="464"/>
                  </a:lnTo>
                  <a:cubicBezTo>
                    <a:pt x="501" y="479"/>
                    <a:pt x="513" y="491"/>
                    <a:pt x="527" y="491"/>
                  </a:cubicBezTo>
                  <a:lnTo>
                    <a:pt x="654" y="491"/>
                  </a:lnTo>
                  <a:cubicBezTo>
                    <a:pt x="700" y="491"/>
                    <a:pt x="776" y="491"/>
                    <a:pt x="826" y="433"/>
                  </a:cubicBezTo>
                  <a:cubicBezTo>
                    <a:pt x="853" y="402"/>
                    <a:pt x="856" y="339"/>
                    <a:pt x="846" y="309"/>
                  </a:cubicBezTo>
                  <a:cubicBezTo>
                    <a:pt x="846" y="307"/>
                    <a:pt x="845" y="305"/>
                    <a:pt x="843" y="301"/>
                  </a:cubicBezTo>
                  <a:lnTo>
                    <a:pt x="842" y="300"/>
                  </a:lnTo>
                  <a:lnTo>
                    <a:pt x="884" y="300"/>
                  </a:lnTo>
                  <a:cubicBezTo>
                    <a:pt x="897" y="370"/>
                    <a:pt x="931" y="423"/>
                    <a:pt x="984" y="458"/>
                  </a:cubicBezTo>
                  <a:cubicBezTo>
                    <a:pt x="1035" y="491"/>
                    <a:pt x="1096" y="498"/>
                    <a:pt x="1138" y="498"/>
                  </a:cubicBezTo>
                  <a:cubicBezTo>
                    <a:pt x="1173" y="498"/>
                    <a:pt x="1210" y="493"/>
                    <a:pt x="1243" y="484"/>
                  </a:cubicBezTo>
                  <a:cubicBezTo>
                    <a:pt x="1255" y="480"/>
                    <a:pt x="1263" y="469"/>
                    <a:pt x="1263" y="457"/>
                  </a:cubicBezTo>
                  <a:lnTo>
                    <a:pt x="1261" y="420"/>
                  </a:lnTo>
                  <a:close/>
                  <a:moveTo>
                    <a:pt x="299" y="311"/>
                  </a:moveTo>
                  <a:lnTo>
                    <a:pt x="165" y="311"/>
                  </a:lnTo>
                  <a:lnTo>
                    <a:pt x="171" y="295"/>
                  </a:lnTo>
                  <a:lnTo>
                    <a:pt x="293" y="295"/>
                  </a:lnTo>
                  <a:lnTo>
                    <a:pt x="299" y="311"/>
                  </a:lnTo>
                  <a:close/>
                  <a:moveTo>
                    <a:pt x="726" y="168"/>
                  </a:moveTo>
                  <a:lnTo>
                    <a:pt x="725" y="168"/>
                  </a:lnTo>
                  <a:cubicBezTo>
                    <a:pt x="717" y="184"/>
                    <a:pt x="705" y="192"/>
                    <a:pt x="688" y="198"/>
                  </a:cubicBezTo>
                  <a:lnTo>
                    <a:pt x="615" y="198"/>
                  </a:lnTo>
                  <a:lnTo>
                    <a:pt x="615" y="85"/>
                  </a:lnTo>
                  <a:lnTo>
                    <a:pt x="646" y="85"/>
                  </a:lnTo>
                  <a:cubicBezTo>
                    <a:pt x="671" y="86"/>
                    <a:pt x="702" y="86"/>
                    <a:pt x="720" y="110"/>
                  </a:cubicBezTo>
                  <a:cubicBezTo>
                    <a:pt x="733" y="128"/>
                    <a:pt x="732" y="156"/>
                    <a:pt x="726" y="168"/>
                  </a:cubicBezTo>
                  <a:close/>
                  <a:moveTo>
                    <a:pt x="615" y="300"/>
                  </a:moveTo>
                  <a:lnTo>
                    <a:pt x="721" y="300"/>
                  </a:lnTo>
                  <a:cubicBezTo>
                    <a:pt x="725" y="303"/>
                    <a:pt x="728" y="306"/>
                    <a:pt x="730" y="309"/>
                  </a:cubicBezTo>
                  <a:cubicBezTo>
                    <a:pt x="743" y="327"/>
                    <a:pt x="744" y="359"/>
                    <a:pt x="736" y="376"/>
                  </a:cubicBezTo>
                  <a:cubicBezTo>
                    <a:pt x="727" y="393"/>
                    <a:pt x="709" y="411"/>
                    <a:pt x="639" y="411"/>
                  </a:cubicBezTo>
                  <a:lnTo>
                    <a:pt x="615" y="411"/>
                  </a:lnTo>
                  <a:lnTo>
                    <a:pt x="615" y="300"/>
                  </a:lnTo>
                  <a:close/>
                  <a:moveTo>
                    <a:pt x="234" y="104"/>
                  </a:moveTo>
                  <a:lnTo>
                    <a:pt x="263" y="198"/>
                  </a:lnTo>
                  <a:lnTo>
                    <a:pt x="203" y="198"/>
                  </a:lnTo>
                  <a:lnTo>
                    <a:pt x="234" y="104"/>
                  </a:lnTo>
                  <a:close/>
                </a:path>
              </a:pathLst>
            </a:custGeom>
            <a:solidFill>
              <a:schemeClr val="bg1"/>
            </a:solidFill>
            <a:ln w="381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ïśļiḓe">
              <a:extLst>
                <a:ext uri="{FF2B5EF4-FFF2-40B4-BE49-F238E27FC236}">
                  <a16:creationId xmlns:a16="http://schemas.microsoft.com/office/drawing/2014/main" id="{0F9EED50-BFF6-4C48-BC14-BA6C33D19B11}"/>
                </a:ext>
              </a:extLst>
            </p:cNvPr>
            <p:cNvSpPr/>
            <p:nvPr/>
          </p:nvSpPr>
          <p:spPr>
            <a:xfrm>
              <a:off x="6501829" y="4598857"/>
              <a:ext cx="438762" cy="438487"/>
            </a:xfrm>
            <a:custGeom>
              <a:avLst/>
              <a:gdLst>
                <a:gd name="T0" fmla="*/ 7066 w 9983"/>
                <a:gd name="T1" fmla="*/ 8978 h 9976"/>
                <a:gd name="T2" fmla="*/ 2248 w 9983"/>
                <a:gd name="T3" fmla="*/ 8978 h 9976"/>
                <a:gd name="T4" fmla="*/ 658 w 9983"/>
                <a:gd name="T5" fmla="*/ 8323 h 9976"/>
                <a:gd name="T6" fmla="*/ 3 w 9983"/>
                <a:gd name="T7" fmla="*/ 6733 h 9976"/>
                <a:gd name="T8" fmla="*/ 2248 w 9983"/>
                <a:gd name="T9" fmla="*/ 4488 h 9976"/>
                <a:gd name="T10" fmla="*/ 7734 w 9983"/>
                <a:gd name="T11" fmla="*/ 4488 h 9976"/>
                <a:gd name="T12" fmla="*/ 8619 w 9983"/>
                <a:gd name="T13" fmla="*/ 4127 h 9976"/>
                <a:gd name="T14" fmla="*/ 8980 w 9983"/>
                <a:gd name="T15" fmla="*/ 3242 h 9976"/>
                <a:gd name="T16" fmla="*/ 8619 w 9983"/>
                <a:gd name="T17" fmla="*/ 2357 h 9976"/>
                <a:gd name="T18" fmla="*/ 7734 w 9983"/>
                <a:gd name="T19" fmla="*/ 1995 h 9976"/>
                <a:gd name="T20" fmla="*/ 2916 w 9983"/>
                <a:gd name="T21" fmla="*/ 1995 h 9976"/>
                <a:gd name="T22" fmla="*/ 1500 w 9983"/>
                <a:gd name="T23" fmla="*/ 2993 h 9976"/>
                <a:gd name="T24" fmla="*/ 4 w 9983"/>
                <a:gd name="T25" fmla="*/ 1497 h 9976"/>
                <a:gd name="T26" fmla="*/ 1500 w 9983"/>
                <a:gd name="T27" fmla="*/ 0 h 9976"/>
                <a:gd name="T28" fmla="*/ 2916 w 9983"/>
                <a:gd name="T29" fmla="*/ 998 h 9976"/>
                <a:gd name="T30" fmla="*/ 7735 w 9983"/>
                <a:gd name="T31" fmla="*/ 998 h 9976"/>
                <a:gd name="T32" fmla="*/ 9325 w 9983"/>
                <a:gd name="T33" fmla="*/ 1653 h 9976"/>
                <a:gd name="T34" fmla="*/ 9980 w 9983"/>
                <a:gd name="T35" fmla="*/ 3243 h 9976"/>
                <a:gd name="T36" fmla="*/ 9325 w 9983"/>
                <a:gd name="T37" fmla="*/ 4833 h 9976"/>
                <a:gd name="T38" fmla="*/ 7735 w 9983"/>
                <a:gd name="T39" fmla="*/ 5488 h 9976"/>
                <a:gd name="T40" fmla="*/ 2247 w 9983"/>
                <a:gd name="T41" fmla="*/ 5488 h 9976"/>
                <a:gd name="T42" fmla="*/ 1362 w 9983"/>
                <a:gd name="T43" fmla="*/ 5849 h 9976"/>
                <a:gd name="T44" fmla="*/ 1001 w 9983"/>
                <a:gd name="T45" fmla="*/ 6734 h 9976"/>
                <a:gd name="T46" fmla="*/ 1362 w 9983"/>
                <a:gd name="T47" fmla="*/ 7619 h 9976"/>
                <a:gd name="T48" fmla="*/ 2247 w 9983"/>
                <a:gd name="T49" fmla="*/ 7980 h 9976"/>
                <a:gd name="T50" fmla="*/ 7066 w 9983"/>
                <a:gd name="T51" fmla="*/ 7980 h 9976"/>
                <a:gd name="T52" fmla="*/ 8482 w 9983"/>
                <a:gd name="T53" fmla="*/ 6983 h 9976"/>
                <a:gd name="T54" fmla="*/ 9979 w 9983"/>
                <a:gd name="T55" fmla="*/ 8479 h 9976"/>
                <a:gd name="T56" fmla="*/ 8482 w 9983"/>
                <a:gd name="T57" fmla="*/ 9976 h 9976"/>
                <a:gd name="T58" fmla="*/ 7066 w 9983"/>
                <a:gd name="T59" fmla="*/ 8978 h 9976"/>
                <a:gd name="T60" fmla="*/ 7066 w 9983"/>
                <a:gd name="T61" fmla="*/ 8978 h 9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83" h="9976">
                  <a:moveTo>
                    <a:pt x="7066" y="8978"/>
                  </a:moveTo>
                  <a:lnTo>
                    <a:pt x="2248" y="8978"/>
                  </a:lnTo>
                  <a:cubicBezTo>
                    <a:pt x="1651" y="8981"/>
                    <a:pt x="1079" y="8744"/>
                    <a:pt x="658" y="8323"/>
                  </a:cubicBezTo>
                  <a:cubicBezTo>
                    <a:pt x="236" y="7902"/>
                    <a:pt x="0" y="7329"/>
                    <a:pt x="3" y="6733"/>
                  </a:cubicBezTo>
                  <a:cubicBezTo>
                    <a:pt x="3" y="5486"/>
                    <a:pt x="1000" y="4488"/>
                    <a:pt x="2248" y="4488"/>
                  </a:cubicBezTo>
                  <a:lnTo>
                    <a:pt x="7734" y="4488"/>
                  </a:lnTo>
                  <a:cubicBezTo>
                    <a:pt x="8065" y="4492"/>
                    <a:pt x="8385" y="4360"/>
                    <a:pt x="8619" y="4127"/>
                  </a:cubicBezTo>
                  <a:cubicBezTo>
                    <a:pt x="8854" y="3892"/>
                    <a:pt x="8984" y="3573"/>
                    <a:pt x="8980" y="3242"/>
                  </a:cubicBezTo>
                  <a:cubicBezTo>
                    <a:pt x="8984" y="2910"/>
                    <a:pt x="8852" y="2590"/>
                    <a:pt x="8619" y="2357"/>
                  </a:cubicBezTo>
                  <a:cubicBezTo>
                    <a:pt x="8384" y="2122"/>
                    <a:pt x="8065" y="1992"/>
                    <a:pt x="7734" y="1995"/>
                  </a:cubicBezTo>
                  <a:lnTo>
                    <a:pt x="2916" y="1995"/>
                  </a:lnTo>
                  <a:cubicBezTo>
                    <a:pt x="2719" y="2587"/>
                    <a:pt x="2171" y="2993"/>
                    <a:pt x="1500" y="2993"/>
                  </a:cubicBezTo>
                  <a:cubicBezTo>
                    <a:pt x="652" y="2993"/>
                    <a:pt x="4" y="2344"/>
                    <a:pt x="4" y="1497"/>
                  </a:cubicBezTo>
                  <a:cubicBezTo>
                    <a:pt x="4" y="649"/>
                    <a:pt x="652" y="0"/>
                    <a:pt x="1500" y="0"/>
                  </a:cubicBezTo>
                  <a:cubicBezTo>
                    <a:pt x="2171" y="0"/>
                    <a:pt x="2719" y="408"/>
                    <a:pt x="2916" y="998"/>
                  </a:cubicBezTo>
                  <a:lnTo>
                    <a:pt x="7735" y="998"/>
                  </a:lnTo>
                  <a:cubicBezTo>
                    <a:pt x="8331" y="995"/>
                    <a:pt x="8904" y="1232"/>
                    <a:pt x="9325" y="1653"/>
                  </a:cubicBezTo>
                  <a:cubicBezTo>
                    <a:pt x="9746" y="2074"/>
                    <a:pt x="9983" y="2647"/>
                    <a:pt x="9980" y="3243"/>
                  </a:cubicBezTo>
                  <a:cubicBezTo>
                    <a:pt x="9983" y="3839"/>
                    <a:pt x="9746" y="4412"/>
                    <a:pt x="9325" y="4833"/>
                  </a:cubicBezTo>
                  <a:cubicBezTo>
                    <a:pt x="8904" y="5254"/>
                    <a:pt x="8331" y="5490"/>
                    <a:pt x="7735" y="5488"/>
                  </a:cubicBezTo>
                  <a:lnTo>
                    <a:pt x="2247" y="5488"/>
                  </a:lnTo>
                  <a:cubicBezTo>
                    <a:pt x="1916" y="5484"/>
                    <a:pt x="1596" y="5616"/>
                    <a:pt x="1362" y="5849"/>
                  </a:cubicBezTo>
                  <a:cubicBezTo>
                    <a:pt x="1127" y="6084"/>
                    <a:pt x="997" y="6403"/>
                    <a:pt x="1001" y="6734"/>
                  </a:cubicBezTo>
                  <a:cubicBezTo>
                    <a:pt x="997" y="7066"/>
                    <a:pt x="1129" y="7386"/>
                    <a:pt x="1362" y="7619"/>
                  </a:cubicBezTo>
                  <a:cubicBezTo>
                    <a:pt x="1597" y="7854"/>
                    <a:pt x="1916" y="7984"/>
                    <a:pt x="2247" y="7980"/>
                  </a:cubicBezTo>
                  <a:lnTo>
                    <a:pt x="7066" y="7980"/>
                  </a:lnTo>
                  <a:cubicBezTo>
                    <a:pt x="7264" y="7389"/>
                    <a:pt x="7811" y="6983"/>
                    <a:pt x="8482" y="6983"/>
                  </a:cubicBezTo>
                  <a:cubicBezTo>
                    <a:pt x="9330" y="6983"/>
                    <a:pt x="9979" y="7632"/>
                    <a:pt x="9979" y="8479"/>
                  </a:cubicBezTo>
                  <a:cubicBezTo>
                    <a:pt x="9979" y="9327"/>
                    <a:pt x="9330" y="9976"/>
                    <a:pt x="8482" y="9976"/>
                  </a:cubicBezTo>
                  <a:cubicBezTo>
                    <a:pt x="7811" y="9976"/>
                    <a:pt x="7264" y="9569"/>
                    <a:pt x="7066" y="8978"/>
                  </a:cubicBezTo>
                  <a:close/>
                  <a:moveTo>
                    <a:pt x="7066" y="8978"/>
                  </a:moveTo>
                  <a:close/>
                </a:path>
              </a:pathLst>
            </a:custGeom>
            <a:solidFill>
              <a:schemeClr val="bg1"/>
            </a:solidFill>
            <a:ln w="381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îšḷiḑê">
              <a:extLst>
                <a:ext uri="{FF2B5EF4-FFF2-40B4-BE49-F238E27FC236}">
                  <a16:creationId xmlns:a16="http://schemas.microsoft.com/office/drawing/2014/main" id="{8D9FFF4C-40FF-4165-893A-DCEF3050C05E}"/>
                </a:ext>
              </a:extLst>
            </p:cNvPr>
            <p:cNvSpPr/>
            <p:nvPr/>
          </p:nvSpPr>
          <p:spPr>
            <a:xfrm>
              <a:off x="7402830" y="2132847"/>
              <a:ext cx="3735827" cy="50325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data size</a:t>
              </a:r>
            </a:p>
          </p:txBody>
        </p:sp>
        <p:sp>
          <p:nvSpPr>
            <p:cNvPr id="74" name="îSľíḓè">
              <a:extLst>
                <a:ext uri="{FF2B5EF4-FFF2-40B4-BE49-F238E27FC236}">
                  <a16:creationId xmlns:a16="http://schemas.microsoft.com/office/drawing/2014/main" id="{F401980C-A8AC-4341-BFEE-3CC1A1EEA2DA}"/>
                </a:ext>
              </a:extLst>
            </p:cNvPr>
            <p:cNvSpPr/>
            <p:nvPr/>
          </p:nvSpPr>
          <p:spPr>
            <a:xfrm>
              <a:off x="7402830" y="4350053"/>
              <a:ext cx="3735827" cy="936099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Influenced by the frequency of the char appearances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35639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5416D-923F-42CA-B9DA-C9F918D6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on Space Complexity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09870D-FB45-4124-9F00-72B6C535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52A44-14BD-434F-ACE3-1743FFD9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208E5B-8366-4137-9295-2179D12FD3C8}"/>
              </a:ext>
            </a:extLst>
          </p:cNvPr>
          <p:cNvSpPr/>
          <p:nvPr/>
        </p:nvSpPr>
        <p:spPr>
          <a:xfrm>
            <a:off x="2075635" y="1959603"/>
            <a:ext cx="797408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a lot of memory is allocated dynamically in the construction of Huffman tree, most of this memory is only a linear function of N. 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use array to store frequencies and characters, both of which use N spaces. In conclusion, the total space complexity is </a:t>
            </a:r>
            <a:r>
              <a:rPr lang="en-US" altLang="zh-CN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6630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27B12-003E-4603-9182-5C756262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45E4BE-20DF-46B0-9D37-5C1805A8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EFD54-679C-48E0-9232-68A395C4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A628DA-8B43-45ED-9EE3-ACBE18978667}"/>
              </a:ext>
            </a:extLst>
          </p:cNvPr>
          <p:cNvSpPr txBox="1"/>
          <p:nvPr/>
        </p:nvSpPr>
        <p:spPr>
          <a:xfrm>
            <a:off x="1115165" y="1812599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BB1FBA-E18E-4142-B404-937749536DBB}"/>
              </a:ext>
            </a:extLst>
          </p:cNvPr>
          <p:cNvSpPr/>
          <p:nvPr/>
        </p:nvSpPr>
        <p:spPr>
          <a:xfrm>
            <a:off x="1115166" y="2461514"/>
            <a:ext cx="4217921" cy="1745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Huffman tree with the use frequency as the weight, and then use Huffman tree to code the characters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3B5DE7-01B8-4B57-8FF9-28FD65D6AD65}"/>
              </a:ext>
            </a:extLst>
          </p:cNvPr>
          <p:cNvSpPr/>
          <p:nvPr/>
        </p:nvSpPr>
        <p:spPr>
          <a:xfrm>
            <a:off x="1115165" y="4458382"/>
            <a:ext cx="421792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larger the weight, the closer the leaf is to the root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404E31-73C1-4F42-956F-9F21DBD153EC}"/>
              </a:ext>
            </a:extLst>
          </p:cNvPr>
          <p:cNvSpPr txBox="1"/>
          <p:nvPr/>
        </p:nvSpPr>
        <p:spPr>
          <a:xfrm>
            <a:off x="6299503" y="1314338"/>
            <a:ext cx="5003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Huffman Code to Binary Code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CAE2CB4-3AF2-4479-9BC7-6AB3A2192F9C}"/>
              </a:ext>
            </a:extLst>
          </p:cNvPr>
          <p:cNvCxnSpPr/>
          <p:nvPr/>
        </p:nvCxnSpPr>
        <p:spPr>
          <a:xfrm>
            <a:off x="6464944" y="3408872"/>
            <a:ext cx="473638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DAC1799-0AEC-49D6-ADFD-3FC4FCE63300}"/>
              </a:ext>
            </a:extLst>
          </p:cNvPr>
          <p:cNvGrpSpPr/>
          <p:nvPr/>
        </p:nvGrpSpPr>
        <p:grpSpPr>
          <a:xfrm>
            <a:off x="5799795" y="2097105"/>
            <a:ext cx="5503513" cy="1085966"/>
            <a:chOff x="5799795" y="2595366"/>
            <a:chExt cx="5503513" cy="1085966"/>
          </a:xfrm>
        </p:grpSpPr>
        <p:grpSp>
          <p:nvGrpSpPr>
            <p:cNvPr id="11" name="isľíďê">
              <a:extLst>
                <a:ext uri="{FF2B5EF4-FFF2-40B4-BE49-F238E27FC236}">
                  <a16:creationId xmlns:a16="http://schemas.microsoft.com/office/drawing/2014/main" id="{84D500B4-2985-4D07-B4E1-B8B0AB417F3E}"/>
                </a:ext>
              </a:extLst>
            </p:cNvPr>
            <p:cNvGrpSpPr/>
            <p:nvPr/>
          </p:nvGrpSpPr>
          <p:grpSpPr>
            <a:xfrm>
              <a:off x="6370477" y="2595366"/>
              <a:ext cx="4932831" cy="1085966"/>
              <a:chOff x="6690785" y="3354003"/>
              <a:chExt cx="3982388" cy="1085966"/>
            </a:xfrm>
          </p:grpSpPr>
          <p:sp>
            <p:nvSpPr>
              <p:cNvPr id="13" name="ïś1iďé">
                <a:extLst>
                  <a:ext uri="{FF2B5EF4-FFF2-40B4-BE49-F238E27FC236}">
                    <a16:creationId xmlns:a16="http://schemas.microsoft.com/office/drawing/2014/main" id="{D8AB698E-0D3E-4743-B1F5-2E0BE6E991D0}"/>
                  </a:ext>
                </a:extLst>
              </p:cNvPr>
              <p:cNvSpPr txBox="1"/>
              <p:nvPr/>
            </p:nvSpPr>
            <p:spPr bwMode="auto">
              <a:xfrm>
                <a:off x="6690785" y="3354003"/>
                <a:ext cx="3982388" cy="76656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is different</a:t>
                </a:r>
              </a:p>
            </p:txBody>
          </p:sp>
          <p:sp>
            <p:nvSpPr>
              <p:cNvPr id="14" name="ïśľïďê">
                <a:extLst>
                  <a:ext uri="{FF2B5EF4-FFF2-40B4-BE49-F238E27FC236}">
                    <a16:creationId xmlns:a16="http://schemas.microsoft.com/office/drawing/2014/main" id="{A615FD39-7B26-4896-A0C8-13ECA501D196}"/>
                  </a:ext>
                </a:extLst>
              </p:cNvPr>
              <p:cNvSpPr/>
              <p:nvPr/>
            </p:nvSpPr>
            <p:spPr bwMode="auto">
              <a:xfrm>
                <a:off x="6690785" y="4030952"/>
                <a:ext cx="3982388" cy="4090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Huffman Code is not unique but the average length is the shortest</a:t>
                </a:r>
              </a:p>
            </p:txBody>
          </p:sp>
        </p:grpSp>
        <p:sp>
          <p:nvSpPr>
            <p:cNvPr id="12" name="iṡļídê">
              <a:extLst>
                <a:ext uri="{FF2B5EF4-FFF2-40B4-BE49-F238E27FC236}">
                  <a16:creationId xmlns:a16="http://schemas.microsoft.com/office/drawing/2014/main" id="{E17F11CC-C0DB-4175-B763-728FB2481868}"/>
                </a:ext>
              </a:extLst>
            </p:cNvPr>
            <p:cNvSpPr/>
            <p:nvPr/>
          </p:nvSpPr>
          <p:spPr>
            <a:xfrm>
              <a:off x="5799795" y="3019093"/>
              <a:ext cx="523058" cy="523058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4E929A3-1D7A-4520-83FF-64DDED265B07}"/>
              </a:ext>
            </a:extLst>
          </p:cNvPr>
          <p:cNvCxnSpPr/>
          <p:nvPr/>
        </p:nvCxnSpPr>
        <p:spPr>
          <a:xfrm>
            <a:off x="6464944" y="4837207"/>
            <a:ext cx="473638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B5896B9-CE56-43E2-A19E-557D9285088F}"/>
              </a:ext>
            </a:extLst>
          </p:cNvPr>
          <p:cNvGrpSpPr/>
          <p:nvPr/>
        </p:nvGrpSpPr>
        <p:grpSpPr>
          <a:xfrm>
            <a:off x="5799795" y="3119806"/>
            <a:ext cx="5503513" cy="1085966"/>
            <a:chOff x="5799795" y="2595366"/>
            <a:chExt cx="5503513" cy="1085966"/>
          </a:xfrm>
        </p:grpSpPr>
        <p:grpSp>
          <p:nvGrpSpPr>
            <p:cNvPr id="32" name="isľíďê">
              <a:extLst>
                <a:ext uri="{FF2B5EF4-FFF2-40B4-BE49-F238E27FC236}">
                  <a16:creationId xmlns:a16="http://schemas.microsoft.com/office/drawing/2014/main" id="{4ED56C0F-7D3C-43D1-B54C-5C2491F93A88}"/>
                </a:ext>
              </a:extLst>
            </p:cNvPr>
            <p:cNvGrpSpPr/>
            <p:nvPr/>
          </p:nvGrpSpPr>
          <p:grpSpPr>
            <a:xfrm>
              <a:off x="6370477" y="2595366"/>
              <a:ext cx="4932831" cy="1085966"/>
              <a:chOff x="6690785" y="3354003"/>
              <a:chExt cx="3982388" cy="1085966"/>
            </a:xfrm>
          </p:grpSpPr>
          <p:sp>
            <p:nvSpPr>
              <p:cNvPr id="34" name="ïś1iďé">
                <a:extLst>
                  <a:ext uri="{FF2B5EF4-FFF2-40B4-BE49-F238E27FC236}">
                    <a16:creationId xmlns:a16="http://schemas.microsoft.com/office/drawing/2014/main" id="{F2DFF4C6-F870-4AD8-A077-3211B106633F}"/>
                  </a:ext>
                </a:extLst>
              </p:cNvPr>
              <p:cNvSpPr txBox="1"/>
              <p:nvPr/>
            </p:nvSpPr>
            <p:spPr bwMode="auto">
              <a:xfrm>
                <a:off x="6690785" y="3354003"/>
                <a:ext cx="3982388" cy="76656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is different</a:t>
                </a:r>
              </a:p>
            </p:txBody>
          </p:sp>
          <p:sp>
            <p:nvSpPr>
              <p:cNvPr id="35" name="ïśľïďê">
                <a:extLst>
                  <a:ext uri="{FF2B5EF4-FFF2-40B4-BE49-F238E27FC236}">
                    <a16:creationId xmlns:a16="http://schemas.microsoft.com/office/drawing/2014/main" id="{D642CC30-C010-4EE2-A749-871B776E5A42}"/>
                  </a:ext>
                </a:extLst>
              </p:cNvPr>
              <p:cNvSpPr/>
              <p:nvPr/>
            </p:nvSpPr>
            <p:spPr bwMode="auto">
              <a:xfrm>
                <a:off x="6690785" y="4030952"/>
                <a:ext cx="3982388" cy="4090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Huffman coding has the shortest average length of different prefixes according to the occurrence probability of characters</a:t>
                </a:r>
              </a:p>
            </p:txBody>
          </p:sp>
        </p:grpSp>
        <p:sp>
          <p:nvSpPr>
            <p:cNvPr id="33" name="iṡļídê">
              <a:extLst>
                <a:ext uri="{FF2B5EF4-FFF2-40B4-BE49-F238E27FC236}">
                  <a16:creationId xmlns:a16="http://schemas.microsoft.com/office/drawing/2014/main" id="{D002CAEE-2919-4E9F-94DB-CF30524F6C3F}"/>
                </a:ext>
              </a:extLst>
            </p:cNvPr>
            <p:cNvSpPr/>
            <p:nvPr/>
          </p:nvSpPr>
          <p:spPr>
            <a:xfrm>
              <a:off x="5799795" y="3019093"/>
              <a:ext cx="523058" cy="523058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6145438-5A43-4371-8941-E898D45F84F4}"/>
              </a:ext>
            </a:extLst>
          </p:cNvPr>
          <p:cNvGrpSpPr/>
          <p:nvPr/>
        </p:nvGrpSpPr>
        <p:grpSpPr>
          <a:xfrm>
            <a:off x="5799795" y="4603792"/>
            <a:ext cx="5503513" cy="1085966"/>
            <a:chOff x="5799795" y="2595366"/>
            <a:chExt cx="5503513" cy="1085966"/>
          </a:xfrm>
        </p:grpSpPr>
        <p:grpSp>
          <p:nvGrpSpPr>
            <p:cNvPr id="42" name="isľíďê">
              <a:extLst>
                <a:ext uri="{FF2B5EF4-FFF2-40B4-BE49-F238E27FC236}">
                  <a16:creationId xmlns:a16="http://schemas.microsoft.com/office/drawing/2014/main" id="{A0855819-280C-44EC-A0EA-BC077A4DB2B1}"/>
                </a:ext>
              </a:extLst>
            </p:cNvPr>
            <p:cNvGrpSpPr/>
            <p:nvPr/>
          </p:nvGrpSpPr>
          <p:grpSpPr>
            <a:xfrm>
              <a:off x="6370477" y="2595366"/>
              <a:ext cx="4932831" cy="1085966"/>
              <a:chOff x="6690785" y="3354003"/>
              <a:chExt cx="3982388" cy="1085966"/>
            </a:xfrm>
          </p:grpSpPr>
          <p:sp>
            <p:nvSpPr>
              <p:cNvPr id="44" name="ïś1iďé">
                <a:extLst>
                  <a:ext uri="{FF2B5EF4-FFF2-40B4-BE49-F238E27FC236}">
                    <a16:creationId xmlns:a16="http://schemas.microsoft.com/office/drawing/2014/main" id="{C94F5950-61B3-4C26-890C-C0997EA5B4DB}"/>
                  </a:ext>
                </a:extLst>
              </p:cNvPr>
              <p:cNvSpPr txBox="1"/>
              <p:nvPr/>
            </p:nvSpPr>
            <p:spPr bwMode="auto">
              <a:xfrm>
                <a:off x="6690785" y="3354003"/>
                <a:ext cx="3982388" cy="76656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 is different</a:t>
                </a:r>
              </a:p>
            </p:txBody>
          </p:sp>
          <p:sp>
            <p:nvSpPr>
              <p:cNvPr id="45" name="ïśľïďê">
                <a:extLst>
                  <a:ext uri="{FF2B5EF4-FFF2-40B4-BE49-F238E27FC236}">
                    <a16:creationId xmlns:a16="http://schemas.microsoft.com/office/drawing/2014/main" id="{AF4C00D1-1668-40C3-AA81-3C980C9652C0}"/>
                  </a:ext>
                </a:extLst>
              </p:cNvPr>
              <p:cNvSpPr/>
              <p:nvPr/>
            </p:nvSpPr>
            <p:spPr bwMode="auto">
              <a:xfrm>
                <a:off x="6690785" y="4030952"/>
                <a:ext cx="3982388" cy="4090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stability of Huffman coding is relatively poor. If one of the data is changed, it will change. Binary coding has strong anti-interference ability</a:t>
                </a:r>
              </a:p>
            </p:txBody>
          </p:sp>
        </p:grpSp>
        <p:sp>
          <p:nvSpPr>
            <p:cNvPr id="43" name="iṡļídê">
              <a:extLst>
                <a:ext uri="{FF2B5EF4-FFF2-40B4-BE49-F238E27FC236}">
                  <a16:creationId xmlns:a16="http://schemas.microsoft.com/office/drawing/2014/main" id="{3662C4BE-155E-479B-AC15-A0022A706F87}"/>
                </a:ext>
              </a:extLst>
            </p:cNvPr>
            <p:cNvSpPr/>
            <p:nvPr/>
          </p:nvSpPr>
          <p:spPr>
            <a:xfrm>
              <a:off x="5799795" y="3019093"/>
              <a:ext cx="523058" cy="523058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66254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>
            <a:extLst>
              <a:ext uri="{FF2B5EF4-FFF2-40B4-BE49-F238E27FC236}">
                <a16:creationId xmlns:a16="http://schemas.microsoft.com/office/drawing/2014/main" id="{5F7CFEFD-B3C8-4BC0-9606-BD6CD750A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242" y="1807491"/>
            <a:ext cx="5426076" cy="1621509"/>
          </a:xfrm>
        </p:spPr>
        <p:txBody>
          <a:bodyPr/>
          <a:lstStyle/>
          <a:p>
            <a:r>
              <a:rPr lang="en-US" altLang="zh-CN" sz="5400" dirty="0"/>
              <a:t>Thanks.</a:t>
            </a:r>
            <a:endParaRPr lang="zh-CN" altLang="en-US" b="0" dirty="0"/>
          </a:p>
        </p:txBody>
      </p:sp>
      <p:sp>
        <p:nvSpPr>
          <p:cNvPr id="10" name="副标题 4">
            <a:extLst>
              <a:ext uri="{FF2B5EF4-FFF2-40B4-BE49-F238E27FC236}">
                <a16:creationId xmlns:a16="http://schemas.microsoft.com/office/drawing/2014/main" id="{73F9C901-F4DE-4D42-B81B-5FA1E6CE85A4}"/>
              </a:ext>
            </a:extLst>
          </p:cNvPr>
          <p:cNvSpPr txBox="1">
            <a:spLocks/>
          </p:cNvSpPr>
          <p:nvPr/>
        </p:nvSpPr>
        <p:spPr>
          <a:xfrm>
            <a:off x="1198242" y="3813191"/>
            <a:ext cx="5773105" cy="5587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04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0D36AA89-0327-4DDB-9CDF-25DAA5B65805}"/>
              </a:ext>
            </a:extLst>
          </p:cNvPr>
          <p:cNvSpPr txBox="1">
            <a:spLocks/>
          </p:cNvSpPr>
          <p:nvPr/>
        </p:nvSpPr>
        <p:spPr>
          <a:xfrm>
            <a:off x="1198242" y="4756181"/>
            <a:ext cx="5773105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18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DCB7D143-D3F3-4535-944A-30B62E94AA83}"/>
              </a:ext>
            </a:extLst>
          </p:cNvPr>
          <p:cNvSpPr txBox="1">
            <a:spLocks/>
          </p:cNvSpPr>
          <p:nvPr/>
        </p:nvSpPr>
        <p:spPr>
          <a:xfrm>
            <a:off x="1198242" y="5244757"/>
            <a:ext cx="5773105" cy="29627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常博宇 卢佳盈 唐顺政</a:t>
            </a:r>
            <a:endParaRPr lang="en-US" altLang="en-US" sz="2400" b="1" dirty="0">
              <a:solidFill>
                <a:schemeClr val="tx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Description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6E90F4-599D-4EE9-89F0-7F91A490E808}"/>
              </a:ext>
            </a:extLst>
          </p:cNvPr>
          <p:cNvSpPr txBox="1"/>
          <p:nvPr/>
        </p:nvSpPr>
        <p:spPr>
          <a:xfrm>
            <a:off x="1525118" y="1276598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Input-Data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56471B-B55D-402B-B416-B1B39AA2C99B}"/>
              </a:ext>
            </a:extLst>
          </p:cNvPr>
          <p:cNvSpPr/>
          <p:nvPr/>
        </p:nvSpPr>
        <p:spPr>
          <a:xfrm>
            <a:off x="1525118" y="2736954"/>
            <a:ext cx="371127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[1] f [1] c [2] f [2] ... c [N] f [N]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1A3238-1BED-485C-86BA-058FB9014D6D}"/>
              </a:ext>
            </a:extLst>
          </p:cNvPr>
          <p:cNvSpPr/>
          <p:nvPr/>
        </p:nvSpPr>
        <p:spPr>
          <a:xfrm>
            <a:off x="1525118" y="1907864"/>
            <a:ext cx="145745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(2≤N≤63)</a:t>
            </a:r>
            <a:endParaRPr lang="zh-CN" altLang="en-US" sz="20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91FA64-6565-4159-847A-DC1F9636ACB1}"/>
              </a:ext>
            </a:extLst>
          </p:cNvPr>
          <p:cNvSpPr/>
          <p:nvPr/>
        </p:nvSpPr>
        <p:spPr>
          <a:xfrm>
            <a:off x="1525118" y="4924016"/>
            <a:ext cx="15650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[</a:t>
            </a:r>
            <a:r>
              <a:rPr lang="en-US" altLang="zh-CN" sz="2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code [</a:t>
            </a:r>
            <a:r>
              <a:rPr lang="en-US" altLang="zh-CN" sz="2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CN" altLang="en-US" sz="20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53ADD3-EE94-4B69-A507-4EA9D53214B4}"/>
              </a:ext>
            </a:extLst>
          </p:cNvPr>
          <p:cNvSpPr txBox="1"/>
          <p:nvPr/>
        </p:nvSpPr>
        <p:spPr>
          <a:xfrm>
            <a:off x="1525118" y="3450481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Input-Test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6020DD-1EEF-46FA-B76D-752D3DD3FD80}"/>
              </a:ext>
            </a:extLst>
          </p:cNvPr>
          <p:cNvSpPr/>
          <p:nvPr/>
        </p:nvSpPr>
        <p:spPr>
          <a:xfrm>
            <a:off x="1525118" y="4095133"/>
            <a:ext cx="155683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(M</a:t>
            </a:r>
            <a:r>
              <a:rPr lang="zh-CN" alt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1000)</a:t>
            </a:r>
            <a:endParaRPr lang="zh-CN" altLang="en-US" sz="20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C0F1AE-0F90-4607-88E8-C494383B60CD}"/>
              </a:ext>
            </a:extLst>
          </p:cNvPr>
          <p:cNvSpPr txBox="1"/>
          <p:nvPr/>
        </p:nvSpPr>
        <p:spPr>
          <a:xfrm>
            <a:off x="6542189" y="1276598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Input-Sample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953C0A-6711-435E-AA19-DE8A1765FD70}"/>
              </a:ext>
            </a:extLst>
          </p:cNvPr>
          <p:cNvSpPr txBox="1"/>
          <p:nvPr/>
        </p:nvSpPr>
        <p:spPr>
          <a:xfrm>
            <a:off x="1525118" y="2326983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distinct characters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A1FD2-2AE5-4905-9910-A9B21DFA692C}"/>
              </a:ext>
            </a:extLst>
          </p:cNvPr>
          <p:cNvSpPr/>
          <p:nvPr/>
        </p:nvSpPr>
        <p:spPr>
          <a:xfrm>
            <a:off x="1525118" y="3139169"/>
            <a:ext cx="4157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distinct characters and their frequencies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4CA78B-F8F9-469C-9DDD-A03DA555CCAF}"/>
              </a:ext>
            </a:extLst>
          </p:cNvPr>
          <p:cNvSpPr/>
          <p:nvPr/>
        </p:nvSpPr>
        <p:spPr>
          <a:xfrm>
            <a:off x="1525118" y="4516625"/>
            <a:ext cx="3597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student submissions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67DEFF-4226-4581-8CDD-27519F3A55AA}"/>
              </a:ext>
            </a:extLst>
          </p:cNvPr>
          <p:cNvSpPr/>
          <p:nvPr/>
        </p:nvSpPr>
        <p:spPr>
          <a:xfrm>
            <a:off x="1525118" y="5379886"/>
            <a:ext cx="4462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and code[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an non-empty string of no more than 63 '0's and '1's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963663-2740-4850-B9A0-AC898FD05B75}"/>
              </a:ext>
            </a:extLst>
          </p:cNvPr>
          <p:cNvSpPr/>
          <p:nvPr/>
        </p:nvSpPr>
        <p:spPr>
          <a:xfrm>
            <a:off x="6596657" y="198229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3172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01F4-6B6C-4683-8B5F-B0BD0FD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Description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9D53D-04F3-48F3-AA38-D013B67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146C-37E1-4FE2-8F32-B1DFAE2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4D1C3E-5E5E-4107-9CD7-9B7D27D8C27A}"/>
              </a:ext>
            </a:extLst>
          </p:cNvPr>
          <p:cNvSpPr txBox="1"/>
          <p:nvPr/>
        </p:nvSpPr>
        <p:spPr>
          <a:xfrm>
            <a:off x="6410535" y="1160463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Output-Sample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C168DA-C0FC-49C2-A684-44EF447717B0}"/>
              </a:ext>
            </a:extLst>
          </p:cNvPr>
          <p:cNvSpPr txBox="1"/>
          <p:nvPr/>
        </p:nvSpPr>
        <p:spPr>
          <a:xfrm>
            <a:off x="1962929" y="1160463"/>
            <a:ext cx="50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Input-Sample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D4462F-1B63-4A72-B76F-881F46837482}"/>
              </a:ext>
            </a:extLst>
          </p:cNvPr>
          <p:cNvSpPr/>
          <p:nvPr/>
        </p:nvSpPr>
        <p:spPr>
          <a:xfrm>
            <a:off x="2017397" y="186615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pt-BR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F4D23A-E1E0-47B5-A63B-70929534A47F}"/>
              </a:ext>
            </a:extLst>
          </p:cNvPr>
          <p:cNvSpPr/>
          <p:nvPr/>
        </p:nvSpPr>
        <p:spPr>
          <a:xfrm>
            <a:off x="6410535" y="3592312"/>
            <a:ext cx="710131" cy="1895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B60071-2D51-4354-A6B1-C0E857226851}"/>
              </a:ext>
            </a:extLst>
          </p:cNvPr>
          <p:cNvSpPr/>
          <p:nvPr/>
        </p:nvSpPr>
        <p:spPr>
          <a:xfrm>
            <a:off x="6410535" y="1920974"/>
            <a:ext cx="5003805" cy="143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case, print in each line either "</a:t>
            </a:r>
            <a:r>
              <a:rPr lang="en-US" altLang="zh-CN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zh-CN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if the student's submission is correct, or "</a:t>
            </a:r>
            <a:r>
              <a:rPr lang="en-US" altLang="zh-CN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if not.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501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858E84B2-F8E7-421C-A6DE-C8EFA5D3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22" y="2378075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Specification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7CD21101-C6D9-4144-8430-5D6AD40E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8538" y="3273425"/>
            <a:ext cx="5419185" cy="101562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Heap</a:t>
            </a: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Tree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E07F95-4E3D-46F0-B7B6-041EA87041DC}"/>
              </a:ext>
            </a:extLst>
          </p:cNvPr>
          <p:cNvSpPr txBox="1"/>
          <p:nvPr/>
        </p:nvSpPr>
        <p:spPr>
          <a:xfrm>
            <a:off x="1714500" y="2715663"/>
            <a:ext cx="1528215" cy="142667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1023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27EE2-CE09-4113-ADEB-955232FB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Sketch of the Main Function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3279DA-2E0D-45A7-B474-2D9F1153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A3D6D-92E1-4836-8E4D-07B84933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67D99A-27C7-46E5-8EAC-B108FBBA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92" y="1223548"/>
            <a:ext cx="2829691" cy="4836504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F4B40F4F-EF97-41EF-8EEF-60EE9DDD1C81}"/>
              </a:ext>
            </a:extLst>
          </p:cNvPr>
          <p:cNvGrpSpPr/>
          <p:nvPr/>
        </p:nvGrpSpPr>
        <p:grpSpPr>
          <a:xfrm>
            <a:off x="5425078" y="2680548"/>
            <a:ext cx="629856" cy="630075"/>
            <a:chOff x="5287918" y="2728376"/>
            <a:chExt cx="629856" cy="630075"/>
          </a:xfrm>
        </p:grpSpPr>
        <p:sp>
          <p:nvSpPr>
            <p:cNvPr id="9" name="íŝľíḓe">
              <a:extLst>
                <a:ext uri="{FF2B5EF4-FFF2-40B4-BE49-F238E27FC236}">
                  <a16:creationId xmlns:a16="http://schemas.microsoft.com/office/drawing/2014/main" id="{AF8335F0-D1E0-4232-AA12-429872403852}"/>
                </a:ext>
              </a:extLst>
            </p:cNvPr>
            <p:cNvSpPr/>
            <p:nvPr/>
          </p:nvSpPr>
          <p:spPr>
            <a:xfrm>
              <a:off x="5287918" y="2728376"/>
              <a:ext cx="629856" cy="630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í$líďé">
              <a:extLst>
                <a:ext uri="{FF2B5EF4-FFF2-40B4-BE49-F238E27FC236}">
                  <a16:creationId xmlns:a16="http://schemas.microsoft.com/office/drawing/2014/main" id="{19BDEA1B-1BA1-486F-8D1C-3AD85F5C16F1}"/>
                </a:ext>
              </a:extLst>
            </p:cNvPr>
            <p:cNvSpPr/>
            <p:nvPr/>
          </p:nvSpPr>
          <p:spPr bwMode="auto">
            <a:xfrm>
              <a:off x="5446160" y="2875818"/>
              <a:ext cx="326723" cy="326557"/>
            </a:xfrm>
            <a:custGeom>
              <a:avLst/>
              <a:gdLst>
                <a:gd name="connsiteX0" fmla="*/ 287026 w 573852"/>
                <a:gd name="connsiteY0" fmla="*/ 374041 h 573361"/>
                <a:gd name="connsiteX1" fmla="*/ 297027 w 573852"/>
                <a:gd name="connsiteY1" fmla="*/ 383352 h 573361"/>
                <a:gd name="connsiteX2" fmla="*/ 287026 w 573852"/>
                <a:gd name="connsiteY2" fmla="*/ 392663 h 573361"/>
                <a:gd name="connsiteX3" fmla="*/ 277025 w 573852"/>
                <a:gd name="connsiteY3" fmla="*/ 383352 h 573361"/>
                <a:gd name="connsiteX4" fmla="*/ 287026 w 573852"/>
                <a:gd name="connsiteY4" fmla="*/ 374041 h 573361"/>
                <a:gd name="connsiteX5" fmla="*/ 469309 w 573852"/>
                <a:gd name="connsiteY5" fmla="*/ 322516 h 573361"/>
                <a:gd name="connsiteX6" fmla="*/ 400419 w 573852"/>
                <a:gd name="connsiteY6" fmla="*/ 399919 h 573361"/>
                <a:gd name="connsiteX7" fmla="*/ 322919 w 573852"/>
                <a:gd name="connsiteY7" fmla="*/ 468723 h 573361"/>
                <a:gd name="connsiteX8" fmla="*/ 479355 w 573852"/>
                <a:gd name="connsiteY8" fmla="*/ 530359 h 573361"/>
                <a:gd name="connsiteX9" fmla="*/ 518105 w 573852"/>
                <a:gd name="connsiteY9" fmla="*/ 517458 h 573361"/>
                <a:gd name="connsiteX10" fmla="*/ 469309 w 573852"/>
                <a:gd name="connsiteY10" fmla="*/ 322516 h 573361"/>
                <a:gd name="connsiteX11" fmla="*/ 104769 w 573852"/>
                <a:gd name="connsiteY11" fmla="*/ 322516 h 573361"/>
                <a:gd name="connsiteX12" fmla="*/ 43056 w 573852"/>
                <a:gd name="connsiteY12" fmla="*/ 478756 h 573361"/>
                <a:gd name="connsiteX13" fmla="*/ 55972 w 573852"/>
                <a:gd name="connsiteY13" fmla="*/ 517458 h 573361"/>
                <a:gd name="connsiteX14" fmla="*/ 94723 w 573852"/>
                <a:gd name="connsiteY14" fmla="*/ 530359 h 573361"/>
                <a:gd name="connsiteX15" fmla="*/ 251159 w 573852"/>
                <a:gd name="connsiteY15" fmla="*/ 468723 h 573361"/>
                <a:gd name="connsiteX16" fmla="*/ 173658 w 573852"/>
                <a:gd name="connsiteY16" fmla="*/ 399919 h 573361"/>
                <a:gd name="connsiteX17" fmla="*/ 104769 w 573852"/>
                <a:gd name="connsiteY17" fmla="*/ 322516 h 573361"/>
                <a:gd name="connsiteX18" fmla="*/ 231082 w 573852"/>
                <a:gd name="connsiteY18" fmla="*/ 186446 h 573361"/>
                <a:gd name="connsiteX19" fmla="*/ 342970 w 573852"/>
                <a:gd name="connsiteY19" fmla="*/ 186446 h 573361"/>
                <a:gd name="connsiteX20" fmla="*/ 355880 w 573852"/>
                <a:gd name="connsiteY20" fmla="*/ 200773 h 573361"/>
                <a:gd name="connsiteX21" fmla="*/ 355880 w 573852"/>
                <a:gd name="connsiteY21" fmla="*/ 351208 h 573361"/>
                <a:gd name="connsiteX22" fmla="*/ 342970 w 573852"/>
                <a:gd name="connsiteY22" fmla="*/ 365535 h 573361"/>
                <a:gd name="connsiteX23" fmla="*/ 231082 w 573852"/>
                <a:gd name="connsiteY23" fmla="*/ 365535 h 573361"/>
                <a:gd name="connsiteX24" fmla="*/ 218172 w 573852"/>
                <a:gd name="connsiteY24" fmla="*/ 351208 h 573361"/>
                <a:gd name="connsiteX25" fmla="*/ 218172 w 573852"/>
                <a:gd name="connsiteY25" fmla="*/ 200773 h 573361"/>
                <a:gd name="connsiteX26" fmla="*/ 231082 w 573852"/>
                <a:gd name="connsiteY26" fmla="*/ 186446 h 573361"/>
                <a:gd name="connsiteX27" fmla="*/ 231066 w 573852"/>
                <a:gd name="connsiteY27" fmla="*/ 172008 h 573361"/>
                <a:gd name="connsiteX28" fmla="*/ 203798 w 573852"/>
                <a:gd name="connsiteY28" fmla="*/ 200676 h 573361"/>
                <a:gd name="connsiteX29" fmla="*/ 203798 w 573852"/>
                <a:gd name="connsiteY29" fmla="*/ 372685 h 573361"/>
                <a:gd name="connsiteX30" fmla="*/ 231066 w 573852"/>
                <a:gd name="connsiteY30" fmla="*/ 401353 h 573361"/>
                <a:gd name="connsiteX31" fmla="*/ 343012 w 573852"/>
                <a:gd name="connsiteY31" fmla="*/ 401353 h 573361"/>
                <a:gd name="connsiteX32" fmla="*/ 370280 w 573852"/>
                <a:gd name="connsiteY32" fmla="*/ 372685 h 573361"/>
                <a:gd name="connsiteX33" fmla="*/ 370280 w 573852"/>
                <a:gd name="connsiteY33" fmla="*/ 200676 h 573361"/>
                <a:gd name="connsiteX34" fmla="*/ 343012 w 573852"/>
                <a:gd name="connsiteY34" fmla="*/ 172008 h 573361"/>
                <a:gd name="connsiteX35" fmla="*/ 479355 w 573852"/>
                <a:gd name="connsiteY35" fmla="*/ 43002 h 573361"/>
                <a:gd name="connsiteX36" fmla="*/ 322919 w 573852"/>
                <a:gd name="connsiteY36" fmla="*/ 104638 h 573361"/>
                <a:gd name="connsiteX37" fmla="*/ 400419 w 573852"/>
                <a:gd name="connsiteY37" fmla="*/ 173442 h 573361"/>
                <a:gd name="connsiteX38" fmla="*/ 469309 w 573852"/>
                <a:gd name="connsiteY38" fmla="*/ 250845 h 573361"/>
                <a:gd name="connsiteX39" fmla="*/ 518105 w 573852"/>
                <a:gd name="connsiteY39" fmla="*/ 55903 h 573361"/>
                <a:gd name="connsiteX40" fmla="*/ 479355 w 573852"/>
                <a:gd name="connsiteY40" fmla="*/ 43002 h 573361"/>
                <a:gd name="connsiteX41" fmla="*/ 94723 w 573852"/>
                <a:gd name="connsiteY41" fmla="*/ 43002 h 573361"/>
                <a:gd name="connsiteX42" fmla="*/ 55972 w 573852"/>
                <a:gd name="connsiteY42" fmla="*/ 55903 h 573361"/>
                <a:gd name="connsiteX43" fmla="*/ 43056 w 573852"/>
                <a:gd name="connsiteY43" fmla="*/ 94605 h 573361"/>
                <a:gd name="connsiteX44" fmla="*/ 104769 w 573852"/>
                <a:gd name="connsiteY44" fmla="*/ 250845 h 573361"/>
                <a:gd name="connsiteX45" fmla="*/ 173658 w 573852"/>
                <a:gd name="connsiteY45" fmla="*/ 173442 h 573361"/>
                <a:gd name="connsiteX46" fmla="*/ 251159 w 573852"/>
                <a:gd name="connsiteY46" fmla="*/ 104638 h 573361"/>
                <a:gd name="connsiteX47" fmla="*/ 94723 w 573852"/>
                <a:gd name="connsiteY47" fmla="*/ 43002 h 573361"/>
                <a:gd name="connsiteX48" fmla="*/ 94723 w 573852"/>
                <a:gd name="connsiteY48" fmla="*/ 0 h 573361"/>
                <a:gd name="connsiteX49" fmla="*/ 287039 w 573852"/>
                <a:gd name="connsiteY49" fmla="*/ 77404 h 573361"/>
                <a:gd name="connsiteX50" fmla="*/ 479355 w 573852"/>
                <a:gd name="connsiteY50" fmla="*/ 0 h 573361"/>
                <a:gd name="connsiteX51" fmla="*/ 548245 w 573852"/>
                <a:gd name="connsiteY51" fmla="*/ 25801 h 573361"/>
                <a:gd name="connsiteX52" fmla="*/ 496578 w 573852"/>
                <a:gd name="connsiteY52" fmla="*/ 286681 h 573361"/>
                <a:gd name="connsiteX53" fmla="*/ 548245 w 573852"/>
                <a:gd name="connsiteY53" fmla="*/ 547560 h 573361"/>
                <a:gd name="connsiteX54" fmla="*/ 479355 w 573852"/>
                <a:gd name="connsiteY54" fmla="*/ 573361 h 573361"/>
                <a:gd name="connsiteX55" fmla="*/ 287039 w 573852"/>
                <a:gd name="connsiteY55" fmla="*/ 495957 h 573361"/>
                <a:gd name="connsiteX56" fmla="*/ 94723 w 573852"/>
                <a:gd name="connsiteY56" fmla="*/ 573361 h 573361"/>
                <a:gd name="connsiteX57" fmla="*/ 25833 w 573852"/>
                <a:gd name="connsiteY57" fmla="*/ 547560 h 573361"/>
                <a:gd name="connsiteX58" fmla="*/ 0 w 573852"/>
                <a:gd name="connsiteY58" fmla="*/ 478756 h 573361"/>
                <a:gd name="connsiteX59" fmla="*/ 77500 w 573852"/>
                <a:gd name="connsiteY59" fmla="*/ 286681 h 573361"/>
                <a:gd name="connsiteX60" fmla="*/ 0 w 573852"/>
                <a:gd name="connsiteY60" fmla="*/ 94605 h 573361"/>
                <a:gd name="connsiteX61" fmla="*/ 25833 w 573852"/>
                <a:gd name="connsiteY61" fmla="*/ 25801 h 573361"/>
                <a:gd name="connsiteX62" fmla="*/ 94723 w 573852"/>
                <a:gd name="connsiteY62" fmla="*/ 0 h 57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73852" h="573361">
                  <a:moveTo>
                    <a:pt x="287026" y="374041"/>
                  </a:moveTo>
                  <a:cubicBezTo>
                    <a:pt x="292549" y="374041"/>
                    <a:pt x="297027" y="378210"/>
                    <a:pt x="297027" y="383352"/>
                  </a:cubicBezTo>
                  <a:cubicBezTo>
                    <a:pt x="297027" y="388494"/>
                    <a:pt x="292549" y="392663"/>
                    <a:pt x="287026" y="392663"/>
                  </a:cubicBezTo>
                  <a:cubicBezTo>
                    <a:pt x="281503" y="392663"/>
                    <a:pt x="277025" y="388494"/>
                    <a:pt x="277025" y="383352"/>
                  </a:cubicBezTo>
                  <a:cubicBezTo>
                    <a:pt x="277025" y="378210"/>
                    <a:pt x="281503" y="374041"/>
                    <a:pt x="287026" y="374041"/>
                  </a:cubicBezTo>
                  <a:close/>
                  <a:moveTo>
                    <a:pt x="469309" y="322516"/>
                  </a:moveTo>
                  <a:cubicBezTo>
                    <a:pt x="449216" y="348317"/>
                    <a:pt x="426253" y="374118"/>
                    <a:pt x="400419" y="399919"/>
                  </a:cubicBezTo>
                  <a:cubicBezTo>
                    <a:pt x="376021" y="425721"/>
                    <a:pt x="350188" y="448655"/>
                    <a:pt x="322919" y="468723"/>
                  </a:cubicBezTo>
                  <a:cubicBezTo>
                    <a:pt x="381762" y="507425"/>
                    <a:pt x="437735" y="530359"/>
                    <a:pt x="479355" y="530359"/>
                  </a:cubicBezTo>
                  <a:cubicBezTo>
                    <a:pt x="496578" y="530359"/>
                    <a:pt x="509494" y="526059"/>
                    <a:pt x="518105" y="517458"/>
                  </a:cubicBezTo>
                  <a:cubicBezTo>
                    <a:pt x="546809" y="490224"/>
                    <a:pt x="529587" y="412820"/>
                    <a:pt x="469309" y="322516"/>
                  </a:cubicBezTo>
                  <a:close/>
                  <a:moveTo>
                    <a:pt x="104769" y="322516"/>
                  </a:moveTo>
                  <a:cubicBezTo>
                    <a:pt x="66019" y="381285"/>
                    <a:pt x="43056" y="437188"/>
                    <a:pt x="43056" y="478756"/>
                  </a:cubicBezTo>
                  <a:cubicBezTo>
                    <a:pt x="43056" y="495957"/>
                    <a:pt x="47361" y="508858"/>
                    <a:pt x="55972" y="517458"/>
                  </a:cubicBezTo>
                  <a:cubicBezTo>
                    <a:pt x="64584" y="526059"/>
                    <a:pt x="77500" y="530359"/>
                    <a:pt x="94723" y="530359"/>
                  </a:cubicBezTo>
                  <a:cubicBezTo>
                    <a:pt x="136343" y="530359"/>
                    <a:pt x="192316" y="507425"/>
                    <a:pt x="251159" y="468723"/>
                  </a:cubicBezTo>
                  <a:cubicBezTo>
                    <a:pt x="223891" y="448655"/>
                    <a:pt x="198057" y="425721"/>
                    <a:pt x="173658" y="399919"/>
                  </a:cubicBezTo>
                  <a:cubicBezTo>
                    <a:pt x="147825" y="375551"/>
                    <a:pt x="124862" y="348317"/>
                    <a:pt x="104769" y="322516"/>
                  </a:cubicBezTo>
                  <a:close/>
                  <a:moveTo>
                    <a:pt x="231082" y="186446"/>
                  </a:moveTo>
                  <a:lnTo>
                    <a:pt x="342970" y="186446"/>
                  </a:lnTo>
                  <a:cubicBezTo>
                    <a:pt x="350142" y="186446"/>
                    <a:pt x="355880" y="192177"/>
                    <a:pt x="355880" y="200773"/>
                  </a:cubicBezTo>
                  <a:lnTo>
                    <a:pt x="355880" y="351208"/>
                  </a:lnTo>
                  <a:cubicBezTo>
                    <a:pt x="355880" y="359804"/>
                    <a:pt x="350142" y="365535"/>
                    <a:pt x="342970" y="365535"/>
                  </a:cubicBezTo>
                  <a:lnTo>
                    <a:pt x="231082" y="365535"/>
                  </a:lnTo>
                  <a:cubicBezTo>
                    <a:pt x="223910" y="365535"/>
                    <a:pt x="218172" y="359804"/>
                    <a:pt x="218172" y="351208"/>
                  </a:cubicBezTo>
                  <a:lnTo>
                    <a:pt x="218172" y="200773"/>
                  </a:lnTo>
                  <a:cubicBezTo>
                    <a:pt x="218172" y="192177"/>
                    <a:pt x="223910" y="186446"/>
                    <a:pt x="231082" y="186446"/>
                  </a:cubicBezTo>
                  <a:close/>
                  <a:moveTo>
                    <a:pt x="231066" y="172008"/>
                  </a:moveTo>
                  <a:cubicBezTo>
                    <a:pt x="216714" y="172008"/>
                    <a:pt x="203798" y="184909"/>
                    <a:pt x="203798" y="200676"/>
                  </a:cubicBezTo>
                  <a:lnTo>
                    <a:pt x="203798" y="372685"/>
                  </a:lnTo>
                  <a:cubicBezTo>
                    <a:pt x="203798" y="388452"/>
                    <a:pt x="216714" y="401353"/>
                    <a:pt x="231066" y="401353"/>
                  </a:cubicBezTo>
                  <a:lnTo>
                    <a:pt x="343012" y="401353"/>
                  </a:lnTo>
                  <a:cubicBezTo>
                    <a:pt x="357364" y="401353"/>
                    <a:pt x="370280" y="388452"/>
                    <a:pt x="370280" y="372685"/>
                  </a:cubicBezTo>
                  <a:lnTo>
                    <a:pt x="370280" y="200676"/>
                  </a:lnTo>
                  <a:cubicBezTo>
                    <a:pt x="370280" y="184909"/>
                    <a:pt x="357364" y="172008"/>
                    <a:pt x="343012" y="172008"/>
                  </a:cubicBezTo>
                  <a:close/>
                  <a:moveTo>
                    <a:pt x="479355" y="43002"/>
                  </a:moveTo>
                  <a:cubicBezTo>
                    <a:pt x="437735" y="43002"/>
                    <a:pt x="381762" y="65937"/>
                    <a:pt x="322919" y="104638"/>
                  </a:cubicBezTo>
                  <a:cubicBezTo>
                    <a:pt x="350188" y="124706"/>
                    <a:pt x="376021" y="147640"/>
                    <a:pt x="400419" y="173442"/>
                  </a:cubicBezTo>
                  <a:cubicBezTo>
                    <a:pt x="426253" y="199243"/>
                    <a:pt x="449216" y="225044"/>
                    <a:pt x="469309" y="250845"/>
                  </a:cubicBezTo>
                  <a:cubicBezTo>
                    <a:pt x="529587" y="160541"/>
                    <a:pt x="546809" y="83137"/>
                    <a:pt x="518105" y="55903"/>
                  </a:cubicBezTo>
                  <a:cubicBezTo>
                    <a:pt x="510929" y="47302"/>
                    <a:pt x="496578" y="43002"/>
                    <a:pt x="479355" y="43002"/>
                  </a:cubicBezTo>
                  <a:close/>
                  <a:moveTo>
                    <a:pt x="94723" y="43002"/>
                  </a:moveTo>
                  <a:cubicBezTo>
                    <a:pt x="77500" y="43002"/>
                    <a:pt x="64584" y="47302"/>
                    <a:pt x="55972" y="55903"/>
                  </a:cubicBezTo>
                  <a:cubicBezTo>
                    <a:pt x="47361" y="64503"/>
                    <a:pt x="43056" y="77404"/>
                    <a:pt x="43056" y="94605"/>
                  </a:cubicBezTo>
                  <a:cubicBezTo>
                    <a:pt x="43056" y="136173"/>
                    <a:pt x="66019" y="192076"/>
                    <a:pt x="104769" y="250845"/>
                  </a:cubicBezTo>
                  <a:cubicBezTo>
                    <a:pt x="124862" y="223611"/>
                    <a:pt x="147825" y="197810"/>
                    <a:pt x="173658" y="173442"/>
                  </a:cubicBezTo>
                  <a:cubicBezTo>
                    <a:pt x="198057" y="147640"/>
                    <a:pt x="223891" y="124706"/>
                    <a:pt x="251159" y="104638"/>
                  </a:cubicBezTo>
                  <a:cubicBezTo>
                    <a:pt x="192316" y="65937"/>
                    <a:pt x="136343" y="43002"/>
                    <a:pt x="94723" y="43002"/>
                  </a:cubicBezTo>
                  <a:close/>
                  <a:moveTo>
                    <a:pt x="94723" y="0"/>
                  </a:moveTo>
                  <a:cubicBezTo>
                    <a:pt x="146390" y="0"/>
                    <a:pt x="216714" y="28668"/>
                    <a:pt x="287039" y="77404"/>
                  </a:cubicBezTo>
                  <a:cubicBezTo>
                    <a:pt x="357364" y="28668"/>
                    <a:pt x="427688" y="0"/>
                    <a:pt x="479355" y="0"/>
                  </a:cubicBezTo>
                  <a:cubicBezTo>
                    <a:pt x="508059" y="0"/>
                    <a:pt x="532457" y="8600"/>
                    <a:pt x="548245" y="25801"/>
                  </a:cubicBezTo>
                  <a:cubicBezTo>
                    <a:pt x="597041" y="73104"/>
                    <a:pt x="574078" y="176309"/>
                    <a:pt x="496578" y="286681"/>
                  </a:cubicBezTo>
                  <a:cubicBezTo>
                    <a:pt x="574078" y="397053"/>
                    <a:pt x="597041" y="500257"/>
                    <a:pt x="548245" y="547560"/>
                  </a:cubicBezTo>
                  <a:cubicBezTo>
                    <a:pt x="532457" y="564761"/>
                    <a:pt x="508059" y="573361"/>
                    <a:pt x="479355" y="573361"/>
                  </a:cubicBezTo>
                  <a:cubicBezTo>
                    <a:pt x="427688" y="573361"/>
                    <a:pt x="357364" y="544693"/>
                    <a:pt x="287039" y="495957"/>
                  </a:cubicBezTo>
                  <a:cubicBezTo>
                    <a:pt x="216714" y="544693"/>
                    <a:pt x="146390" y="573361"/>
                    <a:pt x="94723" y="573361"/>
                  </a:cubicBezTo>
                  <a:cubicBezTo>
                    <a:pt x="66019" y="573361"/>
                    <a:pt x="41621" y="564761"/>
                    <a:pt x="25833" y="547560"/>
                  </a:cubicBezTo>
                  <a:cubicBezTo>
                    <a:pt x="8611" y="531792"/>
                    <a:pt x="0" y="507425"/>
                    <a:pt x="0" y="478756"/>
                  </a:cubicBezTo>
                  <a:cubicBezTo>
                    <a:pt x="0" y="427154"/>
                    <a:pt x="28704" y="356917"/>
                    <a:pt x="77500" y="286681"/>
                  </a:cubicBezTo>
                  <a:cubicBezTo>
                    <a:pt x="28704" y="216444"/>
                    <a:pt x="0" y="146207"/>
                    <a:pt x="0" y="94605"/>
                  </a:cubicBezTo>
                  <a:cubicBezTo>
                    <a:pt x="0" y="65937"/>
                    <a:pt x="8611" y="41569"/>
                    <a:pt x="25833" y="25801"/>
                  </a:cubicBezTo>
                  <a:cubicBezTo>
                    <a:pt x="41621" y="8600"/>
                    <a:pt x="66019" y="0"/>
                    <a:pt x="947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28633A2-6B37-4775-91A2-440B4DDE9648}"/>
              </a:ext>
            </a:extLst>
          </p:cNvPr>
          <p:cNvGrpSpPr/>
          <p:nvPr/>
        </p:nvGrpSpPr>
        <p:grpSpPr>
          <a:xfrm>
            <a:off x="5425078" y="3843293"/>
            <a:ext cx="629856" cy="630075"/>
            <a:chOff x="5331232" y="3870192"/>
            <a:chExt cx="629856" cy="630075"/>
          </a:xfrm>
        </p:grpSpPr>
        <p:sp>
          <p:nvSpPr>
            <p:cNvPr id="10" name="íŝļíḑe">
              <a:extLst>
                <a:ext uri="{FF2B5EF4-FFF2-40B4-BE49-F238E27FC236}">
                  <a16:creationId xmlns:a16="http://schemas.microsoft.com/office/drawing/2014/main" id="{F6633991-3B91-4409-9AA3-7F9199E7CED7}"/>
                </a:ext>
              </a:extLst>
            </p:cNvPr>
            <p:cNvSpPr/>
            <p:nvPr/>
          </p:nvSpPr>
          <p:spPr>
            <a:xfrm>
              <a:off x="5331232" y="3870192"/>
              <a:ext cx="629856" cy="630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îsļíďe">
              <a:extLst>
                <a:ext uri="{FF2B5EF4-FFF2-40B4-BE49-F238E27FC236}">
                  <a16:creationId xmlns:a16="http://schemas.microsoft.com/office/drawing/2014/main" id="{810921AB-22D3-4EDD-9A47-DF1113EC576B}"/>
                </a:ext>
              </a:extLst>
            </p:cNvPr>
            <p:cNvSpPr/>
            <p:nvPr/>
          </p:nvSpPr>
          <p:spPr bwMode="auto">
            <a:xfrm>
              <a:off x="5487651" y="4056610"/>
              <a:ext cx="317019" cy="237845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ACC3F6-8255-40BF-83C1-47682429E34B}"/>
              </a:ext>
            </a:extLst>
          </p:cNvPr>
          <p:cNvGrpSpPr/>
          <p:nvPr/>
        </p:nvGrpSpPr>
        <p:grpSpPr>
          <a:xfrm>
            <a:off x="5425078" y="5006037"/>
            <a:ext cx="629856" cy="630075"/>
            <a:chOff x="5331232" y="4787417"/>
            <a:chExt cx="629856" cy="630075"/>
          </a:xfrm>
        </p:grpSpPr>
        <p:sp>
          <p:nvSpPr>
            <p:cNvPr id="11" name="îṩḻíḑe">
              <a:extLst>
                <a:ext uri="{FF2B5EF4-FFF2-40B4-BE49-F238E27FC236}">
                  <a16:creationId xmlns:a16="http://schemas.microsoft.com/office/drawing/2014/main" id="{35D3D233-1619-44A4-B26E-9B96EB7E8B6D}"/>
                </a:ext>
              </a:extLst>
            </p:cNvPr>
            <p:cNvSpPr/>
            <p:nvPr/>
          </p:nvSpPr>
          <p:spPr>
            <a:xfrm>
              <a:off x="5331232" y="4787417"/>
              <a:ext cx="629856" cy="630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is1îde">
              <a:extLst>
                <a:ext uri="{FF2B5EF4-FFF2-40B4-BE49-F238E27FC236}">
                  <a16:creationId xmlns:a16="http://schemas.microsoft.com/office/drawing/2014/main" id="{0905DCE6-5258-4CF9-8CE6-0BBFD6590D42}"/>
                </a:ext>
              </a:extLst>
            </p:cNvPr>
            <p:cNvSpPr/>
            <p:nvPr/>
          </p:nvSpPr>
          <p:spPr bwMode="auto">
            <a:xfrm>
              <a:off x="5503182" y="4960286"/>
              <a:ext cx="297651" cy="284874"/>
            </a:xfrm>
            <a:custGeom>
              <a:avLst/>
              <a:gdLst>
                <a:gd name="T0" fmla="*/ 1092 w 6554"/>
                <a:gd name="T1" fmla="*/ 819 h 6280"/>
                <a:gd name="T2" fmla="*/ 819 w 6554"/>
                <a:gd name="T3" fmla="*/ 0 h 6280"/>
                <a:gd name="T4" fmla="*/ 0 w 6554"/>
                <a:gd name="T5" fmla="*/ 273 h 6280"/>
                <a:gd name="T6" fmla="*/ 546 w 6554"/>
                <a:gd name="T7" fmla="*/ 546 h 6280"/>
                <a:gd name="T8" fmla="*/ 546 w 6554"/>
                <a:gd name="T9" fmla="*/ 1638 h 6280"/>
                <a:gd name="T10" fmla="*/ 546 w 6554"/>
                <a:gd name="T11" fmla="*/ 5734 h 6280"/>
                <a:gd name="T12" fmla="*/ 2258 w 6554"/>
                <a:gd name="T13" fmla="*/ 6007 h 6280"/>
                <a:gd name="T14" fmla="*/ 3204 w 6554"/>
                <a:gd name="T15" fmla="*/ 6007 h 6280"/>
                <a:gd name="T16" fmla="*/ 6007 w 6554"/>
                <a:gd name="T17" fmla="*/ 6280 h 6280"/>
                <a:gd name="T18" fmla="*/ 6007 w 6554"/>
                <a:gd name="T19" fmla="*/ 5188 h 6280"/>
                <a:gd name="T20" fmla="*/ 3204 w 6554"/>
                <a:gd name="T21" fmla="*/ 5461 h 6280"/>
                <a:gd name="T22" fmla="*/ 2258 w 6554"/>
                <a:gd name="T23" fmla="*/ 5461 h 6280"/>
                <a:gd name="T24" fmla="*/ 1092 w 6554"/>
                <a:gd name="T25" fmla="*/ 4642 h 6280"/>
                <a:gd name="T26" fmla="*/ 6554 w 6554"/>
                <a:gd name="T27" fmla="*/ 4369 h 6280"/>
                <a:gd name="T28" fmla="*/ 6281 w 6554"/>
                <a:gd name="T29" fmla="*/ 819 h 6280"/>
                <a:gd name="T30" fmla="*/ 6007 w 6554"/>
                <a:gd name="T31" fmla="*/ 2457 h 6280"/>
                <a:gd name="T32" fmla="*/ 5188 w 6554"/>
                <a:gd name="T33" fmla="*/ 1365 h 6280"/>
                <a:gd name="T34" fmla="*/ 4642 w 6554"/>
                <a:gd name="T35" fmla="*/ 1365 h 6280"/>
                <a:gd name="T36" fmla="*/ 3823 w 6554"/>
                <a:gd name="T37" fmla="*/ 2457 h 6280"/>
                <a:gd name="T38" fmla="*/ 4642 w 6554"/>
                <a:gd name="T39" fmla="*/ 1365 h 6280"/>
                <a:gd name="T40" fmla="*/ 4642 w 6554"/>
                <a:gd name="T41" fmla="*/ 3003 h 6280"/>
                <a:gd name="T42" fmla="*/ 3823 w 6554"/>
                <a:gd name="T43" fmla="*/ 4096 h 6280"/>
                <a:gd name="T44" fmla="*/ 3277 w 6554"/>
                <a:gd name="T45" fmla="*/ 4096 h 6280"/>
                <a:gd name="T46" fmla="*/ 2458 w 6554"/>
                <a:gd name="T47" fmla="*/ 3003 h 6280"/>
                <a:gd name="T48" fmla="*/ 3277 w 6554"/>
                <a:gd name="T49" fmla="*/ 4096 h 6280"/>
                <a:gd name="T50" fmla="*/ 3277 w 6554"/>
                <a:gd name="T51" fmla="*/ 2457 h 6280"/>
                <a:gd name="T52" fmla="*/ 2458 w 6554"/>
                <a:gd name="T53" fmla="*/ 1365 h 6280"/>
                <a:gd name="T54" fmla="*/ 1911 w 6554"/>
                <a:gd name="T55" fmla="*/ 1365 h 6280"/>
                <a:gd name="T56" fmla="*/ 1092 w 6554"/>
                <a:gd name="T57" fmla="*/ 2457 h 6280"/>
                <a:gd name="T58" fmla="*/ 1092 w 6554"/>
                <a:gd name="T59" fmla="*/ 1365 h 6280"/>
                <a:gd name="T60" fmla="*/ 1092 w 6554"/>
                <a:gd name="T61" fmla="*/ 3003 h 6280"/>
                <a:gd name="T62" fmla="*/ 1911 w 6554"/>
                <a:gd name="T63" fmla="*/ 4096 h 6280"/>
                <a:gd name="T64" fmla="*/ 1092 w 6554"/>
                <a:gd name="T65" fmla="*/ 3003 h 6280"/>
                <a:gd name="T66" fmla="*/ 5188 w 6554"/>
                <a:gd name="T67" fmla="*/ 3003 h 6280"/>
                <a:gd name="T68" fmla="*/ 6007 w 6554"/>
                <a:gd name="T69" fmla="*/ 4096 h 6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54" h="6280">
                  <a:moveTo>
                    <a:pt x="6281" y="819"/>
                  </a:moveTo>
                  <a:lnTo>
                    <a:pt x="1092" y="819"/>
                  </a:lnTo>
                  <a:lnTo>
                    <a:pt x="1092" y="273"/>
                  </a:lnTo>
                  <a:cubicBezTo>
                    <a:pt x="1092" y="122"/>
                    <a:pt x="970" y="0"/>
                    <a:pt x="819" y="0"/>
                  </a:cubicBezTo>
                  <a:lnTo>
                    <a:pt x="273" y="0"/>
                  </a:lnTo>
                  <a:cubicBezTo>
                    <a:pt x="122" y="0"/>
                    <a:pt x="0" y="122"/>
                    <a:pt x="0" y="273"/>
                  </a:cubicBezTo>
                  <a:cubicBezTo>
                    <a:pt x="0" y="423"/>
                    <a:pt x="122" y="546"/>
                    <a:pt x="273" y="546"/>
                  </a:cubicBezTo>
                  <a:lnTo>
                    <a:pt x="546" y="546"/>
                  </a:lnTo>
                  <a:lnTo>
                    <a:pt x="546" y="1092"/>
                  </a:lnTo>
                  <a:lnTo>
                    <a:pt x="546" y="1638"/>
                  </a:lnTo>
                  <a:lnTo>
                    <a:pt x="546" y="4369"/>
                  </a:lnTo>
                  <a:lnTo>
                    <a:pt x="546" y="5734"/>
                  </a:lnTo>
                  <a:cubicBezTo>
                    <a:pt x="546" y="5885"/>
                    <a:pt x="668" y="6007"/>
                    <a:pt x="819" y="6007"/>
                  </a:cubicBezTo>
                  <a:lnTo>
                    <a:pt x="2258" y="6007"/>
                  </a:lnTo>
                  <a:cubicBezTo>
                    <a:pt x="2352" y="6170"/>
                    <a:pt x="2528" y="6280"/>
                    <a:pt x="2731" y="6280"/>
                  </a:cubicBezTo>
                  <a:cubicBezTo>
                    <a:pt x="2933" y="6280"/>
                    <a:pt x="3109" y="6170"/>
                    <a:pt x="3204" y="6007"/>
                  </a:cubicBezTo>
                  <a:lnTo>
                    <a:pt x="5535" y="6007"/>
                  </a:lnTo>
                  <a:cubicBezTo>
                    <a:pt x="5629" y="6170"/>
                    <a:pt x="5805" y="6280"/>
                    <a:pt x="6007" y="6280"/>
                  </a:cubicBezTo>
                  <a:cubicBezTo>
                    <a:pt x="6309" y="6280"/>
                    <a:pt x="6554" y="6036"/>
                    <a:pt x="6554" y="5734"/>
                  </a:cubicBezTo>
                  <a:cubicBezTo>
                    <a:pt x="6554" y="5432"/>
                    <a:pt x="6309" y="5188"/>
                    <a:pt x="6007" y="5188"/>
                  </a:cubicBezTo>
                  <a:cubicBezTo>
                    <a:pt x="5805" y="5188"/>
                    <a:pt x="5629" y="5298"/>
                    <a:pt x="5535" y="5461"/>
                  </a:cubicBezTo>
                  <a:lnTo>
                    <a:pt x="3204" y="5461"/>
                  </a:lnTo>
                  <a:cubicBezTo>
                    <a:pt x="3109" y="5298"/>
                    <a:pt x="2933" y="5188"/>
                    <a:pt x="2731" y="5188"/>
                  </a:cubicBezTo>
                  <a:cubicBezTo>
                    <a:pt x="2528" y="5188"/>
                    <a:pt x="2352" y="5298"/>
                    <a:pt x="2258" y="5461"/>
                  </a:cubicBezTo>
                  <a:lnTo>
                    <a:pt x="1092" y="5461"/>
                  </a:lnTo>
                  <a:lnTo>
                    <a:pt x="1092" y="4642"/>
                  </a:lnTo>
                  <a:lnTo>
                    <a:pt x="6281" y="4642"/>
                  </a:lnTo>
                  <a:cubicBezTo>
                    <a:pt x="6431" y="4642"/>
                    <a:pt x="6554" y="4519"/>
                    <a:pt x="6554" y="4369"/>
                  </a:cubicBezTo>
                  <a:lnTo>
                    <a:pt x="6554" y="1092"/>
                  </a:lnTo>
                  <a:cubicBezTo>
                    <a:pt x="6554" y="941"/>
                    <a:pt x="6431" y="819"/>
                    <a:pt x="6281" y="819"/>
                  </a:cubicBezTo>
                  <a:close/>
                  <a:moveTo>
                    <a:pt x="6007" y="1365"/>
                  </a:moveTo>
                  <a:lnTo>
                    <a:pt x="6007" y="2457"/>
                  </a:lnTo>
                  <a:lnTo>
                    <a:pt x="5188" y="2457"/>
                  </a:lnTo>
                  <a:lnTo>
                    <a:pt x="5188" y="1365"/>
                  </a:lnTo>
                  <a:lnTo>
                    <a:pt x="6007" y="1365"/>
                  </a:lnTo>
                  <a:close/>
                  <a:moveTo>
                    <a:pt x="4642" y="1365"/>
                  </a:moveTo>
                  <a:lnTo>
                    <a:pt x="4642" y="2457"/>
                  </a:lnTo>
                  <a:lnTo>
                    <a:pt x="3823" y="2457"/>
                  </a:lnTo>
                  <a:lnTo>
                    <a:pt x="3823" y="1365"/>
                  </a:lnTo>
                  <a:lnTo>
                    <a:pt x="4642" y="1365"/>
                  </a:lnTo>
                  <a:close/>
                  <a:moveTo>
                    <a:pt x="3823" y="3003"/>
                  </a:moveTo>
                  <a:lnTo>
                    <a:pt x="4642" y="3003"/>
                  </a:lnTo>
                  <a:lnTo>
                    <a:pt x="4642" y="4096"/>
                  </a:lnTo>
                  <a:lnTo>
                    <a:pt x="3823" y="4096"/>
                  </a:lnTo>
                  <a:lnTo>
                    <a:pt x="3823" y="3003"/>
                  </a:lnTo>
                  <a:close/>
                  <a:moveTo>
                    <a:pt x="3277" y="4096"/>
                  </a:moveTo>
                  <a:lnTo>
                    <a:pt x="2458" y="4096"/>
                  </a:lnTo>
                  <a:lnTo>
                    <a:pt x="2458" y="3003"/>
                  </a:lnTo>
                  <a:lnTo>
                    <a:pt x="3277" y="3003"/>
                  </a:lnTo>
                  <a:lnTo>
                    <a:pt x="3277" y="4096"/>
                  </a:lnTo>
                  <a:close/>
                  <a:moveTo>
                    <a:pt x="3277" y="1365"/>
                  </a:moveTo>
                  <a:lnTo>
                    <a:pt x="3277" y="2457"/>
                  </a:lnTo>
                  <a:lnTo>
                    <a:pt x="2458" y="2457"/>
                  </a:lnTo>
                  <a:lnTo>
                    <a:pt x="2458" y="1365"/>
                  </a:lnTo>
                  <a:lnTo>
                    <a:pt x="3277" y="1365"/>
                  </a:lnTo>
                  <a:close/>
                  <a:moveTo>
                    <a:pt x="1911" y="1365"/>
                  </a:moveTo>
                  <a:lnTo>
                    <a:pt x="1911" y="2457"/>
                  </a:lnTo>
                  <a:lnTo>
                    <a:pt x="1092" y="2457"/>
                  </a:lnTo>
                  <a:lnTo>
                    <a:pt x="1092" y="1638"/>
                  </a:lnTo>
                  <a:lnTo>
                    <a:pt x="1092" y="1365"/>
                  </a:lnTo>
                  <a:lnTo>
                    <a:pt x="1911" y="1365"/>
                  </a:lnTo>
                  <a:close/>
                  <a:moveTo>
                    <a:pt x="1092" y="3003"/>
                  </a:moveTo>
                  <a:lnTo>
                    <a:pt x="1911" y="3003"/>
                  </a:lnTo>
                  <a:lnTo>
                    <a:pt x="1911" y="4096"/>
                  </a:lnTo>
                  <a:lnTo>
                    <a:pt x="1092" y="4096"/>
                  </a:lnTo>
                  <a:lnTo>
                    <a:pt x="1092" y="3003"/>
                  </a:lnTo>
                  <a:close/>
                  <a:moveTo>
                    <a:pt x="5188" y="4096"/>
                  </a:moveTo>
                  <a:lnTo>
                    <a:pt x="5188" y="3003"/>
                  </a:lnTo>
                  <a:lnTo>
                    <a:pt x="6007" y="3003"/>
                  </a:lnTo>
                  <a:lnTo>
                    <a:pt x="6007" y="4096"/>
                  </a:lnTo>
                  <a:lnTo>
                    <a:pt x="5188" y="409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F6B6C7D-8908-41DF-9BCB-D5C148E86E11}"/>
              </a:ext>
            </a:extLst>
          </p:cNvPr>
          <p:cNvGrpSpPr/>
          <p:nvPr/>
        </p:nvGrpSpPr>
        <p:grpSpPr>
          <a:xfrm>
            <a:off x="5425078" y="1517803"/>
            <a:ext cx="629856" cy="630075"/>
            <a:chOff x="5287918" y="1645695"/>
            <a:chExt cx="629856" cy="630075"/>
          </a:xfrm>
        </p:grpSpPr>
        <p:sp>
          <p:nvSpPr>
            <p:cNvPr id="8" name="ïşļîďè">
              <a:extLst>
                <a:ext uri="{FF2B5EF4-FFF2-40B4-BE49-F238E27FC236}">
                  <a16:creationId xmlns:a16="http://schemas.microsoft.com/office/drawing/2014/main" id="{B8C10087-ED4E-41FA-BFAF-DAA716E6AD33}"/>
                </a:ext>
              </a:extLst>
            </p:cNvPr>
            <p:cNvSpPr/>
            <p:nvPr/>
          </p:nvSpPr>
          <p:spPr>
            <a:xfrm>
              <a:off x="5287918" y="1645695"/>
              <a:ext cx="629856" cy="630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iṥḷíḑé">
              <a:extLst>
                <a:ext uri="{FF2B5EF4-FFF2-40B4-BE49-F238E27FC236}">
                  <a16:creationId xmlns:a16="http://schemas.microsoft.com/office/drawing/2014/main" id="{323C945A-E7FA-43F1-8173-8B854DF853D8}"/>
                </a:ext>
              </a:extLst>
            </p:cNvPr>
            <p:cNvSpPr/>
            <p:nvPr/>
          </p:nvSpPr>
          <p:spPr bwMode="auto">
            <a:xfrm>
              <a:off x="5436652" y="1779664"/>
              <a:ext cx="357780" cy="362137"/>
            </a:xfrm>
            <a:custGeom>
              <a:avLst/>
              <a:gdLst>
                <a:gd name="connsiteX0" fmla="*/ 327500 w 596772"/>
                <a:gd name="connsiteY0" fmla="*/ 222827 h 603828"/>
                <a:gd name="connsiteX1" fmla="*/ 317859 w 596772"/>
                <a:gd name="connsiteY1" fmla="*/ 232453 h 603828"/>
                <a:gd name="connsiteX2" fmla="*/ 327500 w 596772"/>
                <a:gd name="connsiteY2" fmla="*/ 242079 h 603828"/>
                <a:gd name="connsiteX3" fmla="*/ 337141 w 596772"/>
                <a:gd name="connsiteY3" fmla="*/ 232453 h 603828"/>
                <a:gd name="connsiteX4" fmla="*/ 327500 w 596772"/>
                <a:gd name="connsiteY4" fmla="*/ 222827 h 603828"/>
                <a:gd name="connsiteX5" fmla="*/ 412093 w 596772"/>
                <a:gd name="connsiteY5" fmla="*/ 152184 h 603828"/>
                <a:gd name="connsiteX6" fmla="*/ 402452 w 596772"/>
                <a:gd name="connsiteY6" fmla="*/ 161810 h 603828"/>
                <a:gd name="connsiteX7" fmla="*/ 412093 w 596772"/>
                <a:gd name="connsiteY7" fmla="*/ 171436 h 603828"/>
                <a:gd name="connsiteX8" fmla="*/ 421734 w 596772"/>
                <a:gd name="connsiteY8" fmla="*/ 161810 h 603828"/>
                <a:gd name="connsiteX9" fmla="*/ 412093 w 596772"/>
                <a:gd name="connsiteY9" fmla="*/ 152184 h 603828"/>
                <a:gd name="connsiteX10" fmla="*/ 198124 w 596772"/>
                <a:gd name="connsiteY10" fmla="*/ 145508 h 603828"/>
                <a:gd name="connsiteX11" fmla="*/ 181796 w 596772"/>
                <a:gd name="connsiteY11" fmla="*/ 161810 h 603828"/>
                <a:gd name="connsiteX12" fmla="*/ 198124 w 596772"/>
                <a:gd name="connsiteY12" fmla="*/ 178112 h 603828"/>
                <a:gd name="connsiteX13" fmla="*/ 214451 w 596772"/>
                <a:gd name="connsiteY13" fmla="*/ 161810 h 603828"/>
                <a:gd name="connsiteX14" fmla="*/ 198124 w 596772"/>
                <a:gd name="connsiteY14" fmla="*/ 145508 h 603828"/>
                <a:gd name="connsiteX15" fmla="*/ 198124 w 596772"/>
                <a:gd name="connsiteY15" fmla="*/ 123772 h 603828"/>
                <a:gd name="connsiteX16" fmla="*/ 236221 w 596772"/>
                <a:gd name="connsiteY16" fmla="*/ 161810 h 603828"/>
                <a:gd name="connsiteX17" fmla="*/ 229379 w 596772"/>
                <a:gd name="connsiteY17" fmla="*/ 183546 h 603828"/>
                <a:gd name="connsiteX18" fmla="*/ 325945 w 596772"/>
                <a:gd name="connsiteY18" fmla="*/ 200625 h 603828"/>
                <a:gd name="connsiteX19" fmla="*/ 382859 w 596772"/>
                <a:gd name="connsiteY19" fmla="*/ 172989 h 603828"/>
                <a:gd name="connsiteX20" fmla="*/ 380682 w 596772"/>
                <a:gd name="connsiteY20" fmla="*/ 161810 h 603828"/>
                <a:gd name="connsiteX21" fmla="*/ 412093 w 596772"/>
                <a:gd name="connsiteY21" fmla="*/ 130448 h 603828"/>
                <a:gd name="connsiteX22" fmla="*/ 443504 w 596772"/>
                <a:gd name="connsiteY22" fmla="*/ 161810 h 603828"/>
                <a:gd name="connsiteX23" fmla="*/ 412093 w 596772"/>
                <a:gd name="connsiteY23" fmla="*/ 193172 h 603828"/>
                <a:gd name="connsiteX24" fmla="*/ 398253 w 596772"/>
                <a:gd name="connsiteY24" fmla="*/ 189757 h 603828"/>
                <a:gd name="connsiteX25" fmla="*/ 351448 w 596772"/>
                <a:gd name="connsiteY25" fmla="*/ 212424 h 603828"/>
                <a:gd name="connsiteX26" fmla="*/ 358912 w 596772"/>
                <a:gd name="connsiteY26" fmla="*/ 232453 h 603828"/>
                <a:gd name="connsiteX27" fmla="*/ 327500 w 596772"/>
                <a:gd name="connsiteY27" fmla="*/ 263815 h 603828"/>
                <a:gd name="connsiteX28" fmla="*/ 296089 w 596772"/>
                <a:gd name="connsiteY28" fmla="*/ 232453 h 603828"/>
                <a:gd name="connsiteX29" fmla="*/ 299821 w 596772"/>
                <a:gd name="connsiteY29" fmla="*/ 218169 h 603828"/>
                <a:gd name="connsiteX30" fmla="*/ 203255 w 596772"/>
                <a:gd name="connsiteY30" fmla="*/ 200935 h 603828"/>
                <a:gd name="connsiteX31" fmla="*/ 174954 w 596772"/>
                <a:gd name="connsiteY31" fmla="*/ 244408 h 603828"/>
                <a:gd name="connsiteX32" fmla="*/ 176820 w 596772"/>
                <a:gd name="connsiteY32" fmla="*/ 252947 h 603828"/>
                <a:gd name="connsiteX33" fmla="*/ 156294 w 596772"/>
                <a:gd name="connsiteY33" fmla="*/ 273441 h 603828"/>
                <a:gd name="connsiteX34" fmla="*/ 135768 w 596772"/>
                <a:gd name="connsiteY34" fmla="*/ 252947 h 603828"/>
                <a:gd name="connsiteX35" fmla="*/ 156294 w 596772"/>
                <a:gd name="connsiteY35" fmla="*/ 232453 h 603828"/>
                <a:gd name="connsiteX36" fmla="*/ 156761 w 596772"/>
                <a:gd name="connsiteY36" fmla="*/ 232453 h 603828"/>
                <a:gd name="connsiteX37" fmla="*/ 180863 w 596772"/>
                <a:gd name="connsiteY37" fmla="*/ 195501 h 603828"/>
                <a:gd name="connsiteX38" fmla="*/ 160026 w 596772"/>
                <a:gd name="connsiteY38" fmla="*/ 161810 h 603828"/>
                <a:gd name="connsiteX39" fmla="*/ 198124 w 596772"/>
                <a:gd name="connsiteY39" fmla="*/ 123772 h 603828"/>
                <a:gd name="connsiteX40" fmla="*/ 63907 w 596772"/>
                <a:gd name="connsiteY40" fmla="*/ 67696 h 603828"/>
                <a:gd name="connsiteX41" fmla="*/ 63907 w 596772"/>
                <a:gd name="connsiteY41" fmla="*/ 335684 h 603828"/>
                <a:gd name="connsiteX42" fmla="*/ 528201 w 596772"/>
                <a:gd name="connsiteY42" fmla="*/ 335684 h 603828"/>
                <a:gd name="connsiteX43" fmla="*/ 528201 w 596772"/>
                <a:gd name="connsiteY43" fmla="*/ 67696 h 603828"/>
                <a:gd name="connsiteX44" fmla="*/ 36385 w 596772"/>
                <a:gd name="connsiteY44" fmla="*/ 0 h 603828"/>
                <a:gd name="connsiteX45" fmla="*/ 560543 w 596772"/>
                <a:gd name="connsiteY45" fmla="*/ 0 h 603828"/>
                <a:gd name="connsiteX46" fmla="*/ 596772 w 596772"/>
                <a:gd name="connsiteY46" fmla="*/ 36177 h 603828"/>
                <a:gd name="connsiteX47" fmla="*/ 596772 w 596772"/>
                <a:gd name="connsiteY47" fmla="*/ 374345 h 603828"/>
                <a:gd name="connsiteX48" fmla="*/ 560543 w 596772"/>
                <a:gd name="connsiteY48" fmla="*/ 410522 h 603828"/>
                <a:gd name="connsiteX49" fmla="*/ 435684 w 596772"/>
                <a:gd name="connsiteY49" fmla="*/ 410522 h 603828"/>
                <a:gd name="connsiteX50" fmla="*/ 462428 w 596772"/>
                <a:gd name="connsiteY50" fmla="*/ 565633 h 603828"/>
                <a:gd name="connsiteX51" fmla="*/ 435839 w 596772"/>
                <a:gd name="connsiteY51" fmla="*/ 603207 h 603828"/>
                <a:gd name="connsiteX52" fmla="*/ 430242 w 596772"/>
                <a:gd name="connsiteY52" fmla="*/ 603828 h 603828"/>
                <a:gd name="connsiteX53" fmla="*/ 398055 w 596772"/>
                <a:gd name="connsiteY53" fmla="*/ 576657 h 603828"/>
                <a:gd name="connsiteX54" fmla="*/ 369445 w 596772"/>
                <a:gd name="connsiteY54" fmla="*/ 410522 h 603828"/>
                <a:gd name="connsiteX55" fmla="*/ 226238 w 596772"/>
                <a:gd name="connsiteY55" fmla="*/ 410522 h 603828"/>
                <a:gd name="connsiteX56" fmla="*/ 197628 w 596772"/>
                <a:gd name="connsiteY56" fmla="*/ 576657 h 603828"/>
                <a:gd name="connsiteX57" fmla="*/ 165442 w 596772"/>
                <a:gd name="connsiteY57" fmla="*/ 603828 h 603828"/>
                <a:gd name="connsiteX58" fmla="*/ 159844 w 596772"/>
                <a:gd name="connsiteY58" fmla="*/ 603207 h 603828"/>
                <a:gd name="connsiteX59" fmla="*/ 133255 w 596772"/>
                <a:gd name="connsiteY59" fmla="*/ 565633 h 603828"/>
                <a:gd name="connsiteX60" fmla="*/ 159844 w 596772"/>
                <a:gd name="connsiteY60" fmla="*/ 410522 h 603828"/>
                <a:gd name="connsiteX61" fmla="*/ 36385 w 596772"/>
                <a:gd name="connsiteY61" fmla="*/ 410522 h 603828"/>
                <a:gd name="connsiteX62" fmla="*/ 0 w 596772"/>
                <a:gd name="connsiteY62" fmla="*/ 374345 h 603828"/>
                <a:gd name="connsiteX63" fmla="*/ 0 w 596772"/>
                <a:gd name="connsiteY63" fmla="*/ 36177 h 603828"/>
                <a:gd name="connsiteX64" fmla="*/ 36385 w 596772"/>
                <a:gd name="connsiteY64" fmla="*/ 0 h 6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96772" h="603828">
                  <a:moveTo>
                    <a:pt x="327500" y="222827"/>
                  </a:moveTo>
                  <a:cubicBezTo>
                    <a:pt x="322213" y="222827"/>
                    <a:pt x="317859" y="227174"/>
                    <a:pt x="317859" y="232453"/>
                  </a:cubicBezTo>
                  <a:cubicBezTo>
                    <a:pt x="317859" y="237732"/>
                    <a:pt x="322213" y="242079"/>
                    <a:pt x="327500" y="242079"/>
                  </a:cubicBezTo>
                  <a:cubicBezTo>
                    <a:pt x="332787" y="242079"/>
                    <a:pt x="337141" y="237732"/>
                    <a:pt x="337141" y="232453"/>
                  </a:cubicBezTo>
                  <a:cubicBezTo>
                    <a:pt x="337141" y="227174"/>
                    <a:pt x="332787" y="222827"/>
                    <a:pt x="327500" y="222827"/>
                  </a:cubicBezTo>
                  <a:close/>
                  <a:moveTo>
                    <a:pt x="412093" y="152184"/>
                  </a:moveTo>
                  <a:cubicBezTo>
                    <a:pt x="406806" y="152184"/>
                    <a:pt x="402452" y="156532"/>
                    <a:pt x="402452" y="161810"/>
                  </a:cubicBezTo>
                  <a:cubicBezTo>
                    <a:pt x="402452" y="167089"/>
                    <a:pt x="406806" y="171436"/>
                    <a:pt x="412093" y="171436"/>
                  </a:cubicBezTo>
                  <a:cubicBezTo>
                    <a:pt x="417380" y="171436"/>
                    <a:pt x="421734" y="167089"/>
                    <a:pt x="421734" y="161810"/>
                  </a:cubicBezTo>
                  <a:cubicBezTo>
                    <a:pt x="421734" y="156532"/>
                    <a:pt x="417380" y="152184"/>
                    <a:pt x="412093" y="152184"/>
                  </a:cubicBezTo>
                  <a:close/>
                  <a:moveTo>
                    <a:pt x="198124" y="145508"/>
                  </a:moveTo>
                  <a:cubicBezTo>
                    <a:pt x="189105" y="145508"/>
                    <a:pt x="181796" y="152805"/>
                    <a:pt x="181796" y="161810"/>
                  </a:cubicBezTo>
                  <a:cubicBezTo>
                    <a:pt x="181796" y="170815"/>
                    <a:pt x="189105" y="178112"/>
                    <a:pt x="198124" y="178112"/>
                  </a:cubicBezTo>
                  <a:cubicBezTo>
                    <a:pt x="207143" y="178112"/>
                    <a:pt x="214451" y="170815"/>
                    <a:pt x="214451" y="161810"/>
                  </a:cubicBezTo>
                  <a:cubicBezTo>
                    <a:pt x="214451" y="152805"/>
                    <a:pt x="207143" y="145508"/>
                    <a:pt x="198124" y="145508"/>
                  </a:cubicBezTo>
                  <a:close/>
                  <a:moveTo>
                    <a:pt x="198124" y="123772"/>
                  </a:moveTo>
                  <a:cubicBezTo>
                    <a:pt x="219116" y="123772"/>
                    <a:pt x="236221" y="140850"/>
                    <a:pt x="236221" y="161810"/>
                  </a:cubicBezTo>
                  <a:cubicBezTo>
                    <a:pt x="236221" y="169884"/>
                    <a:pt x="233578" y="177336"/>
                    <a:pt x="229379" y="183546"/>
                  </a:cubicBezTo>
                  <a:lnTo>
                    <a:pt x="325945" y="200625"/>
                  </a:lnTo>
                  <a:lnTo>
                    <a:pt x="382859" y="172989"/>
                  </a:lnTo>
                  <a:cubicBezTo>
                    <a:pt x="381615" y="169573"/>
                    <a:pt x="380682" y="165847"/>
                    <a:pt x="380682" y="161810"/>
                  </a:cubicBezTo>
                  <a:cubicBezTo>
                    <a:pt x="380682" y="144577"/>
                    <a:pt x="394832" y="130448"/>
                    <a:pt x="412093" y="130448"/>
                  </a:cubicBezTo>
                  <a:cubicBezTo>
                    <a:pt x="429509" y="130448"/>
                    <a:pt x="443504" y="144577"/>
                    <a:pt x="443504" y="161810"/>
                  </a:cubicBezTo>
                  <a:cubicBezTo>
                    <a:pt x="443504" y="179199"/>
                    <a:pt x="429353" y="193172"/>
                    <a:pt x="412093" y="193172"/>
                  </a:cubicBezTo>
                  <a:cubicBezTo>
                    <a:pt x="407117" y="193172"/>
                    <a:pt x="402452" y="191930"/>
                    <a:pt x="398253" y="189757"/>
                  </a:cubicBezTo>
                  <a:lnTo>
                    <a:pt x="351448" y="212424"/>
                  </a:lnTo>
                  <a:cubicBezTo>
                    <a:pt x="355957" y="217859"/>
                    <a:pt x="358912" y="224845"/>
                    <a:pt x="358912" y="232453"/>
                  </a:cubicBezTo>
                  <a:cubicBezTo>
                    <a:pt x="358912" y="249842"/>
                    <a:pt x="344761" y="263815"/>
                    <a:pt x="327500" y="263815"/>
                  </a:cubicBezTo>
                  <a:cubicBezTo>
                    <a:pt x="310084" y="263815"/>
                    <a:pt x="296089" y="249842"/>
                    <a:pt x="296089" y="232453"/>
                  </a:cubicBezTo>
                  <a:cubicBezTo>
                    <a:pt x="296089" y="227329"/>
                    <a:pt x="297489" y="222361"/>
                    <a:pt x="299821" y="218169"/>
                  </a:cubicBezTo>
                  <a:lnTo>
                    <a:pt x="203255" y="200935"/>
                  </a:lnTo>
                  <a:lnTo>
                    <a:pt x="174954" y="244408"/>
                  </a:lnTo>
                  <a:cubicBezTo>
                    <a:pt x="176198" y="247047"/>
                    <a:pt x="176820" y="249842"/>
                    <a:pt x="176820" y="252947"/>
                  </a:cubicBezTo>
                  <a:cubicBezTo>
                    <a:pt x="176820" y="264281"/>
                    <a:pt x="167646" y="273441"/>
                    <a:pt x="156294" y="273441"/>
                  </a:cubicBezTo>
                  <a:cubicBezTo>
                    <a:pt x="145098" y="273441"/>
                    <a:pt x="135768" y="264281"/>
                    <a:pt x="135768" y="252947"/>
                  </a:cubicBezTo>
                  <a:cubicBezTo>
                    <a:pt x="135768" y="241613"/>
                    <a:pt x="145098" y="232453"/>
                    <a:pt x="156294" y="232453"/>
                  </a:cubicBezTo>
                  <a:cubicBezTo>
                    <a:pt x="156450" y="232453"/>
                    <a:pt x="156605" y="232453"/>
                    <a:pt x="156761" y="232453"/>
                  </a:cubicBezTo>
                  <a:lnTo>
                    <a:pt x="180863" y="195501"/>
                  </a:lnTo>
                  <a:cubicBezTo>
                    <a:pt x="168579" y="189291"/>
                    <a:pt x="160026" y="176560"/>
                    <a:pt x="160026" y="161810"/>
                  </a:cubicBezTo>
                  <a:cubicBezTo>
                    <a:pt x="160026" y="140850"/>
                    <a:pt x="177131" y="123772"/>
                    <a:pt x="198124" y="123772"/>
                  </a:cubicBezTo>
                  <a:close/>
                  <a:moveTo>
                    <a:pt x="63907" y="67696"/>
                  </a:moveTo>
                  <a:lnTo>
                    <a:pt x="63907" y="335684"/>
                  </a:lnTo>
                  <a:lnTo>
                    <a:pt x="528201" y="335684"/>
                  </a:lnTo>
                  <a:lnTo>
                    <a:pt x="528201" y="67696"/>
                  </a:lnTo>
                  <a:close/>
                  <a:moveTo>
                    <a:pt x="36385" y="0"/>
                  </a:moveTo>
                  <a:lnTo>
                    <a:pt x="560543" y="0"/>
                  </a:lnTo>
                  <a:cubicBezTo>
                    <a:pt x="580601" y="0"/>
                    <a:pt x="596772" y="16148"/>
                    <a:pt x="596772" y="36177"/>
                  </a:cubicBezTo>
                  <a:lnTo>
                    <a:pt x="596772" y="374345"/>
                  </a:lnTo>
                  <a:cubicBezTo>
                    <a:pt x="596772" y="394375"/>
                    <a:pt x="580601" y="410522"/>
                    <a:pt x="560543" y="410522"/>
                  </a:cubicBezTo>
                  <a:lnTo>
                    <a:pt x="435684" y="410522"/>
                  </a:lnTo>
                  <a:lnTo>
                    <a:pt x="462428" y="565633"/>
                  </a:lnTo>
                  <a:cubicBezTo>
                    <a:pt x="465538" y="583333"/>
                    <a:pt x="453565" y="600257"/>
                    <a:pt x="435839" y="603207"/>
                  </a:cubicBezTo>
                  <a:cubicBezTo>
                    <a:pt x="433818" y="603673"/>
                    <a:pt x="432108" y="603828"/>
                    <a:pt x="430242" y="603828"/>
                  </a:cubicBezTo>
                  <a:cubicBezTo>
                    <a:pt x="414537" y="603828"/>
                    <a:pt x="400854" y="592494"/>
                    <a:pt x="398055" y="576657"/>
                  </a:cubicBezTo>
                  <a:lnTo>
                    <a:pt x="369445" y="410522"/>
                  </a:lnTo>
                  <a:lnTo>
                    <a:pt x="226238" y="410522"/>
                  </a:lnTo>
                  <a:lnTo>
                    <a:pt x="197628" y="576657"/>
                  </a:lnTo>
                  <a:cubicBezTo>
                    <a:pt x="194829" y="592494"/>
                    <a:pt x="180991" y="603828"/>
                    <a:pt x="165442" y="603828"/>
                  </a:cubicBezTo>
                  <a:cubicBezTo>
                    <a:pt x="163576" y="603828"/>
                    <a:pt x="161710" y="603673"/>
                    <a:pt x="159844" y="603207"/>
                  </a:cubicBezTo>
                  <a:cubicBezTo>
                    <a:pt x="142118" y="600257"/>
                    <a:pt x="130145" y="583333"/>
                    <a:pt x="133255" y="565633"/>
                  </a:cubicBezTo>
                  <a:lnTo>
                    <a:pt x="159844" y="410522"/>
                  </a:lnTo>
                  <a:lnTo>
                    <a:pt x="36385" y="410522"/>
                  </a:lnTo>
                  <a:cubicBezTo>
                    <a:pt x="16326" y="410522"/>
                    <a:pt x="0" y="394375"/>
                    <a:pt x="0" y="374345"/>
                  </a:cubicBezTo>
                  <a:lnTo>
                    <a:pt x="0" y="36177"/>
                  </a:lnTo>
                  <a:cubicBezTo>
                    <a:pt x="0" y="16148"/>
                    <a:pt x="16326" y="0"/>
                    <a:pt x="3638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80C4A9E-A6DA-47B5-8D9B-D672BEEE396A}"/>
              </a:ext>
            </a:extLst>
          </p:cNvPr>
          <p:cNvGrpSpPr/>
          <p:nvPr/>
        </p:nvGrpSpPr>
        <p:grpSpPr>
          <a:xfrm>
            <a:off x="6113270" y="1553009"/>
            <a:ext cx="4806233" cy="735227"/>
            <a:chOff x="5997767" y="1680901"/>
            <a:chExt cx="4806233" cy="735227"/>
          </a:xfrm>
        </p:grpSpPr>
        <p:sp>
          <p:nvSpPr>
            <p:cNvPr id="16" name="ïs1ïḑê">
              <a:extLst>
                <a:ext uri="{FF2B5EF4-FFF2-40B4-BE49-F238E27FC236}">
                  <a16:creationId xmlns:a16="http://schemas.microsoft.com/office/drawing/2014/main" id="{94C13C41-B2AA-494A-8A1A-8D84B462E833}"/>
                </a:ext>
              </a:extLst>
            </p:cNvPr>
            <p:cNvSpPr/>
            <p:nvPr/>
          </p:nvSpPr>
          <p:spPr>
            <a:xfrm>
              <a:off x="5997767" y="1987665"/>
              <a:ext cx="4801778" cy="428463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 the characters to be encoded and the corresponding frequency of occurrence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íṩľîḑè">
              <a:extLst>
                <a:ext uri="{FF2B5EF4-FFF2-40B4-BE49-F238E27FC236}">
                  <a16:creationId xmlns:a16="http://schemas.microsoft.com/office/drawing/2014/main" id="{ED085F03-25F7-4A4C-9FF4-810B5819A294}"/>
                </a:ext>
              </a:extLst>
            </p:cNvPr>
            <p:cNvSpPr txBox="1"/>
            <p:nvPr/>
          </p:nvSpPr>
          <p:spPr>
            <a:xfrm>
              <a:off x="6002222" y="1680901"/>
              <a:ext cx="4801778" cy="30676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Minimum Heap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A84BE45-DE08-4D0B-B847-1E58FC247549}"/>
              </a:ext>
            </a:extLst>
          </p:cNvPr>
          <p:cNvGrpSpPr/>
          <p:nvPr/>
        </p:nvGrpSpPr>
        <p:grpSpPr>
          <a:xfrm>
            <a:off x="6156584" y="2728020"/>
            <a:ext cx="4806233" cy="735227"/>
            <a:chOff x="6041081" y="3006294"/>
            <a:chExt cx="4806233" cy="735227"/>
          </a:xfrm>
        </p:grpSpPr>
        <p:sp>
          <p:nvSpPr>
            <p:cNvPr id="18" name="îSlïḓé">
              <a:extLst>
                <a:ext uri="{FF2B5EF4-FFF2-40B4-BE49-F238E27FC236}">
                  <a16:creationId xmlns:a16="http://schemas.microsoft.com/office/drawing/2014/main" id="{7DC41F4E-78EA-42AB-BBC4-2114AF4A8115}"/>
                </a:ext>
              </a:extLst>
            </p:cNvPr>
            <p:cNvSpPr/>
            <p:nvPr/>
          </p:nvSpPr>
          <p:spPr>
            <a:xfrm>
              <a:off x="6041081" y="3313058"/>
              <a:ext cx="4801778" cy="428463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 a Huffman tree by using Greedy Algorithm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ïsḷiḓé">
              <a:extLst>
                <a:ext uri="{FF2B5EF4-FFF2-40B4-BE49-F238E27FC236}">
                  <a16:creationId xmlns:a16="http://schemas.microsoft.com/office/drawing/2014/main" id="{01F35965-163A-4F5D-B741-DE289CFD5914}"/>
                </a:ext>
              </a:extLst>
            </p:cNvPr>
            <p:cNvSpPr txBox="1"/>
            <p:nvPr/>
          </p:nvSpPr>
          <p:spPr>
            <a:xfrm>
              <a:off x="6045536" y="3006294"/>
              <a:ext cx="4801778" cy="30676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Greedy Algorithm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9218166-3ED4-4816-B937-6375E6DB55A3}"/>
              </a:ext>
            </a:extLst>
          </p:cNvPr>
          <p:cNvGrpSpPr/>
          <p:nvPr/>
        </p:nvGrpSpPr>
        <p:grpSpPr>
          <a:xfrm>
            <a:off x="6156584" y="3903031"/>
            <a:ext cx="4806233" cy="728336"/>
            <a:chOff x="6041081" y="3926484"/>
            <a:chExt cx="4806233" cy="728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î$ļïḋè">
                  <a:extLst>
                    <a:ext uri="{FF2B5EF4-FFF2-40B4-BE49-F238E27FC236}">
                      <a16:creationId xmlns:a16="http://schemas.microsoft.com/office/drawing/2014/main" id="{7D12428F-793A-4924-9734-0437EF8AE16F}"/>
                    </a:ext>
                  </a:extLst>
                </p:cNvPr>
                <p:cNvSpPr/>
                <p:nvPr/>
              </p:nvSpPr>
              <p:spPr>
                <a:xfrm>
                  <a:off x="6041081" y="4233248"/>
                  <a:ext cx="4801778" cy="421572"/>
                </a:xfrm>
                <a:prstGeom prst="rect">
                  <a:avLst/>
                </a:prstGeom>
              </p:spPr>
              <p:txBody>
                <a:bodyPr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length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of the Huffman code is the optimal weight of the group of input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î$ļïḋè">
                  <a:extLst>
                    <a:ext uri="{FF2B5EF4-FFF2-40B4-BE49-F238E27FC236}">
                      <a16:creationId xmlns:a16="http://schemas.microsoft.com/office/drawing/2014/main" id="{7D12428F-793A-4924-9734-0437EF8AE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081" y="4233248"/>
                  <a:ext cx="4801778" cy="421572"/>
                </a:xfrm>
                <a:prstGeom prst="rect">
                  <a:avLst/>
                </a:prstGeom>
                <a:blipFill>
                  <a:blip r:embed="rId4"/>
                  <a:stretch>
                    <a:fillRect l="-1142" t="-1449" b="-956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ïṩľîḑè">
              <a:extLst>
                <a:ext uri="{FF2B5EF4-FFF2-40B4-BE49-F238E27FC236}">
                  <a16:creationId xmlns:a16="http://schemas.microsoft.com/office/drawing/2014/main" id="{B2FBB7D5-2D1D-4518-9395-2ACA0F195C79}"/>
                </a:ext>
              </a:extLst>
            </p:cNvPr>
            <p:cNvSpPr txBox="1"/>
            <p:nvPr/>
          </p:nvSpPr>
          <p:spPr>
            <a:xfrm>
              <a:off x="6045536" y="3926484"/>
              <a:ext cx="4801778" cy="30676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Weight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B58114-4463-47EB-BAC9-DB266A2AD834}"/>
              </a:ext>
            </a:extLst>
          </p:cNvPr>
          <p:cNvGrpSpPr/>
          <p:nvPr/>
        </p:nvGrpSpPr>
        <p:grpSpPr>
          <a:xfrm>
            <a:off x="6156584" y="5071152"/>
            <a:ext cx="4806233" cy="728336"/>
            <a:chOff x="6041081" y="4852532"/>
            <a:chExt cx="4806233" cy="728336"/>
          </a:xfrm>
        </p:grpSpPr>
        <p:sp>
          <p:nvSpPr>
            <p:cNvPr id="22" name="îṥļídé">
              <a:extLst>
                <a:ext uri="{FF2B5EF4-FFF2-40B4-BE49-F238E27FC236}">
                  <a16:creationId xmlns:a16="http://schemas.microsoft.com/office/drawing/2014/main" id="{8617F8C7-D703-438C-A6FC-A7B8C004B403}"/>
                </a:ext>
              </a:extLst>
            </p:cNvPr>
            <p:cNvSpPr/>
            <p:nvPr/>
          </p:nvSpPr>
          <p:spPr>
            <a:xfrm>
              <a:off x="6041081" y="5159296"/>
              <a:ext cx="4801778" cy="421572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the total weight of each test case with the optimal weight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iSļiďê">
              <a:extLst>
                <a:ext uri="{FF2B5EF4-FFF2-40B4-BE49-F238E27FC236}">
                  <a16:creationId xmlns:a16="http://schemas.microsoft.com/office/drawing/2014/main" id="{55A7D83B-206B-42DF-B693-942C9A446A63}"/>
                </a:ext>
              </a:extLst>
            </p:cNvPr>
            <p:cNvSpPr txBox="1"/>
            <p:nvPr/>
          </p:nvSpPr>
          <p:spPr>
            <a:xfrm>
              <a:off x="6045536" y="4852532"/>
              <a:ext cx="4801778" cy="30676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70213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A6727-B94D-4667-828D-5C583D22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Heap——Insert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FC71-812D-4197-A492-811F8FD0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0E85C4-0294-4C61-82FA-7DFB9AB1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FFA8C-B567-4758-88D7-579B21840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16" y="1348650"/>
            <a:ext cx="4830727" cy="4599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BAC1C5-CF38-42DA-9EFB-C7E2D0ADA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r="24202"/>
          <a:stretch/>
        </p:blipFill>
        <p:spPr>
          <a:xfrm>
            <a:off x="4280164" y="1579592"/>
            <a:ext cx="7348487" cy="1848984"/>
          </a:xfrm>
          <a:prstGeom prst="rect">
            <a:avLst/>
          </a:prstGeom>
        </p:spPr>
      </p:pic>
      <p:grpSp>
        <p:nvGrpSpPr>
          <p:cNvPr id="391" name="组合 390">
            <a:extLst>
              <a:ext uri="{FF2B5EF4-FFF2-40B4-BE49-F238E27FC236}">
                <a16:creationId xmlns:a16="http://schemas.microsoft.com/office/drawing/2014/main" id="{972C277C-C2BB-4273-8C2B-03194A164B56}"/>
              </a:ext>
            </a:extLst>
          </p:cNvPr>
          <p:cNvGrpSpPr/>
          <p:nvPr/>
        </p:nvGrpSpPr>
        <p:grpSpPr>
          <a:xfrm>
            <a:off x="7079381" y="3429000"/>
            <a:ext cx="3291840" cy="2923680"/>
            <a:chOff x="1354335" y="620354"/>
            <a:chExt cx="5430367" cy="5947008"/>
          </a:xfrm>
        </p:grpSpPr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4A435211-B937-4486-9EA7-6FFDDE3210C7}"/>
                </a:ext>
              </a:extLst>
            </p:cNvPr>
            <p:cNvGrpSpPr/>
            <p:nvPr/>
          </p:nvGrpSpPr>
          <p:grpSpPr>
            <a:xfrm>
              <a:off x="1354335" y="620354"/>
              <a:ext cx="2548843" cy="2357073"/>
              <a:chOff x="147856" y="360726"/>
              <a:chExt cx="5904801" cy="5460535"/>
            </a:xfrm>
          </p:grpSpPr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91900A47-87D5-4CEE-BCEA-0F0E0E0483A7}"/>
                  </a:ext>
                </a:extLst>
              </p:cNvPr>
              <p:cNvSpPr/>
              <p:nvPr/>
            </p:nvSpPr>
            <p:spPr>
              <a:xfrm>
                <a:off x="3051495" y="360726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97C27EE1-6160-4298-9D8B-86C64BC371A5}"/>
                  </a:ext>
                </a:extLst>
              </p:cNvPr>
              <p:cNvSpPr/>
              <p:nvPr/>
            </p:nvSpPr>
            <p:spPr>
              <a:xfrm>
                <a:off x="1812022" y="1872143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DED4F21C-132A-43EC-842D-2FE3C5A7D130}"/>
                  </a:ext>
                </a:extLst>
              </p:cNvPr>
              <p:cNvSpPr/>
              <p:nvPr/>
            </p:nvSpPr>
            <p:spPr>
              <a:xfrm>
                <a:off x="4290969" y="1872143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13E240A5-EA37-4A56-B588-9BFB4EB1F800}"/>
                  </a:ext>
                </a:extLst>
              </p:cNvPr>
              <p:cNvSpPr/>
              <p:nvPr/>
            </p:nvSpPr>
            <p:spPr>
              <a:xfrm>
                <a:off x="947432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2EC1B6C0-F009-4C34-B0B4-C9BFE6FCCED9}"/>
                  </a:ext>
                </a:extLst>
              </p:cNvPr>
              <p:cNvSpPr/>
              <p:nvPr/>
            </p:nvSpPr>
            <p:spPr>
              <a:xfrm>
                <a:off x="2349966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E6DC9364-B7F1-42B3-9EE3-5EE257760449}"/>
                  </a:ext>
                </a:extLst>
              </p:cNvPr>
              <p:cNvSpPr/>
              <p:nvPr/>
            </p:nvSpPr>
            <p:spPr>
              <a:xfrm>
                <a:off x="3540678" y="3430398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77CF2A8B-8F42-4EFF-A762-B6BB503FD83C}"/>
                  </a:ext>
                </a:extLst>
              </p:cNvPr>
              <p:cNvSpPr/>
              <p:nvPr/>
            </p:nvSpPr>
            <p:spPr>
              <a:xfrm>
                <a:off x="5171813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FD4FC725-C02F-44EB-8951-6FD772FF0D90}"/>
                  </a:ext>
                </a:extLst>
              </p:cNvPr>
              <p:cNvSpPr/>
              <p:nvPr/>
            </p:nvSpPr>
            <p:spPr>
              <a:xfrm>
                <a:off x="147856" y="4940417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7B947B35-0DE4-4163-8D26-ACFCDF9E330A}"/>
                  </a:ext>
                </a:extLst>
              </p:cNvPr>
              <p:cNvSpPr/>
              <p:nvPr/>
            </p:nvSpPr>
            <p:spPr>
              <a:xfrm>
                <a:off x="1469122" y="4940417"/>
                <a:ext cx="880844" cy="880844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0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60" name="直接连接符 459">
                <a:extLst>
                  <a:ext uri="{FF2B5EF4-FFF2-40B4-BE49-F238E27FC236}">
                    <a16:creationId xmlns:a16="http://schemas.microsoft.com/office/drawing/2014/main" id="{DB88D98C-7904-4F9E-9D6D-CAFECEFC81EE}"/>
                  </a:ext>
                </a:extLst>
              </p:cNvPr>
              <p:cNvCxnSpPr>
                <a:cxnSpLocks/>
                <a:stCxn id="451" idx="3"/>
                <a:endCxn id="452" idx="7"/>
              </p:cNvCxnSpPr>
              <p:nvPr/>
            </p:nvCxnSpPr>
            <p:spPr>
              <a:xfrm flipH="1">
                <a:off x="2563869" y="1112573"/>
                <a:ext cx="616623" cy="888567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1" name="直接连接符 460">
                <a:extLst>
                  <a:ext uri="{FF2B5EF4-FFF2-40B4-BE49-F238E27FC236}">
                    <a16:creationId xmlns:a16="http://schemas.microsoft.com/office/drawing/2014/main" id="{167945B8-EA21-471D-B0E3-6EEE44CAF772}"/>
                  </a:ext>
                </a:extLst>
              </p:cNvPr>
              <p:cNvCxnSpPr>
                <a:cxnSpLocks/>
                <a:stCxn id="451" idx="5"/>
                <a:endCxn id="453" idx="1"/>
              </p:cNvCxnSpPr>
              <p:nvPr/>
            </p:nvCxnSpPr>
            <p:spPr>
              <a:xfrm>
                <a:off x="3803342" y="1112573"/>
                <a:ext cx="616624" cy="888567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2" name="直接连接符 461">
                <a:extLst>
                  <a:ext uri="{FF2B5EF4-FFF2-40B4-BE49-F238E27FC236}">
                    <a16:creationId xmlns:a16="http://schemas.microsoft.com/office/drawing/2014/main" id="{2F7F5EDF-8ABB-4F32-B694-2BA23566E09F}"/>
                  </a:ext>
                </a:extLst>
              </p:cNvPr>
              <p:cNvCxnSpPr>
                <a:cxnSpLocks/>
                <a:stCxn id="452" idx="3"/>
                <a:endCxn id="454" idx="0"/>
              </p:cNvCxnSpPr>
              <p:nvPr/>
            </p:nvCxnSpPr>
            <p:spPr>
              <a:xfrm flipH="1">
                <a:off x="1387854" y="2623990"/>
                <a:ext cx="553165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3" name="直接连接符 462">
                <a:extLst>
                  <a:ext uri="{FF2B5EF4-FFF2-40B4-BE49-F238E27FC236}">
                    <a16:creationId xmlns:a16="http://schemas.microsoft.com/office/drawing/2014/main" id="{9B8B6C05-8904-464F-8526-1A8CE68D8A45}"/>
                  </a:ext>
                </a:extLst>
              </p:cNvPr>
              <p:cNvCxnSpPr>
                <a:cxnSpLocks/>
                <a:stCxn id="452" idx="5"/>
                <a:endCxn id="455" idx="0"/>
              </p:cNvCxnSpPr>
              <p:nvPr/>
            </p:nvCxnSpPr>
            <p:spPr>
              <a:xfrm>
                <a:off x="2563869" y="2623990"/>
                <a:ext cx="226519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4" name="直接连接符 463">
                <a:extLst>
                  <a:ext uri="{FF2B5EF4-FFF2-40B4-BE49-F238E27FC236}">
                    <a16:creationId xmlns:a16="http://schemas.microsoft.com/office/drawing/2014/main" id="{FAEB2E0C-6853-4E18-A943-A4BDEF482CDF}"/>
                  </a:ext>
                </a:extLst>
              </p:cNvPr>
              <p:cNvCxnSpPr>
                <a:cxnSpLocks/>
                <a:stCxn id="453" idx="3"/>
                <a:endCxn id="456" idx="0"/>
              </p:cNvCxnSpPr>
              <p:nvPr/>
            </p:nvCxnSpPr>
            <p:spPr>
              <a:xfrm flipH="1">
                <a:off x="3981100" y="2623990"/>
                <a:ext cx="438866" cy="806408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5" name="直接连接符 464">
                <a:extLst>
                  <a:ext uri="{FF2B5EF4-FFF2-40B4-BE49-F238E27FC236}">
                    <a16:creationId xmlns:a16="http://schemas.microsoft.com/office/drawing/2014/main" id="{C7C59E29-D830-4197-B52C-EA952510F88E}"/>
                  </a:ext>
                </a:extLst>
              </p:cNvPr>
              <p:cNvCxnSpPr>
                <a:cxnSpLocks/>
                <a:stCxn id="453" idx="5"/>
                <a:endCxn id="457" idx="0"/>
              </p:cNvCxnSpPr>
              <p:nvPr/>
            </p:nvCxnSpPr>
            <p:spPr>
              <a:xfrm>
                <a:off x="5042816" y="2623990"/>
                <a:ext cx="569419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6" name="直接连接符 465">
                <a:extLst>
                  <a:ext uri="{FF2B5EF4-FFF2-40B4-BE49-F238E27FC236}">
                    <a16:creationId xmlns:a16="http://schemas.microsoft.com/office/drawing/2014/main" id="{C677AC19-921B-4AE5-A623-468FE9D46517}"/>
                  </a:ext>
                </a:extLst>
              </p:cNvPr>
              <p:cNvCxnSpPr>
                <a:cxnSpLocks/>
                <a:stCxn id="454" idx="3"/>
                <a:endCxn id="458" idx="0"/>
              </p:cNvCxnSpPr>
              <p:nvPr/>
            </p:nvCxnSpPr>
            <p:spPr>
              <a:xfrm flipH="1">
                <a:off x="588278" y="4180847"/>
                <a:ext cx="488151" cy="75957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7" name="直接连接符 466">
                <a:extLst>
                  <a:ext uri="{FF2B5EF4-FFF2-40B4-BE49-F238E27FC236}">
                    <a16:creationId xmlns:a16="http://schemas.microsoft.com/office/drawing/2014/main" id="{C517F2C3-7D60-4CE4-9386-E6A86DAC74CC}"/>
                  </a:ext>
                </a:extLst>
              </p:cNvPr>
              <p:cNvCxnSpPr>
                <a:cxnSpLocks/>
                <a:stCxn id="454" idx="5"/>
                <a:endCxn id="459" idx="0"/>
              </p:cNvCxnSpPr>
              <p:nvPr/>
            </p:nvCxnSpPr>
            <p:spPr>
              <a:xfrm>
                <a:off x="1699279" y="4180847"/>
                <a:ext cx="210265" cy="75957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</p:grpSp>
        <p:grpSp>
          <p:nvGrpSpPr>
            <p:cNvPr id="393" name="组合 392">
              <a:extLst>
                <a:ext uri="{FF2B5EF4-FFF2-40B4-BE49-F238E27FC236}">
                  <a16:creationId xmlns:a16="http://schemas.microsoft.com/office/drawing/2014/main" id="{F9ECEEAC-F784-4C80-A4F2-712792DCC576}"/>
                </a:ext>
              </a:extLst>
            </p:cNvPr>
            <p:cNvGrpSpPr/>
            <p:nvPr/>
          </p:nvGrpSpPr>
          <p:grpSpPr>
            <a:xfrm>
              <a:off x="4235859" y="620354"/>
              <a:ext cx="2548843" cy="2357073"/>
              <a:chOff x="147856" y="360726"/>
              <a:chExt cx="5904801" cy="5460535"/>
            </a:xfrm>
          </p:grpSpPr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DB9D20F3-3507-4FFA-BFDD-DF324B7DC92E}"/>
                  </a:ext>
                </a:extLst>
              </p:cNvPr>
              <p:cNvSpPr/>
              <p:nvPr/>
            </p:nvSpPr>
            <p:spPr>
              <a:xfrm>
                <a:off x="3051495" y="360726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CB0BC446-4DAA-4B61-B353-D0B4628E9CC0}"/>
                  </a:ext>
                </a:extLst>
              </p:cNvPr>
              <p:cNvSpPr/>
              <p:nvPr/>
            </p:nvSpPr>
            <p:spPr>
              <a:xfrm>
                <a:off x="1812022" y="1872143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351C83E9-9B3B-48FF-BF96-67B3403DAC5B}"/>
                  </a:ext>
                </a:extLst>
              </p:cNvPr>
              <p:cNvSpPr/>
              <p:nvPr/>
            </p:nvSpPr>
            <p:spPr>
              <a:xfrm>
                <a:off x="4290969" y="1872143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54D40108-ECE0-49F2-85E3-B6C317C3C57A}"/>
                  </a:ext>
                </a:extLst>
              </p:cNvPr>
              <p:cNvSpPr/>
              <p:nvPr/>
            </p:nvSpPr>
            <p:spPr>
              <a:xfrm>
                <a:off x="947432" y="3429000"/>
                <a:ext cx="880844" cy="880844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0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9153AEE3-F97E-4278-ACB1-3181772FAE44}"/>
                  </a:ext>
                </a:extLst>
              </p:cNvPr>
              <p:cNvSpPr/>
              <p:nvPr/>
            </p:nvSpPr>
            <p:spPr>
              <a:xfrm>
                <a:off x="2349966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395B2D6E-AA11-4D55-BA8B-CB16DB72E72C}"/>
                  </a:ext>
                </a:extLst>
              </p:cNvPr>
              <p:cNvSpPr/>
              <p:nvPr/>
            </p:nvSpPr>
            <p:spPr>
              <a:xfrm>
                <a:off x="3540678" y="3430398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0" name="椭圆 439">
                <a:extLst>
                  <a:ext uri="{FF2B5EF4-FFF2-40B4-BE49-F238E27FC236}">
                    <a16:creationId xmlns:a16="http://schemas.microsoft.com/office/drawing/2014/main" id="{E8C49273-F65D-469B-A0A6-98B7B47B7615}"/>
                  </a:ext>
                </a:extLst>
              </p:cNvPr>
              <p:cNvSpPr/>
              <p:nvPr/>
            </p:nvSpPr>
            <p:spPr>
              <a:xfrm>
                <a:off x="5171813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77E11ADF-874F-49A3-AA40-05BBD469909E}"/>
                  </a:ext>
                </a:extLst>
              </p:cNvPr>
              <p:cNvSpPr/>
              <p:nvPr/>
            </p:nvSpPr>
            <p:spPr>
              <a:xfrm>
                <a:off x="147856" y="4940417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2" name="椭圆 441">
                <a:extLst>
                  <a:ext uri="{FF2B5EF4-FFF2-40B4-BE49-F238E27FC236}">
                    <a16:creationId xmlns:a16="http://schemas.microsoft.com/office/drawing/2014/main" id="{66687830-F16A-4BA0-A412-F90229FD3690}"/>
                  </a:ext>
                </a:extLst>
              </p:cNvPr>
              <p:cNvSpPr/>
              <p:nvPr/>
            </p:nvSpPr>
            <p:spPr>
              <a:xfrm>
                <a:off x="1469122" y="4940417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BB4622B4-6341-4AF2-8EA0-BACFE34F7BC3}"/>
                  </a:ext>
                </a:extLst>
              </p:cNvPr>
              <p:cNvCxnSpPr>
                <a:cxnSpLocks/>
                <a:stCxn id="434" idx="3"/>
                <a:endCxn id="435" idx="7"/>
              </p:cNvCxnSpPr>
              <p:nvPr/>
            </p:nvCxnSpPr>
            <p:spPr>
              <a:xfrm flipH="1">
                <a:off x="2563869" y="1112573"/>
                <a:ext cx="616623" cy="888567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678768D8-051A-40CC-BBCA-CD27FF7D8CBE}"/>
                  </a:ext>
                </a:extLst>
              </p:cNvPr>
              <p:cNvCxnSpPr>
                <a:cxnSpLocks/>
                <a:stCxn id="434" idx="5"/>
                <a:endCxn id="436" idx="1"/>
              </p:cNvCxnSpPr>
              <p:nvPr/>
            </p:nvCxnSpPr>
            <p:spPr>
              <a:xfrm>
                <a:off x="3803342" y="1112573"/>
                <a:ext cx="616624" cy="888567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A533CA61-CE4C-4963-8299-B532DFD12177}"/>
                  </a:ext>
                </a:extLst>
              </p:cNvPr>
              <p:cNvCxnSpPr>
                <a:cxnSpLocks/>
                <a:stCxn id="435" idx="3"/>
                <a:endCxn id="437" idx="0"/>
              </p:cNvCxnSpPr>
              <p:nvPr/>
            </p:nvCxnSpPr>
            <p:spPr>
              <a:xfrm flipH="1">
                <a:off x="1387854" y="2623990"/>
                <a:ext cx="553165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6" name="直接连接符 445">
                <a:extLst>
                  <a:ext uri="{FF2B5EF4-FFF2-40B4-BE49-F238E27FC236}">
                    <a16:creationId xmlns:a16="http://schemas.microsoft.com/office/drawing/2014/main" id="{C03F3578-46E7-426A-BF1A-65DDC8D8A1C1}"/>
                  </a:ext>
                </a:extLst>
              </p:cNvPr>
              <p:cNvCxnSpPr>
                <a:cxnSpLocks/>
                <a:stCxn id="435" idx="5"/>
                <a:endCxn id="438" idx="0"/>
              </p:cNvCxnSpPr>
              <p:nvPr/>
            </p:nvCxnSpPr>
            <p:spPr>
              <a:xfrm>
                <a:off x="2563869" y="2623990"/>
                <a:ext cx="226519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4E53710A-3182-4A30-B783-348DEAF41A24}"/>
                  </a:ext>
                </a:extLst>
              </p:cNvPr>
              <p:cNvCxnSpPr>
                <a:cxnSpLocks/>
                <a:stCxn id="436" idx="3"/>
                <a:endCxn id="439" idx="0"/>
              </p:cNvCxnSpPr>
              <p:nvPr/>
            </p:nvCxnSpPr>
            <p:spPr>
              <a:xfrm flipH="1">
                <a:off x="3981100" y="2623990"/>
                <a:ext cx="438866" cy="806408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AE72EBB4-E7D5-4312-8EBE-23E01D57A76C}"/>
                  </a:ext>
                </a:extLst>
              </p:cNvPr>
              <p:cNvCxnSpPr>
                <a:cxnSpLocks/>
                <a:stCxn id="436" idx="5"/>
                <a:endCxn id="440" idx="0"/>
              </p:cNvCxnSpPr>
              <p:nvPr/>
            </p:nvCxnSpPr>
            <p:spPr>
              <a:xfrm>
                <a:off x="5042816" y="2623990"/>
                <a:ext cx="569419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F461BC71-C2C0-405B-9435-D3E85FECCCC3}"/>
                  </a:ext>
                </a:extLst>
              </p:cNvPr>
              <p:cNvCxnSpPr>
                <a:cxnSpLocks/>
                <a:stCxn id="437" idx="3"/>
                <a:endCxn id="441" idx="0"/>
              </p:cNvCxnSpPr>
              <p:nvPr/>
            </p:nvCxnSpPr>
            <p:spPr>
              <a:xfrm flipH="1">
                <a:off x="588278" y="4180847"/>
                <a:ext cx="488151" cy="75957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0" name="直接连接符 449">
                <a:extLst>
                  <a:ext uri="{FF2B5EF4-FFF2-40B4-BE49-F238E27FC236}">
                    <a16:creationId xmlns:a16="http://schemas.microsoft.com/office/drawing/2014/main" id="{81B25EBB-C87D-4757-97CB-CDD73273F41F}"/>
                  </a:ext>
                </a:extLst>
              </p:cNvPr>
              <p:cNvCxnSpPr>
                <a:cxnSpLocks/>
                <a:stCxn id="437" idx="5"/>
                <a:endCxn id="442" idx="0"/>
              </p:cNvCxnSpPr>
              <p:nvPr/>
            </p:nvCxnSpPr>
            <p:spPr>
              <a:xfrm>
                <a:off x="1699279" y="4180847"/>
                <a:ext cx="210265" cy="75957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17EA993C-3D72-44CD-9AE3-2B14CFB69284}"/>
                </a:ext>
              </a:extLst>
            </p:cNvPr>
            <p:cNvGrpSpPr/>
            <p:nvPr/>
          </p:nvGrpSpPr>
          <p:grpSpPr>
            <a:xfrm>
              <a:off x="1354335" y="3569062"/>
              <a:ext cx="2548843" cy="2357073"/>
              <a:chOff x="147856" y="360726"/>
              <a:chExt cx="5904801" cy="5460535"/>
            </a:xfrm>
          </p:grpSpPr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AC8F53F5-ED10-485E-9717-9489986B415C}"/>
                  </a:ext>
                </a:extLst>
              </p:cNvPr>
              <p:cNvSpPr/>
              <p:nvPr/>
            </p:nvSpPr>
            <p:spPr>
              <a:xfrm>
                <a:off x="3051495" y="360726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3617A0AE-8A2B-40B9-8E4A-7628B340537A}"/>
                  </a:ext>
                </a:extLst>
              </p:cNvPr>
              <p:cNvSpPr/>
              <p:nvPr/>
            </p:nvSpPr>
            <p:spPr>
              <a:xfrm>
                <a:off x="1812022" y="1872143"/>
                <a:ext cx="880844" cy="880844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0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9" name="椭圆 418">
                <a:extLst>
                  <a:ext uri="{FF2B5EF4-FFF2-40B4-BE49-F238E27FC236}">
                    <a16:creationId xmlns:a16="http://schemas.microsoft.com/office/drawing/2014/main" id="{7BC5911C-C992-4242-9526-0320E9C39489}"/>
                  </a:ext>
                </a:extLst>
              </p:cNvPr>
              <p:cNvSpPr/>
              <p:nvPr/>
            </p:nvSpPr>
            <p:spPr>
              <a:xfrm>
                <a:off x="4290969" y="1872143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0" name="椭圆 419">
                <a:extLst>
                  <a:ext uri="{FF2B5EF4-FFF2-40B4-BE49-F238E27FC236}">
                    <a16:creationId xmlns:a16="http://schemas.microsoft.com/office/drawing/2014/main" id="{B1381FA3-F598-4F4E-82B4-21956511E17E}"/>
                  </a:ext>
                </a:extLst>
              </p:cNvPr>
              <p:cNvSpPr/>
              <p:nvPr/>
            </p:nvSpPr>
            <p:spPr>
              <a:xfrm>
                <a:off x="947432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1" name="椭圆 420">
                <a:extLst>
                  <a:ext uri="{FF2B5EF4-FFF2-40B4-BE49-F238E27FC236}">
                    <a16:creationId xmlns:a16="http://schemas.microsoft.com/office/drawing/2014/main" id="{F09B3979-9BA4-41E0-9B47-A53FF5BF7227}"/>
                  </a:ext>
                </a:extLst>
              </p:cNvPr>
              <p:cNvSpPr/>
              <p:nvPr/>
            </p:nvSpPr>
            <p:spPr>
              <a:xfrm>
                <a:off x="2349966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2" name="椭圆 421">
                <a:extLst>
                  <a:ext uri="{FF2B5EF4-FFF2-40B4-BE49-F238E27FC236}">
                    <a16:creationId xmlns:a16="http://schemas.microsoft.com/office/drawing/2014/main" id="{FF3D78E7-B26B-47AA-B45A-40BF6F6AAD09}"/>
                  </a:ext>
                </a:extLst>
              </p:cNvPr>
              <p:cNvSpPr/>
              <p:nvPr/>
            </p:nvSpPr>
            <p:spPr>
              <a:xfrm>
                <a:off x="3540678" y="3430398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3" name="椭圆 422">
                <a:extLst>
                  <a:ext uri="{FF2B5EF4-FFF2-40B4-BE49-F238E27FC236}">
                    <a16:creationId xmlns:a16="http://schemas.microsoft.com/office/drawing/2014/main" id="{9C58BE1E-B9F8-4E35-AA34-434FBC56EA07}"/>
                  </a:ext>
                </a:extLst>
              </p:cNvPr>
              <p:cNvSpPr/>
              <p:nvPr/>
            </p:nvSpPr>
            <p:spPr>
              <a:xfrm>
                <a:off x="5171813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4" name="椭圆 423">
                <a:extLst>
                  <a:ext uri="{FF2B5EF4-FFF2-40B4-BE49-F238E27FC236}">
                    <a16:creationId xmlns:a16="http://schemas.microsoft.com/office/drawing/2014/main" id="{600F57C4-FAA9-4A7E-A8E4-25A4CB7F87DF}"/>
                  </a:ext>
                </a:extLst>
              </p:cNvPr>
              <p:cNvSpPr/>
              <p:nvPr/>
            </p:nvSpPr>
            <p:spPr>
              <a:xfrm>
                <a:off x="147856" y="4940417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5" name="椭圆 424">
                <a:extLst>
                  <a:ext uri="{FF2B5EF4-FFF2-40B4-BE49-F238E27FC236}">
                    <a16:creationId xmlns:a16="http://schemas.microsoft.com/office/drawing/2014/main" id="{6CE7FB2D-AE25-41FB-B6FF-7FD171271AF9}"/>
                  </a:ext>
                </a:extLst>
              </p:cNvPr>
              <p:cNvSpPr/>
              <p:nvPr/>
            </p:nvSpPr>
            <p:spPr>
              <a:xfrm>
                <a:off x="1469122" y="4940417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26" name="直接连接符 425">
                <a:extLst>
                  <a:ext uri="{FF2B5EF4-FFF2-40B4-BE49-F238E27FC236}">
                    <a16:creationId xmlns:a16="http://schemas.microsoft.com/office/drawing/2014/main" id="{5FF1D4E7-4F2B-4003-8BAD-439DB753B709}"/>
                  </a:ext>
                </a:extLst>
              </p:cNvPr>
              <p:cNvCxnSpPr>
                <a:cxnSpLocks/>
                <a:stCxn id="417" idx="3"/>
                <a:endCxn id="418" idx="7"/>
              </p:cNvCxnSpPr>
              <p:nvPr/>
            </p:nvCxnSpPr>
            <p:spPr>
              <a:xfrm flipH="1">
                <a:off x="2563869" y="1112573"/>
                <a:ext cx="616623" cy="888567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7" name="直接连接符 426">
                <a:extLst>
                  <a:ext uri="{FF2B5EF4-FFF2-40B4-BE49-F238E27FC236}">
                    <a16:creationId xmlns:a16="http://schemas.microsoft.com/office/drawing/2014/main" id="{BC46AE20-35C1-42F1-A264-05243DE6DB88}"/>
                  </a:ext>
                </a:extLst>
              </p:cNvPr>
              <p:cNvCxnSpPr>
                <a:cxnSpLocks/>
                <a:stCxn id="417" idx="5"/>
                <a:endCxn id="419" idx="1"/>
              </p:cNvCxnSpPr>
              <p:nvPr/>
            </p:nvCxnSpPr>
            <p:spPr>
              <a:xfrm>
                <a:off x="3803342" y="1112573"/>
                <a:ext cx="616624" cy="888567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8" name="直接连接符 427">
                <a:extLst>
                  <a:ext uri="{FF2B5EF4-FFF2-40B4-BE49-F238E27FC236}">
                    <a16:creationId xmlns:a16="http://schemas.microsoft.com/office/drawing/2014/main" id="{B914C0E6-FDE2-468A-8386-3C9B421B3F43}"/>
                  </a:ext>
                </a:extLst>
              </p:cNvPr>
              <p:cNvCxnSpPr>
                <a:cxnSpLocks/>
                <a:stCxn id="418" idx="3"/>
                <a:endCxn id="420" idx="0"/>
              </p:cNvCxnSpPr>
              <p:nvPr/>
            </p:nvCxnSpPr>
            <p:spPr>
              <a:xfrm flipH="1">
                <a:off x="1387854" y="2623990"/>
                <a:ext cx="553165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9" name="直接连接符 428">
                <a:extLst>
                  <a:ext uri="{FF2B5EF4-FFF2-40B4-BE49-F238E27FC236}">
                    <a16:creationId xmlns:a16="http://schemas.microsoft.com/office/drawing/2014/main" id="{480D81EE-78C6-4FFB-A433-D966B7E68341}"/>
                  </a:ext>
                </a:extLst>
              </p:cNvPr>
              <p:cNvCxnSpPr>
                <a:cxnSpLocks/>
                <a:stCxn id="418" idx="5"/>
                <a:endCxn id="421" idx="0"/>
              </p:cNvCxnSpPr>
              <p:nvPr/>
            </p:nvCxnSpPr>
            <p:spPr>
              <a:xfrm>
                <a:off x="2563869" y="2623990"/>
                <a:ext cx="226519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0" name="直接连接符 429">
                <a:extLst>
                  <a:ext uri="{FF2B5EF4-FFF2-40B4-BE49-F238E27FC236}">
                    <a16:creationId xmlns:a16="http://schemas.microsoft.com/office/drawing/2014/main" id="{7DFA42F7-CB59-4173-8333-201FBD3E238D}"/>
                  </a:ext>
                </a:extLst>
              </p:cNvPr>
              <p:cNvCxnSpPr>
                <a:cxnSpLocks/>
                <a:stCxn id="419" idx="3"/>
                <a:endCxn id="422" idx="0"/>
              </p:cNvCxnSpPr>
              <p:nvPr/>
            </p:nvCxnSpPr>
            <p:spPr>
              <a:xfrm flipH="1">
                <a:off x="3981100" y="2623990"/>
                <a:ext cx="438866" cy="806408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1" name="直接连接符 430">
                <a:extLst>
                  <a:ext uri="{FF2B5EF4-FFF2-40B4-BE49-F238E27FC236}">
                    <a16:creationId xmlns:a16="http://schemas.microsoft.com/office/drawing/2014/main" id="{10E73B05-2711-4475-8BC0-5A735BCD8528}"/>
                  </a:ext>
                </a:extLst>
              </p:cNvPr>
              <p:cNvCxnSpPr>
                <a:cxnSpLocks/>
                <a:stCxn id="419" idx="5"/>
                <a:endCxn id="423" idx="0"/>
              </p:cNvCxnSpPr>
              <p:nvPr/>
            </p:nvCxnSpPr>
            <p:spPr>
              <a:xfrm>
                <a:off x="5042816" y="2623990"/>
                <a:ext cx="569419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2" name="直接连接符 431">
                <a:extLst>
                  <a:ext uri="{FF2B5EF4-FFF2-40B4-BE49-F238E27FC236}">
                    <a16:creationId xmlns:a16="http://schemas.microsoft.com/office/drawing/2014/main" id="{F48D0D5D-E8DD-47D7-8F25-BBF4A4227245}"/>
                  </a:ext>
                </a:extLst>
              </p:cNvPr>
              <p:cNvCxnSpPr>
                <a:cxnSpLocks/>
                <a:stCxn id="420" idx="3"/>
                <a:endCxn id="424" idx="0"/>
              </p:cNvCxnSpPr>
              <p:nvPr/>
            </p:nvCxnSpPr>
            <p:spPr>
              <a:xfrm flipH="1">
                <a:off x="588278" y="4180847"/>
                <a:ext cx="488151" cy="75957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3" name="直接连接符 432">
                <a:extLst>
                  <a:ext uri="{FF2B5EF4-FFF2-40B4-BE49-F238E27FC236}">
                    <a16:creationId xmlns:a16="http://schemas.microsoft.com/office/drawing/2014/main" id="{3D44F795-C7F2-48FF-AB4A-6BA18355D51D}"/>
                  </a:ext>
                </a:extLst>
              </p:cNvPr>
              <p:cNvCxnSpPr>
                <a:cxnSpLocks/>
                <a:stCxn id="420" idx="5"/>
                <a:endCxn id="425" idx="0"/>
              </p:cNvCxnSpPr>
              <p:nvPr/>
            </p:nvCxnSpPr>
            <p:spPr>
              <a:xfrm>
                <a:off x="1699279" y="4180847"/>
                <a:ext cx="210265" cy="75957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95" name="组合 394">
              <a:extLst>
                <a:ext uri="{FF2B5EF4-FFF2-40B4-BE49-F238E27FC236}">
                  <a16:creationId xmlns:a16="http://schemas.microsoft.com/office/drawing/2014/main" id="{1B693AC3-D605-43E7-9810-CF6FC8D791AB}"/>
                </a:ext>
              </a:extLst>
            </p:cNvPr>
            <p:cNvGrpSpPr/>
            <p:nvPr/>
          </p:nvGrpSpPr>
          <p:grpSpPr>
            <a:xfrm>
              <a:off x="4235859" y="3569062"/>
              <a:ext cx="2548843" cy="2357073"/>
              <a:chOff x="147856" y="360726"/>
              <a:chExt cx="5904801" cy="5460535"/>
            </a:xfrm>
          </p:grpSpPr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953DFEB9-B3C4-49E0-923C-A733C7E25AE3}"/>
                  </a:ext>
                </a:extLst>
              </p:cNvPr>
              <p:cNvSpPr/>
              <p:nvPr/>
            </p:nvSpPr>
            <p:spPr>
              <a:xfrm>
                <a:off x="3051495" y="360726"/>
                <a:ext cx="880844" cy="880844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0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542C4EE9-B8EA-4292-858A-D5853B980011}"/>
                  </a:ext>
                </a:extLst>
              </p:cNvPr>
              <p:cNvSpPr/>
              <p:nvPr/>
            </p:nvSpPr>
            <p:spPr>
              <a:xfrm>
                <a:off x="1812022" y="1872143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746EA454-387B-4D85-9CA3-64248AF24BC6}"/>
                  </a:ext>
                </a:extLst>
              </p:cNvPr>
              <p:cNvSpPr/>
              <p:nvPr/>
            </p:nvSpPr>
            <p:spPr>
              <a:xfrm>
                <a:off x="4290969" y="1872143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955AD8CE-7693-4BE4-A265-EF8B30E659FA}"/>
                  </a:ext>
                </a:extLst>
              </p:cNvPr>
              <p:cNvSpPr/>
              <p:nvPr/>
            </p:nvSpPr>
            <p:spPr>
              <a:xfrm>
                <a:off x="947432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F9F91A74-4E66-4455-9B12-C8AA154FCECE}"/>
                  </a:ext>
                </a:extLst>
              </p:cNvPr>
              <p:cNvSpPr/>
              <p:nvPr/>
            </p:nvSpPr>
            <p:spPr>
              <a:xfrm>
                <a:off x="2349966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5" name="椭圆 404">
                <a:extLst>
                  <a:ext uri="{FF2B5EF4-FFF2-40B4-BE49-F238E27FC236}">
                    <a16:creationId xmlns:a16="http://schemas.microsoft.com/office/drawing/2014/main" id="{8BCE51FA-BB20-47D7-80E8-08C4612389B6}"/>
                  </a:ext>
                </a:extLst>
              </p:cNvPr>
              <p:cNvSpPr/>
              <p:nvPr/>
            </p:nvSpPr>
            <p:spPr>
              <a:xfrm>
                <a:off x="3540678" y="3430398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6" name="椭圆 405">
                <a:extLst>
                  <a:ext uri="{FF2B5EF4-FFF2-40B4-BE49-F238E27FC236}">
                    <a16:creationId xmlns:a16="http://schemas.microsoft.com/office/drawing/2014/main" id="{C6AB8235-0533-4F0D-88EC-07AE082CB467}"/>
                  </a:ext>
                </a:extLst>
              </p:cNvPr>
              <p:cNvSpPr/>
              <p:nvPr/>
            </p:nvSpPr>
            <p:spPr>
              <a:xfrm>
                <a:off x="5171813" y="3429000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4E42E061-2233-4F64-A532-DD7848CA7535}"/>
                  </a:ext>
                </a:extLst>
              </p:cNvPr>
              <p:cNvSpPr/>
              <p:nvPr/>
            </p:nvSpPr>
            <p:spPr>
              <a:xfrm>
                <a:off x="147856" y="4940417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A3952661-2E43-47BB-8A30-AF44D9B45A56}"/>
                  </a:ext>
                </a:extLst>
              </p:cNvPr>
              <p:cNvSpPr/>
              <p:nvPr/>
            </p:nvSpPr>
            <p:spPr>
              <a:xfrm>
                <a:off x="1469122" y="4940417"/>
                <a:ext cx="880844" cy="880844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09" name="直接连接符 408">
                <a:extLst>
                  <a:ext uri="{FF2B5EF4-FFF2-40B4-BE49-F238E27FC236}">
                    <a16:creationId xmlns:a16="http://schemas.microsoft.com/office/drawing/2014/main" id="{BF23E168-2029-4CF2-BC7A-9A71B8E1606C}"/>
                  </a:ext>
                </a:extLst>
              </p:cNvPr>
              <p:cNvCxnSpPr>
                <a:cxnSpLocks/>
                <a:stCxn id="400" idx="3"/>
                <a:endCxn id="401" idx="7"/>
              </p:cNvCxnSpPr>
              <p:nvPr/>
            </p:nvCxnSpPr>
            <p:spPr>
              <a:xfrm flipH="1">
                <a:off x="2563869" y="1112573"/>
                <a:ext cx="616623" cy="888567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D7831430-CD86-4AF9-B7C9-19AE4F4787B4}"/>
                  </a:ext>
                </a:extLst>
              </p:cNvPr>
              <p:cNvCxnSpPr>
                <a:cxnSpLocks/>
                <a:stCxn id="400" idx="5"/>
                <a:endCxn id="402" idx="1"/>
              </p:cNvCxnSpPr>
              <p:nvPr/>
            </p:nvCxnSpPr>
            <p:spPr>
              <a:xfrm>
                <a:off x="3803342" y="1112573"/>
                <a:ext cx="616624" cy="888567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1" name="直接连接符 410">
                <a:extLst>
                  <a:ext uri="{FF2B5EF4-FFF2-40B4-BE49-F238E27FC236}">
                    <a16:creationId xmlns:a16="http://schemas.microsoft.com/office/drawing/2014/main" id="{1762A014-C549-41F7-8BAA-81AB4DA750D1}"/>
                  </a:ext>
                </a:extLst>
              </p:cNvPr>
              <p:cNvCxnSpPr>
                <a:cxnSpLocks/>
                <a:stCxn id="401" idx="3"/>
                <a:endCxn id="403" idx="0"/>
              </p:cNvCxnSpPr>
              <p:nvPr/>
            </p:nvCxnSpPr>
            <p:spPr>
              <a:xfrm flipH="1">
                <a:off x="1387854" y="2623990"/>
                <a:ext cx="553165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2" name="直接连接符 411">
                <a:extLst>
                  <a:ext uri="{FF2B5EF4-FFF2-40B4-BE49-F238E27FC236}">
                    <a16:creationId xmlns:a16="http://schemas.microsoft.com/office/drawing/2014/main" id="{78746E6B-B6BE-458E-832D-C2F822BC9148}"/>
                  </a:ext>
                </a:extLst>
              </p:cNvPr>
              <p:cNvCxnSpPr>
                <a:cxnSpLocks/>
                <a:stCxn id="401" idx="5"/>
                <a:endCxn id="404" idx="0"/>
              </p:cNvCxnSpPr>
              <p:nvPr/>
            </p:nvCxnSpPr>
            <p:spPr>
              <a:xfrm>
                <a:off x="2563869" y="2623990"/>
                <a:ext cx="226519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545CF00F-B0EB-4D39-9F04-4088314CD310}"/>
                  </a:ext>
                </a:extLst>
              </p:cNvPr>
              <p:cNvCxnSpPr>
                <a:cxnSpLocks/>
                <a:stCxn id="402" idx="3"/>
                <a:endCxn id="405" idx="0"/>
              </p:cNvCxnSpPr>
              <p:nvPr/>
            </p:nvCxnSpPr>
            <p:spPr>
              <a:xfrm flipH="1">
                <a:off x="3981100" y="2623990"/>
                <a:ext cx="438866" cy="806408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4" name="直接连接符 413">
                <a:extLst>
                  <a:ext uri="{FF2B5EF4-FFF2-40B4-BE49-F238E27FC236}">
                    <a16:creationId xmlns:a16="http://schemas.microsoft.com/office/drawing/2014/main" id="{73E24512-D522-4D7B-A571-DC6D5F9CC422}"/>
                  </a:ext>
                </a:extLst>
              </p:cNvPr>
              <p:cNvCxnSpPr>
                <a:cxnSpLocks/>
                <a:stCxn id="402" idx="5"/>
                <a:endCxn id="406" idx="0"/>
              </p:cNvCxnSpPr>
              <p:nvPr/>
            </p:nvCxnSpPr>
            <p:spPr>
              <a:xfrm>
                <a:off x="5042816" y="2623990"/>
                <a:ext cx="569419" cy="80501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5" name="直接连接符 414">
                <a:extLst>
                  <a:ext uri="{FF2B5EF4-FFF2-40B4-BE49-F238E27FC236}">
                    <a16:creationId xmlns:a16="http://schemas.microsoft.com/office/drawing/2014/main" id="{2A6AB3F4-8FCF-478C-9A27-D54DCC4F193A}"/>
                  </a:ext>
                </a:extLst>
              </p:cNvPr>
              <p:cNvCxnSpPr>
                <a:cxnSpLocks/>
                <a:stCxn id="403" idx="3"/>
                <a:endCxn id="407" idx="0"/>
              </p:cNvCxnSpPr>
              <p:nvPr/>
            </p:nvCxnSpPr>
            <p:spPr>
              <a:xfrm flipH="1">
                <a:off x="588278" y="4180847"/>
                <a:ext cx="488151" cy="75957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6" name="直接连接符 415">
                <a:extLst>
                  <a:ext uri="{FF2B5EF4-FFF2-40B4-BE49-F238E27FC236}">
                    <a16:creationId xmlns:a16="http://schemas.microsoft.com/office/drawing/2014/main" id="{56394354-A340-4958-8FF6-2C85BFE0A858}"/>
                  </a:ext>
                </a:extLst>
              </p:cNvPr>
              <p:cNvCxnSpPr>
                <a:cxnSpLocks/>
                <a:stCxn id="403" idx="5"/>
                <a:endCxn id="408" idx="0"/>
              </p:cNvCxnSpPr>
              <p:nvPr/>
            </p:nvCxnSpPr>
            <p:spPr>
              <a:xfrm>
                <a:off x="1699279" y="4180847"/>
                <a:ext cx="210265" cy="759570"/>
              </a:xfrm>
              <a:prstGeom prst="line">
                <a:avLst/>
              </a:prstGeom>
              <a:noFill/>
              <a:ln w="381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96" name="文本框 395">
              <a:extLst>
                <a:ext uri="{FF2B5EF4-FFF2-40B4-BE49-F238E27FC236}">
                  <a16:creationId xmlns:a16="http://schemas.microsoft.com/office/drawing/2014/main" id="{04322EBF-75D7-420C-B622-7761957820D0}"/>
                </a:ext>
              </a:extLst>
            </p:cNvPr>
            <p:cNvSpPr txBox="1"/>
            <p:nvPr/>
          </p:nvSpPr>
          <p:spPr>
            <a:xfrm>
              <a:off x="2304889" y="2977426"/>
              <a:ext cx="1351706" cy="581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Sun-ExtB" panose="02010609060101010101" pitchFamily="49" charset="-122"/>
                  <a:ea typeface="SimSun-ExtB" panose="02010609060101010101" pitchFamily="49" charset="-122"/>
                </a:rPr>
                <a:t>Step 1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397" name="文本框 396">
              <a:extLst>
                <a:ext uri="{FF2B5EF4-FFF2-40B4-BE49-F238E27FC236}">
                  <a16:creationId xmlns:a16="http://schemas.microsoft.com/office/drawing/2014/main" id="{0EAA7CF1-A813-4D27-A478-3A4D4C8F0C7D}"/>
                </a:ext>
              </a:extLst>
            </p:cNvPr>
            <p:cNvSpPr txBox="1"/>
            <p:nvPr/>
          </p:nvSpPr>
          <p:spPr>
            <a:xfrm>
              <a:off x="5334428" y="2982472"/>
              <a:ext cx="1351706" cy="581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Sun-ExtB" panose="02010609060101010101" pitchFamily="49" charset="-122"/>
                  <a:ea typeface="SimSun-ExtB" panose="02010609060101010101" pitchFamily="49" charset="-122"/>
                </a:rPr>
                <a:t>Step 2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45ADE7DA-E36B-4043-BF77-1F6DB3435F79}"/>
                </a:ext>
              </a:extLst>
            </p:cNvPr>
            <p:cNvSpPr txBox="1"/>
            <p:nvPr/>
          </p:nvSpPr>
          <p:spPr>
            <a:xfrm>
              <a:off x="2304889" y="5980573"/>
              <a:ext cx="1351706" cy="581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Sun-ExtB" panose="02010609060101010101" pitchFamily="49" charset="-122"/>
                  <a:ea typeface="SimSun-ExtB" panose="02010609060101010101" pitchFamily="49" charset="-122"/>
                </a:rPr>
                <a:t>Step 3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47232EA9-975A-49FB-85D8-37980E8355B6}"/>
                </a:ext>
              </a:extLst>
            </p:cNvPr>
            <p:cNvSpPr txBox="1"/>
            <p:nvPr/>
          </p:nvSpPr>
          <p:spPr>
            <a:xfrm>
              <a:off x="5334428" y="5985616"/>
              <a:ext cx="1351706" cy="581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Sun-ExtB" panose="02010609060101010101" pitchFamily="49" charset="-122"/>
                  <a:ea typeface="SimSun-ExtB" panose="02010609060101010101" pitchFamily="49" charset="-122"/>
                </a:rPr>
                <a:t>Step 4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4186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A6727-B94D-4667-828D-5C583D22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Heap——</a:t>
            </a:r>
            <a:r>
              <a:rPr lang="en-US" altLang="zh-CN" dirty="0" err="1"/>
              <a:t>Delete_Min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FC71-812D-4197-A492-811F8FD0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Huffman Code from Group 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0E85C4-0294-4C61-82FA-7DFB9AB1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0BF6C3-DBE3-4ABA-99B2-1135A7789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86" y="1198749"/>
            <a:ext cx="4936806" cy="49385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EA50A7-12E9-49A5-901C-D2BCB70DFA2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6156" y="2202672"/>
            <a:ext cx="6846037" cy="31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7604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bbda7e25-2399-46aa-a61c-db6646f5455e"/>
</p:tagLst>
</file>

<file path=ppt/theme/theme1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1958</TotalTime>
  <Words>2750</Words>
  <Application>Microsoft Office PowerPoint</Application>
  <PresentationFormat>宽屏</PresentationFormat>
  <Paragraphs>725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SimSun-ExtB</vt:lpstr>
      <vt:lpstr>等线</vt:lpstr>
      <vt:lpstr>华文中宋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1_主题5</vt:lpstr>
      <vt:lpstr>Huffman Codes</vt:lpstr>
      <vt:lpstr>Introduction</vt:lpstr>
      <vt:lpstr>Background</vt:lpstr>
      <vt:lpstr>Problem Description</vt:lpstr>
      <vt:lpstr>Problem Description</vt:lpstr>
      <vt:lpstr>Algorithm Specification</vt:lpstr>
      <vt:lpstr>Sketch of the Main Function</vt:lpstr>
      <vt:lpstr>Minimum Heap——Insert</vt:lpstr>
      <vt:lpstr>Minimum Heap——Delete_Min</vt:lpstr>
      <vt:lpstr>Greedy Algorithm——Huffman Tree</vt:lpstr>
      <vt:lpstr>Construct a Huffman Tree</vt:lpstr>
      <vt:lpstr>Construct a Huffman Tree</vt:lpstr>
      <vt:lpstr>Construct a Huffman Tree</vt:lpstr>
      <vt:lpstr>Construct a Huffman Tree</vt:lpstr>
      <vt:lpstr>Construct a Huffman Tree</vt:lpstr>
      <vt:lpstr>Construct a Huffman Tree</vt:lpstr>
      <vt:lpstr>Construct a Huffman Tree</vt:lpstr>
      <vt:lpstr>Construct a Huffman Tree</vt:lpstr>
      <vt:lpstr>Construct a Huffman Tree</vt:lpstr>
      <vt:lpstr>Construct a Huffman Tree</vt:lpstr>
      <vt:lpstr>Construct a Huffman Tree</vt:lpstr>
      <vt:lpstr>Compare</vt:lpstr>
      <vt:lpstr>Compare</vt:lpstr>
      <vt:lpstr>Compare——Check Prefix</vt:lpstr>
      <vt:lpstr>Testing Result</vt:lpstr>
      <vt:lpstr>Correctness Test</vt:lpstr>
      <vt:lpstr>Testing Results</vt:lpstr>
      <vt:lpstr>Analysis and Comments</vt:lpstr>
      <vt:lpstr>Analysis on Time Complexity</vt:lpstr>
      <vt:lpstr>Analysis on Space Complexity</vt:lpstr>
      <vt:lpstr>Comments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xx</cp:lastModifiedBy>
  <cp:revision>57</cp:revision>
  <cp:lastPrinted>2018-04-24T16:00:00Z</cp:lastPrinted>
  <dcterms:created xsi:type="dcterms:W3CDTF">2018-04-24T16:00:00Z</dcterms:created>
  <dcterms:modified xsi:type="dcterms:W3CDTF">2020-05-13T02:55:34Z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01e08faf-6e1e-409e-a235-5427b80b2d27</vt:lpwstr>
  </property>
</Properties>
</file>