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8" r:id="rId2"/>
    <p:sldId id="336" r:id="rId3"/>
    <p:sldId id="337" r:id="rId4"/>
    <p:sldId id="303" r:id="rId5"/>
    <p:sldId id="350" r:id="rId6"/>
    <p:sldId id="349" r:id="rId7"/>
    <p:sldId id="351" r:id="rId8"/>
    <p:sldId id="352" r:id="rId9"/>
    <p:sldId id="353" r:id="rId10"/>
    <p:sldId id="259" r:id="rId11"/>
    <p:sldId id="354" r:id="rId12"/>
    <p:sldId id="30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-114" y="-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#1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1C80C4-3C37-4B06-AC2A-25F05322FDE0}" type="doc">
      <dgm:prSet loTypeId="urn:microsoft.com/office/officeart/2005/8/layout/list1#1" loCatId="list" qsTypeId="urn:microsoft.com/office/officeart/2005/8/quickstyle/simple5#1" qsCatId="simple" csTypeId="urn:microsoft.com/office/officeart/2005/8/colors/accent0_3#1" csCatId="accent1" phldr="0"/>
      <dgm:spPr/>
      <dgm:t>
        <a:bodyPr/>
        <a:lstStyle/>
        <a:p>
          <a:endParaRPr lang="zh-CN" altLang="en-US"/>
        </a:p>
      </dgm:t>
    </dgm:pt>
    <dgm:pt modelId="{26F87478-767C-4A2C-9F62-3E65522D0355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1.</a:t>
          </a:r>
          <a:r>
            <a:rPr lang="zh-CN" altLang="en-US"/>
            <a:t>正则表达式</a:t>
          </a:r>
        </a:p>
      </dgm:t>
    </dgm:pt>
    <dgm:pt modelId="{BFCAC014-B56B-45AA-9CDB-3A63BEF83E12}" type="parTrans" cxnId="{CEAF9F21-AD8D-4185-8436-711C9CF6E121}">
      <dgm:prSet/>
      <dgm:spPr/>
    </dgm:pt>
    <dgm:pt modelId="{504075A0-EC5C-4C16-AA28-F3C9B70C1620}" type="sibTrans" cxnId="{CEAF9F21-AD8D-4185-8436-711C9CF6E121}">
      <dgm:prSet/>
      <dgm:spPr/>
    </dgm:pt>
    <dgm:pt modelId="{B0D35E69-7508-41A1-B56F-18EDFFEDB99F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2.</a:t>
          </a:r>
          <a:r>
            <a:rPr lang="zh-CN" altLang="en-US"/>
            <a:t>事件</a:t>
          </a:r>
        </a:p>
      </dgm:t>
    </dgm:pt>
    <dgm:pt modelId="{29D6577D-25F7-4190-BB0C-0E648D790556}" type="parTrans" cxnId="{4F96C0B8-5096-4664-AA7D-A34D26A5B35B}">
      <dgm:prSet/>
      <dgm:spPr/>
    </dgm:pt>
    <dgm:pt modelId="{92DA6D30-5F7B-48F7-A322-ECDEF8332ED7}" type="sibTrans" cxnId="{4F96C0B8-5096-4664-AA7D-A34D26A5B35B}">
      <dgm:prSet/>
      <dgm:spPr/>
    </dgm:pt>
    <dgm:pt modelId="{C811FEA1-2250-4B22-8B9D-062B6DB7C8BC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3.</a:t>
          </a:r>
          <a:r>
            <a:rPr lang="en-US" altLang="zh-CN">
              <a:sym typeface="+mn-ea"/>
            </a:rPr>
            <a:t>DOM</a:t>
          </a:r>
        </a:p>
      </dgm:t>
    </dgm:pt>
    <dgm:pt modelId="{A00F2487-228E-49CE-B36D-654DDD6DC557}" type="parTrans" cxnId="{554FAD97-5D3B-44D9-A404-2E6AFACBA01D}">
      <dgm:prSet/>
      <dgm:spPr/>
    </dgm:pt>
    <dgm:pt modelId="{61EC035B-E618-41DF-A6A6-5B39293763D3}" type="sibTrans" cxnId="{554FAD97-5D3B-44D9-A404-2E6AFACBA01D}">
      <dgm:prSet/>
      <dgm:spPr/>
    </dgm:pt>
    <dgm:pt modelId="{43DB7138-8BCA-480E-85C7-2859C21EE808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4.</a:t>
          </a:r>
          <a:r>
            <a:rPr lang="en-US" altLang="zh-CN"/>
            <a:t>BOM</a:t>
          </a:r>
        </a:p>
      </dgm:t>
    </dgm:pt>
    <dgm:pt modelId="{ABADFC69-4B42-4CB8-B79B-FF270D2650F8}" type="parTrans" cxnId="{770BC339-B372-4109-8B61-D2C5FCB381DC}">
      <dgm:prSet/>
      <dgm:spPr/>
    </dgm:pt>
    <dgm:pt modelId="{D75C5B03-6454-4D2F-BDF4-CA6D243D9AB3}" type="sibTrans" cxnId="{770BC339-B372-4109-8B61-D2C5FCB381DC}">
      <dgm:prSet/>
      <dgm:spPr/>
    </dgm:pt>
    <dgm:pt modelId="{EE3CB678-3AF3-48EB-A9A3-4C9B3B638DF4}" type="pres">
      <dgm:prSet presAssocID="{501C80C4-3C37-4B06-AC2A-25F05322FDE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D6364A3-3F9C-4B44-A766-E436F64EE61E}" type="pres">
      <dgm:prSet presAssocID="{26F87478-767C-4A2C-9F62-3E65522D0355}" presName="parentLin" presStyleCnt="0"/>
      <dgm:spPr/>
    </dgm:pt>
    <dgm:pt modelId="{1793E86D-A049-4652-909B-91B9FDE580F6}" type="pres">
      <dgm:prSet presAssocID="{26F87478-767C-4A2C-9F62-3E65522D0355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666C41BB-C2D4-46AC-8895-CF08238CEEB1}" type="pres">
      <dgm:prSet presAssocID="{26F87478-767C-4A2C-9F62-3E65522D0355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E7F06D-27DF-406F-BDFC-FEA789E6F834}" type="pres">
      <dgm:prSet presAssocID="{26F87478-767C-4A2C-9F62-3E65522D0355}" presName="negativeSpace" presStyleCnt="0"/>
      <dgm:spPr/>
    </dgm:pt>
    <dgm:pt modelId="{6E9E5755-0E5A-4A8E-BC7C-53F68494FA8D}" type="pres">
      <dgm:prSet presAssocID="{26F87478-767C-4A2C-9F62-3E65522D0355}" presName="childText" presStyleLbl="conFgAcc1" presStyleIdx="0" presStyleCnt="4">
        <dgm:presLayoutVars>
          <dgm:bulletEnabled val="1"/>
        </dgm:presLayoutVars>
      </dgm:prSet>
      <dgm:spPr/>
    </dgm:pt>
    <dgm:pt modelId="{A40352B7-C886-4DFF-8ADC-D1DC4109F030}" type="pres">
      <dgm:prSet presAssocID="{504075A0-EC5C-4C16-AA28-F3C9B70C1620}" presName="spaceBetweenRectangles" presStyleCnt="0"/>
      <dgm:spPr/>
    </dgm:pt>
    <dgm:pt modelId="{853DC0C6-1962-4EFE-945E-DC060EF001E9}" type="pres">
      <dgm:prSet presAssocID="{B0D35E69-7508-41A1-B56F-18EDFFEDB99F}" presName="parentLin" presStyleCnt="0"/>
      <dgm:spPr/>
    </dgm:pt>
    <dgm:pt modelId="{5D1483AC-44CE-4991-B38D-B512F556B001}" type="pres">
      <dgm:prSet presAssocID="{B0D35E69-7508-41A1-B56F-18EDFFEDB99F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A554A176-417C-4CD7-84B2-D81F18B32D21}" type="pres">
      <dgm:prSet presAssocID="{B0D35E69-7508-41A1-B56F-18EDFFEDB99F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D2D432-FFF3-4D80-9B56-301B766C8C74}" type="pres">
      <dgm:prSet presAssocID="{B0D35E69-7508-41A1-B56F-18EDFFEDB99F}" presName="negativeSpace" presStyleCnt="0"/>
      <dgm:spPr/>
    </dgm:pt>
    <dgm:pt modelId="{6FB26617-EB07-4133-8E14-CC1C1DE62F6D}" type="pres">
      <dgm:prSet presAssocID="{B0D35E69-7508-41A1-B56F-18EDFFEDB99F}" presName="childText" presStyleLbl="conFgAcc1" presStyleIdx="1" presStyleCnt="4">
        <dgm:presLayoutVars>
          <dgm:bulletEnabled val="1"/>
        </dgm:presLayoutVars>
      </dgm:prSet>
      <dgm:spPr/>
    </dgm:pt>
    <dgm:pt modelId="{4942D1CE-DFE5-43C2-AEAF-E5E80D8117D5}" type="pres">
      <dgm:prSet presAssocID="{92DA6D30-5F7B-48F7-A322-ECDEF8332ED7}" presName="spaceBetweenRectangles" presStyleCnt="0"/>
      <dgm:spPr/>
    </dgm:pt>
    <dgm:pt modelId="{31691644-BF73-44B8-990A-992A838F7599}" type="pres">
      <dgm:prSet presAssocID="{C811FEA1-2250-4B22-8B9D-062B6DB7C8BC}" presName="parentLin" presStyleCnt="0"/>
      <dgm:spPr/>
    </dgm:pt>
    <dgm:pt modelId="{0BD47884-DAD3-4A4E-A5C9-BE0E528AC528}" type="pres">
      <dgm:prSet presAssocID="{C811FEA1-2250-4B22-8B9D-062B6DB7C8BC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04F493D0-2C9D-4D5E-B028-AE5B3D7DB014}" type="pres">
      <dgm:prSet presAssocID="{C811FEA1-2250-4B22-8B9D-062B6DB7C8BC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DCAFD8-45B4-447A-887C-D0D662C8A19D}" type="pres">
      <dgm:prSet presAssocID="{C811FEA1-2250-4B22-8B9D-062B6DB7C8BC}" presName="negativeSpace" presStyleCnt="0"/>
      <dgm:spPr/>
    </dgm:pt>
    <dgm:pt modelId="{FE5CCE71-9059-4F27-A69A-51D968246AB3}" type="pres">
      <dgm:prSet presAssocID="{C811FEA1-2250-4B22-8B9D-062B6DB7C8BC}" presName="childText" presStyleLbl="conFgAcc1" presStyleIdx="2" presStyleCnt="4">
        <dgm:presLayoutVars>
          <dgm:bulletEnabled val="1"/>
        </dgm:presLayoutVars>
      </dgm:prSet>
      <dgm:spPr/>
    </dgm:pt>
    <dgm:pt modelId="{EDB4C889-C327-4DDC-936B-CBE07023B50C}" type="pres">
      <dgm:prSet presAssocID="{61EC035B-E618-41DF-A6A6-5B39293763D3}" presName="spaceBetweenRectangles" presStyleCnt="0"/>
      <dgm:spPr/>
    </dgm:pt>
    <dgm:pt modelId="{4BE5AD49-9718-4D09-9BC1-61383DEDCFB2}" type="pres">
      <dgm:prSet presAssocID="{43DB7138-8BCA-480E-85C7-2859C21EE808}" presName="parentLin" presStyleCnt="0"/>
      <dgm:spPr/>
    </dgm:pt>
    <dgm:pt modelId="{B7D63CA8-8D4D-4912-B336-51F6EC306563}" type="pres">
      <dgm:prSet presAssocID="{43DB7138-8BCA-480E-85C7-2859C21EE808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A6E89C1B-5288-492B-A250-6918BE5EE68F}" type="pres">
      <dgm:prSet presAssocID="{43DB7138-8BCA-480E-85C7-2859C21EE808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150818-ECB3-4E6E-8812-4CFFD000CF72}" type="pres">
      <dgm:prSet presAssocID="{43DB7138-8BCA-480E-85C7-2859C21EE808}" presName="negativeSpace" presStyleCnt="0"/>
      <dgm:spPr/>
    </dgm:pt>
    <dgm:pt modelId="{012A7E7C-058F-426E-A0C9-19C63F4505A6}" type="pres">
      <dgm:prSet presAssocID="{43DB7138-8BCA-480E-85C7-2859C21EE80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554FAD97-5D3B-44D9-A404-2E6AFACBA01D}" srcId="{501C80C4-3C37-4B06-AC2A-25F05322FDE0}" destId="{C811FEA1-2250-4B22-8B9D-062B6DB7C8BC}" srcOrd="2" destOrd="0" parTransId="{A00F2487-228E-49CE-B36D-654DDD6DC557}" sibTransId="{61EC035B-E618-41DF-A6A6-5B39293763D3}"/>
    <dgm:cxn modelId="{770BC339-B372-4109-8B61-D2C5FCB381DC}" srcId="{501C80C4-3C37-4B06-AC2A-25F05322FDE0}" destId="{43DB7138-8BCA-480E-85C7-2859C21EE808}" srcOrd="3" destOrd="0" parTransId="{ABADFC69-4B42-4CB8-B79B-FF270D2650F8}" sibTransId="{D75C5B03-6454-4D2F-BDF4-CA6D243D9AB3}"/>
    <dgm:cxn modelId="{69C2C904-B4AE-4690-97D6-BA33F9B1BEBF}" type="presOf" srcId="{B0D35E69-7508-41A1-B56F-18EDFFEDB99F}" destId="{A554A176-417C-4CD7-84B2-D81F18B32D21}" srcOrd="1" destOrd="0" presId="urn:microsoft.com/office/officeart/2005/8/layout/list1#1"/>
    <dgm:cxn modelId="{CEAF9F21-AD8D-4185-8436-711C9CF6E121}" srcId="{501C80C4-3C37-4B06-AC2A-25F05322FDE0}" destId="{26F87478-767C-4A2C-9F62-3E65522D0355}" srcOrd="0" destOrd="0" parTransId="{BFCAC014-B56B-45AA-9CDB-3A63BEF83E12}" sibTransId="{504075A0-EC5C-4C16-AA28-F3C9B70C1620}"/>
    <dgm:cxn modelId="{C962BA38-F15D-464A-8824-A3CB9B890DFB}" type="presOf" srcId="{501C80C4-3C37-4B06-AC2A-25F05322FDE0}" destId="{EE3CB678-3AF3-48EB-A9A3-4C9B3B638DF4}" srcOrd="0" destOrd="0" presId="urn:microsoft.com/office/officeart/2005/8/layout/list1#1"/>
    <dgm:cxn modelId="{4F96C0B8-5096-4664-AA7D-A34D26A5B35B}" srcId="{501C80C4-3C37-4B06-AC2A-25F05322FDE0}" destId="{B0D35E69-7508-41A1-B56F-18EDFFEDB99F}" srcOrd="1" destOrd="0" parTransId="{29D6577D-25F7-4190-BB0C-0E648D790556}" sibTransId="{92DA6D30-5F7B-48F7-A322-ECDEF8332ED7}"/>
    <dgm:cxn modelId="{2857D277-5350-4434-B8ED-9FD5AC5427CC}" type="presOf" srcId="{C811FEA1-2250-4B22-8B9D-062B6DB7C8BC}" destId="{0BD47884-DAD3-4A4E-A5C9-BE0E528AC528}" srcOrd="0" destOrd="0" presId="urn:microsoft.com/office/officeart/2005/8/layout/list1#1"/>
    <dgm:cxn modelId="{DF0CA927-F7BB-4B6B-9AE6-D10744CB9832}" type="presOf" srcId="{C811FEA1-2250-4B22-8B9D-062B6DB7C8BC}" destId="{04F493D0-2C9D-4D5E-B028-AE5B3D7DB014}" srcOrd="1" destOrd="0" presId="urn:microsoft.com/office/officeart/2005/8/layout/list1#1"/>
    <dgm:cxn modelId="{B71EB3E2-43D4-4C4F-8C1D-53109E120427}" type="presOf" srcId="{B0D35E69-7508-41A1-B56F-18EDFFEDB99F}" destId="{5D1483AC-44CE-4991-B38D-B512F556B001}" srcOrd="0" destOrd="0" presId="urn:microsoft.com/office/officeart/2005/8/layout/list1#1"/>
    <dgm:cxn modelId="{0B0E546A-9742-41CC-827B-678FC39061BD}" type="presOf" srcId="{43DB7138-8BCA-480E-85C7-2859C21EE808}" destId="{B7D63CA8-8D4D-4912-B336-51F6EC306563}" srcOrd="0" destOrd="0" presId="urn:microsoft.com/office/officeart/2005/8/layout/list1#1"/>
    <dgm:cxn modelId="{0BD65B35-FE15-41DC-B253-A94C5EB0A8A5}" type="presOf" srcId="{26F87478-767C-4A2C-9F62-3E65522D0355}" destId="{1793E86D-A049-4652-909B-91B9FDE580F6}" srcOrd="0" destOrd="0" presId="urn:microsoft.com/office/officeart/2005/8/layout/list1#1"/>
    <dgm:cxn modelId="{26D5C9C2-8668-4EB3-8676-5B7E5D9CA715}" type="presOf" srcId="{43DB7138-8BCA-480E-85C7-2859C21EE808}" destId="{A6E89C1B-5288-492B-A250-6918BE5EE68F}" srcOrd="1" destOrd="0" presId="urn:microsoft.com/office/officeart/2005/8/layout/list1#1"/>
    <dgm:cxn modelId="{5FEFA65B-E36B-4D7E-8556-FC08D615652B}" type="presOf" srcId="{26F87478-767C-4A2C-9F62-3E65522D0355}" destId="{666C41BB-C2D4-46AC-8895-CF08238CEEB1}" srcOrd="1" destOrd="0" presId="urn:microsoft.com/office/officeart/2005/8/layout/list1#1"/>
    <dgm:cxn modelId="{97C52AC4-056C-4FB4-A159-B0C210C5D282}" type="presParOf" srcId="{EE3CB678-3AF3-48EB-A9A3-4C9B3B638DF4}" destId="{DD6364A3-3F9C-4B44-A766-E436F64EE61E}" srcOrd="0" destOrd="0" presId="urn:microsoft.com/office/officeart/2005/8/layout/list1#1"/>
    <dgm:cxn modelId="{5CB93437-B0CE-442E-9B63-E739D89853B4}" type="presParOf" srcId="{DD6364A3-3F9C-4B44-A766-E436F64EE61E}" destId="{1793E86D-A049-4652-909B-91B9FDE580F6}" srcOrd="0" destOrd="0" presId="urn:microsoft.com/office/officeart/2005/8/layout/list1#1"/>
    <dgm:cxn modelId="{8A2796A0-7967-42B2-99EF-F6357A0307E8}" type="presParOf" srcId="{DD6364A3-3F9C-4B44-A766-E436F64EE61E}" destId="{666C41BB-C2D4-46AC-8895-CF08238CEEB1}" srcOrd="1" destOrd="0" presId="urn:microsoft.com/office/officeart/2005/8/layout/list1#1"/>
    <dgm:cxn modelId="{F93C505D-57FC-447A-A12E-843809A207A1}" type="presParOf" srcId="{EE3CB678-3AF3-48EB-A9A3-4C9B3B638DF4}" destId="{47E7F06D-27DF-406F-BDFC-FEA789E6F834}" srcOrd="1" destOrd="0" presId="urn:microsoft.com/office/officeart/2005/8/layout/list1#1"/>
    <dgm:cxn modelId="{833FAAB1-7A66-47FD-A889-BFFE6C3BC402}" type="presParOf" srcId="{EE3CB678-3AF3-48EB-A9A3-4C9B3B638DF4}" destId="{6E9E5755-0E5A-4A8E-BC7C-53F68494FA8D}" srcOrd="2" destOrd="0" presId="urn:microsoft.com/office/officeart/2005/8/layout/list1#1"/>
    <dgm:cxn modelId="{010B317F-A167-4CCA-A143-DA177A57D9AE}" type="presParOf" srcId="{EE3CB678-3AF3-48EB-A9A3-4C9B3B638DF4}" destId="{A40352B7-C886-4DFF-8ADC-D1DC4109F030}" srcOrd="3" destOrd="0" presId="urn:microsoft.com/office/officeart/2005/8/layout/list1#1"/>
    <dgm:cxn modelId="{CE01741C-2DC5-45F8-A059-3DFE89463260}" type="presParOf" srcId="{EE3CB678-3AF3-48EB-A9A3-4C9B3B638DF4}" destId="{853DC0C6-1962-4EFE-945E-DC060EF001E9}" srcOrd="4" destOrd="0" presId="urn:microsoft.com/office/officeart/2005/8/layout/list1#1"/>
    <dgm:cxn modelId="{4E707AEA-98A9-4B0D-9546-14E39E298AF5}" type="presParOf" srcId="{853DC0C6-1962-4EFE-945E-DC060EF001E9}" destId="{5D1483AC-44CE-4991-B38D-B512F556B001}" srcOrd="0" destOrd="0" presId="urn:microsoft.com/office/officeart/2005/8/layout/list1#1"/>
    <dgm:cxn modelId="{AC85831A-6EED-4D82-8AD6-631AEC644ACF}" type="presParOf" srcId="{853DC0C6-1962-4EFE-945E-DC060EF001E9}" destId="{A554A176-417C-4CD7-84B2-D81F18B32D21}" srcOrd="1" destOrd="0" presId="urn:microsoft.com/office/officeart/2005/8/layout/list1#1"/>
    <dgm:cxn modelId="{54867F73-9DE5-45DB-B15A-FB2EDC11F32D}" type="presParOf" srcId="{EE3CB678-3AF3-48EB-A9A3-4C9B3B638DF4}" destId="{F3D2D432-FFF3-4D80-9B56-301B766C8C74}" srcOrd="5" destOrd="0" presId="urn:microsoft.com/office/officeart/2005/8/layout/list1#1"/>
    <dgm:cxn modelId="{A353715B-1EE3-4DCA-90DD-3B632FEDBCA6}" type="presParOf" srcId="{EE3CB678-3AF3-48EB-A9A3-4C9B3B638DF4}" destId="{6FB26617-EB07-4133-8E14-CC1C1DE62F6D}" srcOrd="6" destOrd="0" presId="urn:microsoft.com/office/officeart/2005/8/layout/list1#1"/>
    <dgm:cxn modelId="{0D913AE2-7C00-486E-9067-3B68CBC45DD9}" type="presParOf" srcId="{EE3CB678-3AF3-48EB-A9A3-4C9B3B638DF4}" destId="{4942D1CE-DFE5-43C2-AEAF-E5E80D8117D5}" srcOrd="7" destOrd="0" presId="urn:microsoft.com/office/officeart/2005/8/layout/list1#1"/>
    <dgm:cxn modelId="{8A4536F7-874F-443F-9EAB-44E1A1F5FE15}" type="presParOf" srcId="{EE3CB678-3AF3-48EB-A9A3-4C9B3B638DF4}" destId="{31691644-BF73-44B8-990A-992A838F7599}" srcOrd="8" destOrd="0" presId="urn:microsoft.com/office/officeart/2005/8/layout/list1#1"/>
    <dgm:cxn modelId="{5B6FBC62-4058-4990-A66A-7862922D3D45}" type="presParOf" srcId="{31691644-BF73-44B8-990A-992A838F7599}" destId="{0BD47884-DAD3-4A4E-A5C9-BE0E528AC528}" srcOrd="0" destOrd="0" presId="urn:microsoft.com/office/officeart/2005/8/layout/list1#1"/>
    <dgm:cxn modelId="{37795C87-4463-416C-B9D9-87F2F56D1FDB}" type="presParOf" srcId="{31691644-BF73-44B8-990A-992A838F7599}" destId="{04F493D0-2C9D-4D5E-B028-AE5B3D7DB014}" srcOrd="1" destOrd="0" presId="urn:microsoft.com/office/officeart/2005/8/layout/list1#1"/>
    <dgm:cxn modelId="{6102EBDD-53E8-41AB-8D8B-0A602AF9B91E}" type="presParOf" srcId="{EE3CB678-3AF3-48EB-A9A3-4C9B3B638DF4}" destId="{47DCAFD8-45B4-447A-887C-D0D662C8A19D}" srcOrd="9" destOrd="0" presId="urn:microsoft.com/office/officeart/2005/8/layout/list1#1"/>
    <dgm:cxn modelId="{4246F90B-8FEF-498F-B7F6-948C05B8E7C2}" type="presParOf" srcId="{EE3CB678-3AF3-48EB-A9A3-4C9B3B638DF4}" destId="{FE5CCE71-9059-4F27-A69A-51D968246AB3}" srcOrd="10" destOrd="0" presId="urn:microsoft.com/office/officeart/2005/8/layout/list1#1"/>
    <dgm:cxn modelId="{FFF16506-1C2A-49D1-84D4-B6BDC494A2A0}" type="presParOf" srcId="{EE3CB678-3AF3-48EB-A9A3-4C9B3B638DF4}" destId="{EDB4C889-C327-4DDC-936B-CBE07023B50C}" srcOrd="11" destOrd="0" presId="urn:microsoft.com/office/officeart/2005/8/layout/list1#1"/>
    <dgm:cxn modelId="{B307263F-36C3-41B4-9B17-F870C5966AA8}" type="presParOf" srcId="{EE3CB678-3AF3-48EB-A9A3-4C9B3B638DF4}" destId="{4BE5AD49-9718-4D09-9BC1-61383DEDCFB2}" srcOrd="12" destOrd="0" presId="urn:microsoft.com/office/officeart/2005/8/layout/list1#1"/>
    <dgm:cxn modelId="{F0410316-F9F2-4D79-9FBE-A0BA90A8A268}" type="presParOf" srcId="{4BE5AD49-9718-4D09-9BC1-61383DEDCFB2}" destId="{B7D63CA8-8D4D-4912-B336-51F6EC306563}" srcOrd="0" destOrd="0" presId="urn:microsoft.com/office/officeart/2005/8/layout/list1#1"/>
    <dgm:cxn modelId="{58352713-3D85-43DF-89B6-FA913833535E}" type="presParOf" srcId="{4BE5AD49-9718-4D09-9BC1-61383DEDCFB2}" destId="{A6E89C1B-5288-492B-A250-6918BE5EE68F}" srcOrd="1" destOrd="0" presId="urn:microsoft.com/office/officeart/2005/8/layout/list1#1"/>
    <dgm:cxn modelId="{A6FC1379-3D24-42E6-9E44-096309E26833}" type="presParOf" srcId="{EE3CB678-3AF3-48EB-A9A3-4C9B3B638DF4}" destId="{70150818-ECB3-4E6E-8812-4CFFD000CF72}" srcOrd="13" destOrd="0" presId="urn:microsoft.com/office/officeart/2005/8/layout/list1#1"/>
    <dgm:cxn modelId="{70DB024F-1848-464B-9530-3EA2ADFFC936}" type="presParOf" srcId="{EE3CB678-3AF3-48EB-A9A3-4C9B3B638DF4}" destId="{012A7E7C-058F-426E-A0C9-19C63F4505A6}" srcOrd="14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9E5755-0E5A-4A8E-BC7C-53F68494FA8D}">
      <dsp:nvSpPr>
        <dsp:cNvPr id="0" name=""/>
        <dsp:cNvSpPr/>
      </dsp:nvSpPr>
      <dsp:spPr>
        <a:xfrm>
          <a:off x="0" y="545964"/>
          <a:ext cx="7200265" cy="831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66C41BB-C2D4-46AC-8895-CF08238CEEB1}">
      <dsp:nvSpPr>
        <dsp:cNvPr id="0" name=""/>
        <dsp:cNvSpPr/>
      </dsp:nvSpPr>
      <dsp:spPr>
        <a:xfrm>
          <a:off x="360013" y="58884"/>
          <a:ext cx="5040185" cy="9741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7" tIns="0" rIns="190507" bIns="0" numCol="1" spcCol="1270" anchor="ctr" anchorCtr="0">
          <a:noAutofit/>
        </a:bodyPr>
        <a:lstStyle/>
        <a:p>
          <a:pPr lvl="0" algn="l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/>
            <a:t>1.</a:t>
          </a:r>
          <a:r>
            <a:rPr lang="zh-CN" altLang="en-US" sz="3300" kern="1200"/>
            <a:t>正则表达式</a:t>
          </a:r>
        </a:p>
      </dsp:txBody>
      <dsp:txXfrm>
        <a:off x="407568" y="106439"/>
        <a:ext cx="4945075" cy="879050"/>
      </dsp:txXfrm>
    </dsp:sp>
    <dsp:sp modelId="{6FB26617-EB07-4133-8E14-CC1C1DE62F6D}">
      <dsp:nvSpPr>
        <dsp:cNvPr id="0" name=""/>
        <dsp:cNvSpPr/>
      </dsp:nvSpPr>
      <dsp:spPr>
        <a:xfrm>
          <a:off x="0" y="2042845"/>
          <a:ext cx="7200265" cy="831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554A176-417C-4CD7-84B2-D81F18B32D21}">
      <dsp:nvSpPr>
        <dsp:cNvPr id="0" name=""/>
        <dsp:cNvSpPr/>
      </dsp:nvSpPr>
      <dsp:spPr>
        <a:xfrm>
          <a:off x="360013" y="1555765"/>
          <a:ext cx="5040185" cy="9741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7" tIns="0" rIns="190507" bIns="0" numCol="1" spcCol="1270" anchor="ctr" anchorCtr="0">
          <a:noAutofit/>
        </a:bodyPr>
        <a:lstStyle/>
        <a:p>
          <a:pPr lvl="0" algn="l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/>
            <a:t>2.</a:t>
          </a:r>
          <a:r>
            <a:rPr lang="zh-CN" altLang="en-US" sz="3300" kern="1200"/>
            <a:t>事件</a:t>
          </a:r>
        </a:p>
      </dsp:txBody>
      <dsp:txXfrm>
        <a:off x="407568" y="1603320"/>
        <a:ext cx="4945075" cy="879050"/>
      </dsp:txXfrm>
    </dsp:sp>
    <dsp:sp modelId="{FE5CCE71-9059-4F27-A69A-51D968246AB3}">
      <dsp:nvSpPr>
        <dsp:cNvPr id="0" name=""/>
        <dsp:cNvSpPr/>
      </dsp:nvSpPr>
      <dsp:spPr>
        <a:xfrm>
          <a:off x="0" y="3539725"/>
          <a:ext cx="7200265" cy="831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4F493D0-2C9D-4D5E-B028-AE5B3D7DB014}">
      <dsp:nvSpPr>
        <dsp:cNvPr id="0" name=""/>
        <dsp:cNvSpPr/>
      </dsp:nvSpPr>
      <dsp:spPr>
        <a:xfrm>
          <a:off x="360013" y="3052645"/>
          <a:ext cx="5040185" cy="9741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7" tIns="0" rIns="190507" bIns="0" numCol="1" spcCol="1270" anchor="ctr" anchorCtr="0">
          <a:noAutofit/>
        </a:bodyPr>
        <a:lstStyle/>
        <a:p>
          <a:pPr lvl="0" algn="l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/>
            <a:t>3.</a:t>
          </a:r>
          <a:r>
            <a:rPr lang="en-US" altLang="zh-CN" sz="3300" kern="1200">
              <a:sym typeface="+mn-ea"/>
            </a:rPr>
            <a:t>DOM</a:t>
          </a:r>
        </a:p>
      </dsp:txBody>
      <dsp:txXfrm>
        <a:off x="407568" y="3100200"/>
        <a:ext cx="4945075" cy="879050"/>
      </dsp:txXfrm>
    </dsp:sp>
    <dsp:sp modelId="{012A7E7C-058F-426E-A0C9-19C63F4505A6}">
      <dsp:nvSpPr>
        <dsp:cNvPr id="0" name=""/>
        <dsp:cNvSpPr/>
      </dsp:nvSpPr>
      <dsp:spPr>
        <a:xfrm>
          <a:off x="0" y="5036605"/>
          <a:ext cx="7200265" cy="831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6E89C1B-5288-492B-A250-6918BE5EE68F}">
      <dsp:nvSpPr>
        <dsp:cNvPr id="0" name=""/>
        <dsp:cNvSpPr/>
      </dsp:nvSpPr>
      <dsp:spPr>
        <a:xfrm>
          <a:off x="360013" y="4549525"/>
          <a:ext cx="5040185" cy="9741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7" tIns="0" rIns="190507" bIns="0" numCol="1" spcCol="1270" anchor="ctr" anchorCtr="0">
          <a:noAutofit/>
        </a:bodyPr>
        <a:lstStyle/>
        <a:p>
          <a:pPr lvl="0" algn="l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/>
            <a:t>4.</a:t>
          </a:r>
          <a:r>
            <a:rPr lang="en-US" altLang="zh-CN" sz="3300" kern="1200"/>
            <a:t>BOM</a:t>
          </a:r>
        </a:p>
      </dsp:txBody>
      <dsp:txXfrm>
        <a:off x="407568" y="4597080"/>
        <a:ext cx="4945075" cy="879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#1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2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互联网时代，信息爆炸的时代，网络有各种个样的信息，那么若何快速正确的获取这些信息呢。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互联网时代，信息爆炸的时代，网络有各种个样的信息，那么若何快速正确的获取这些信息呢。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20850" y="2568575"/>
            <a:ext cx="8264525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600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WEB</a:t>
            </a:r>
            <a:r>
              <a:rPr lang="zh-CN" altLang="en-US" sz="600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开发</a:t>
            </a:r>
            <a:r>
              <a:rPr lang="en-US" altLang="zh-CN" sz="600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day07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7845" y="354965"/>
            <a:ext cx="7239635" cy="706755"/>
          </a:xfrm>
          <a:custGeom>
            <a:avLst/>
            <a:gdLst>
              <a:gd name="connsiteX0" fmla="*/ 0 w 8641"/>
              <a:gd name="connsiteY0" fmla="*/ 0 h 644"/>
              <a:gd name="connsiteX1" fmla="*/ 8641 w 8641"/>
              <a:gd name="connsiteY1" fmla="*/ 33 h 644"/>
              <a:gd name="connsiteX2" fmla="*/ 8641 w 8641"/>
              <a:gd name="connsiteY2" fmla="*/ 644 h 644"/>
              <a:gd name="connsiteX3" fmla="*/ 10 w 8641"/>
              <a:gd name="connsiteY3" fmla="*/ 644 h 644"/>
              <a:gd name="connsiteX4" fmla="*/ 0 w 8641"/>
              <a:gd name="connsiteY4" fmla="*/ 0 h 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1" h="644">
                <a:moveTo>
                  <a:pt x="0" y="0"/>
                </a:moveTo>
                <a:lnTo>
                  <a:pt x="8641" y="33"/>
                </a:lnTo>
                <a:lnTo>
                  <a:pt x="8641" y="644"/>
                </a:lnTo>
                <a:lnTo>
                  <a:pt x="10" y="644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四、</a:t>
            </a:r>
            <a:r>
              <a:rPr lang="en-US" altLang="zh-CN" sz="4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BOM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35610" y="1098550"/>
            <a:ext cx="9658350" cy="5913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fontAlgn="auto">
              <a:lnSpc>
                <a:spcPct val="150000"/>
              </a:lnSpc>
              <a:buAutoNum type="arabicPeriod"/>
            </a:pPr>
            <a:r>
              <a:rPr lang="en-US" altLang="zh-CN" sz="32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window</a:t>
            </a:r>
            <a:r>
              <a:rPr lang="zh-CN" altLang="en-US" sz="32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对象</a:t>
            </a:r>
          </a:p>
          <a:p>
            <a:pPr marL="971550" lvl="1" indent="-514350" fontAlgn="auto">
              <a:lnSpc>
                <a:spcPct val="110000"/>
              </a:lnSpc>
              <a:buFont typeface="Wingdings" panose="05000000000000000000" charset="0"/>
              <a:buChar char=""/>
            </a:pPr>
            <a:r>
              <a:rPr lang="en-US" altLang="zh-CN" sz="2800">
                <a:solidFill>
                  <a:schemeClr val="tx1"/>
                </a:solidFill>
                <a:latin typeface="Songti SC Regular" panose="02010800040101010101" charset="-122"/>
                <a:ea typeface="Songti SC Regular" panose="02010800040101010101" charset="-122"/>
                <a:cs typeface="Heiti SC Medium" panose="02000000000000000000" charset="-122"/>
                <a:sym typeface="+mn-ea"/>
              </a:rPr>
              <a:t>alert()</a:t>
            </a:r>
          </a:p>
          <a:p>
            <a:pPr marL="971550" lvl="1" indent="-514350" fontAlgn="auto">
              <a:lnSpc>
                <a:spcPct val="110000"/>
              </a:lnSpc>
              <a:buFont typeface="Wingdings" panose="05000000000000000000" charset="0"/>
              <a:buChar char=""/>
            </a:pPr>
            <a:r>
              <a:rPr lang="en-US" altLang="zh-CN" sz="2800">
                <a:solidFill>
                  <a:schemeClr val="tx1"/>
                </a:solidFill>
                <a:latin typeface="Songti SC Regular" panose="02010800040101010101" charset="-122"/>
                <a:ea typeface="Songti SC Regular" panose="02010800040101010101" charset="-122"/>
                <a:cs typeface="Heiti SC Medium" panose="02000000000000000000" charset="-122"/>
                <a:sym typeface="+mn-ea"/>
              </a:rPr>
              <a:t>prompt()</a:t>
            </a:r>
          </a:p>
          <a:p>
            <a:pPr marL="971550" lvl="1" indent="-514350" fontAlgn="auto">
              <a:lnSpc>
                <a:spcPct val="110000"/>
              </a:lnSpc>
              <a:buFont typeface="Wingdings" panose="05000000000000000000" charset="0"/>
              <a:buChar char=""/>
            </a:pPr>
            <a:r>
              <a:rPr lang="en-US" altLang="zh-CN" sz="2800">
                <a:solidFill>
                  <a:schemeClr val="tx1"/>
                </a:solidFill>
                <a:latin typeface="Songti SC Regular" panose="02010800040101010101" charset="-122"/>
                <a:ea typeface="Songti SC Regular" panose="02010800040101010101" charset="-122"/>
                <a:cs typeface="Heiti SC Medium" panose="02000000000000000000" charset="-122"/>
                <a:sym typeface="+mn-ea"/>
              </a:rPr>
              <a:t>confirm()</a:t>
            </a:r>
          </a:p>
          <a:p>
            <a:pPr marL="457200" indent="-457200" fontAlgn="auto">
              <a:lnSpc>
                <a:spcPct val="150000"/>
              </a:lnSpc>
              <a:buAutoNum type="arabicPeriod"/>
            </a:pPr>
            <a:r>
              <a:rPr lang="zh-CN" altLang="en-US" sz="32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location对象</a:t>
            </a:r>
          </a:p>
          <a:p>
            <a:pPr marL="914400" lvl="1" indent="-457200" fontAlgn="auto">
              <a:lnSpc>
                <a:spcPct val="110000"/>
              </a:lnSpc>
              <a:buFont typeface="Wingdings" panose="05000000000000000000" charset="0"/>
              <a:buChar char=""/>
            </a:pPr>
            <a:r>
              <a:rPr lang="en-US" altLang="zh-CN" sz="2800">
                <a:solidFill>
                  <a:schemeClr val="tx1"/>
                </a:solidFill>
                <a:latin typeface="Songti SC Regular" panose="02010800040101010101" charset="-122"/>
                <a:ea typeface="Songti SC Regular" panose="02010800040101010101" charset="-122"/>
                <a:cs typeface="Heiti SC Medium" panose="02000000000000000000" charset="-122"/>
                <a:sym typeface="+mn-ea"/>
              </a:rPr>
              <a:t>location.href</a:t>
            </a:r>
          </a:p>
          <a:p>
            <a:pPr marL="914400" lvl="1" indent="-457200" fontAlgn="auto">
              <a:lnSpc>
                <a:spcPct val="110000"/>
              </a:lnSpc>
              <a:buFont typeface="Wingdings" panose="05000000000000000000" charset="0"/>
              <a:buChar char=""/>
            </a:pPr>
            <a:r>
              <a:rPr lang="en-US" altLang="zh-CN" sz="2800">
                <a:solidFill>
                  <a:schemeClr val="tx1"/>
                </a:solidFill>
                <a:latin typeface="Songti SC Regular" panose="02010800040101010101" charset="-122"/>
                <a:ea typeface="Songti SC Regular" panose="02010800040101010101" charset="-122"/>
                <a:cs typeface="Heiti SC Medium" panose="02000000000000000000" charset="-122"/>
                <a:sym typeface="+mn-ea"/>
              </a:rPr>
              <a:t>location.hostname</a:t>
            </a:r>
          </a:p>
          <a:p>
            <a:pPr marL="914400" lvl="1" indent="-457200" fontAlgn="auto">
              <a:lnSpc>
                <a:spcPct val="110000"/>
              </a:lnSpc>
              <a:buFont typeface="Wingdings" panose="05000000000000000000" charset="0"/>
              <a:buChar char=""/>
            </a:pPr>
            <a:r>
              <a:rPr lang="en-US" altLang="zh-CN" sz="2800">
                <a:solidFill>
                  <a:schemeClr val="tx1"/>
                </a:solidFill>
                <a:latin typeface="Songti SC Regular" panose="02010800040101010101" charset="-122"/>
                <a:ea typeface="Songti SC Regular" panose="02010800040101010101" charset="-122"/>
                <a:cs typeface="Heiti SC Medium" panose="02000000000000000000" charset="-122"/>
                <a:sym typeface="+mn-ea"/>
              </a:rPr>
              <a:t>location.pathname</a:t>
            </a:r>
          </a:p>
          <a:p>
            <a:pPr marL="914400" lvl="1" indent="-457200" fontAlgn="auto">
              <a:lnSpc>
                <a:spcPct val="110000"/>
              </a:lnSpc>
              <a:buFont typeface="Wingdings" panose="05000000000000000000" charset="0"/>
              <a:buChar char=""/>
            </a:pPr>
            <a:r>
              <a:rPr lang="en-US" altLang="zh-CN" sz="2800">
                <a:solidFill>
                  <a:schemeClr val="tx1"/>
                </a:solidFill>
                <a:latin typeface="Songti SC Regular" panose="02010800040101010101" charset="-122"/>
                <a:ea typeface="Songti SC Regular" panose="02010800040101010101" charset="-122"/>
                <a:cs typeface="Heiti SC Medium" panose="02000000000000000000" charset="-122"/>
                <a:sym typeface="+mn-ea"/>
              </a:rPr>
              <a:t>location.port</a:t>
            </a:r>
          </a:p>
          <a:p>
            <a:pPr marL="914400" lvl="1" indent="-457200" fontAlgn="auto">
              <a:lnSpc>
                <a:spcPct val="110000"/>
              </a:lnSpc>
              <a:buFont typeface="Wingdings" panose="05000000000000000000" charset="0"/>
              <a:buChar char=""/>
            </a:pPr>
            <a:r>
              <a:rPr lang="en-US" altLang="zh-CN" sz="2800">
                <a:solidFill>
                  <a:schemeClr val="tx1"/>
                </a:solidFill>
                <a:latin typeface="Songti SC Regular" panose="02010800040101010101" charset="-122"/>
                <a:ea typeface="Songti SC Regular" panose="02010800040101010101" charset="-122"/>
                <a:cs typeface="Heiti SC Medium" panose="02000000000000000000" charset="-122"/>
                <a:sym typeface="+mn-ea"/>
              </a:rPr>
              <a:t>loaction.protocol</a:t>
            </a:r>
            <a:endParaRPr lang="zh-CN" altLang="en-US" sz="2400" b="1"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 sz="2400" b="1"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7845" y="354965"/>
            <a:ext cx="7239635" cy="706755"/>
          </a:xfrm>
          <a:custGeom>
            <a:avLst/>
            <a:gdLst>
              <a:gd name="connsiteX0" fmla="*/ 0 w 8641"/>
              <a:gd name="connsiteY0" fmla="*/ 0 h 644"/>
              <a:gd name="connsiteX1" fmla="*/ 8641 w 8641"/>
              <a:gd name="connsiteY1" fmla="*/ 33 h 644"/>
              <a:gd name="connsiteX2" fmla="*/ 8641 w 8641"/>
              <a:gd name="connsiteY2" fmla="*/ 644 h 644"/>
              <a:gd name="connsiteX3" fmla="*/ 10 w 8641"/>
              <a:gd name="connsiteY3" fmla="*/ 644 h 644"/>
              <a:gd name="connsiteX4" fmla="*/ 0 w 8641"/>
              <a:gd name="connsiteY4" fmla="*/ 0 h 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1" h="644">
                <a:moveTo>
                  <a:pt x="0" y="0"/>
                </a:moveTo>
                <a:lnTo>
                  <a:pt x="8641" y="33"/>
                </a:lnTo>
                <a:lnTo>
                  <a:pt x="8641" y="644"/>
                </a:lnTo>
                <a:lnTo>
                  <a:pt x="10" y="644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四、</a:t>
            </a:r>
            <a:r>
              <a:rPr lang="en-US" altLang="zh-CN" sz="4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BOM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35610" y="1098550"/>
            <a:ext cx="9658350" cy="3463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fontAlgn="auto">
              <a:lnSpc>
                <a:spcPct val="150000"/>
              </a:lnSpc>
              <a:buAutoNum type="arabicPeriod"/>
            </a:pPr>
            <a:r>
              <a:rPr lang="en-US" altLang="zh-CN" sz="32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navigator</a:t>
            </a:r>
            <a:r>
              <a:rPr lang="zh-CN" altLang="en-US" sz="32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对象</a:t>
            </a:r>
          </a:p>
          <a:p>
            <a:pPr marL="971550" lvl="1" indent="-514350" fontAlgn="auto">
              <a:lnSpc>
                <a:spcPct val="110000"/>
              </a:lnSpc>
              <a:buFont typeface="Wingdings" panose="05000000000000000000" charset="0"/>
              <a:buChar char=""/>
            </a:pPr>
            <a:r>
              <a:rPr lang="en-US" altLang="zh-CN" sz="2800">
                <a:solidFill>
                  <a:schemeClr val="tx1"/>
                </a:solidFill>
                <a:latin typeface="Songti SC Regular" panose="02010800040101010101" charset="-122"/>
                <a:ea typeface="Songti SC Regular" panose="02010800040101010101" charset="-122"/>
                <a:cs typeface="Heiti SC Medium" panose="02000000000000000000" charset="-122"/>
                <a:sym typeface="+mn-ea"/>
              </a:rPr>
              <a:t>userAgent</a:t>
            </a:r>
          </a:p>
          <a:p>
            <a:pPr marL="457200" indent="-457200" fontAlgn="auto">
              <a:lnSpc>
                <a:spcPct val="150000"/>
              </a:lnSpc>
              <a:buAutoNum type="arabicPeriod"/>
            </a:pPr>
            <a:r>
              <a:rPr lang="en-US" altLang="zh-CN" sz="32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history</a:t>
            </a:r>
            <a:r>
              <a:rPr lang="zh-CN" altLang="en-US" sz="32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对象</a:t>
            </a:r>
          </a:p>
          <a:p>
            <a:pPr marL="914400" lvl="1" indent="-457200" fontAlgn="auto">
              <a:lnSpc>
                <a:spcPct val="110000"/>
              </a:lnSpc>
              <a:buFont typeface="Wingdings" panose="05000000000000000000" charset="0"/>
              <a:buChar char=""/>
            </a:pPr>
            <a:r>
              <a:rPr lang="en-US" altLang="zh-CN" sz="2800">
                <a:solidFill>
                  <a:schemeClr val="tx1"/>
                </a:solidFill>
                <a:latin typeface="Songti SC Regular" panose="02010800040101010101" charset="-122"/>
                <a:ea typeface="Songti SC Regular" panose="02010800040101010101" charset="-122"/>
                <a:cs typeface="Heiti SC Medium" panose="02000000000000000000" charset="-122"/>
                <a:sym typeface="+mn-ea"/>
              </a:rPr>
              <a:t>history.back</a:t>
            </a:r>
          </a:p>
          <a:p>
            <a:pPr marL="914400" lvl="1" indent="-457200" fontAlgn="auto">
              <a:lnSpc>
                <a:spcPct val="110000"/>
              </a:lnSpc>
              <a:buFont typeface="Wingdings" panose="05000000000000000000" charset="0"/>
              <a:buChar char=""/>
            </a:pPr>
            <a:r>
              <a:rPr lang="en-US" altLang="zh-CN" sz="2800">
                <a:solidFill>
                  <a:schemeClr val="tx1"/>
                </a:solidFill>
                <a:latin typeface="Songti SC Regular" panose="02010800040101010101" charset="-122"/>
                <a:ea typeface="Songti SC Regular" panose="02010800040101010101" charset="-122"/>
                <a:cs typeface="Heiti SC Medium" panose="02000000000000000000" charset="-122"/>
                <a:sym typeface="+mn-ea"/>
              </a:rPr>
              <a:t>history.go</a:t>
            </a:r>
          </a:p>
          <a:p>
            <a:pPr marL="914400" lvl="1" indent="-457200" fontAlgn="auto">
              <a:lnSpc>
                <a:spcPct val="110000"/>
              </a:lnSpc>
              <a:buFont typeface="Wingdings" panose="05000000000000000000" charset="0"/>
              <a:buChar char=""/>
            </a:pPr>
            <a:r>
              <a:rPr lang="en-US" altLang="zh-CN" sz="2800">
                <a:solidFill>
                  <a:schemeClr val="tx1"/>
                </a:solidFill>
                <a:latin typeface="Songti SC Regular" panose="02010800040101010101" charset="-122"/>
                <a:ea typeface="Songti SC Regular" panose="02010800040101010101" charset="-122"/>
                <a:cs typeface="Heiti SC Medium" panose="02000000000000000000" charset="-122"/>
                <a:sym typeface="+mn-ea"/>
              </a:rPr>
              <a:t>history.forward</a:t>
            </a:r>
            <a:endParaRPr lang="zh-CN" altLang="en-US" sz="2400" b="1"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07130" y="1939290"/>
            <a:ext cx="8332470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8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charset="0"/>
                <a:ea typeface="新宋体" charset="0"/>
              </a:rPr>
              <a:t>谢谢观赏</a:t>
            </a:r>
            <a:endParaRPr lang="zh-CN" altLang="en-US" sz="2400">
              <a:latin typeface="新宋体" charset="0"/>
              <a:ea typeface="新宋体" charset="0"/>
            </a:endParaRPr>
          </a:p>
          <a:p>
            <a:pPr fontAlgn="auto">
              <a:lnSpc>
                <a:spcPct val="150000"/>
              </a:lnSpc>
            </a:pPr>
            <a:endParaRPr lang="zh-CN" altLang="en-US" sz="2400">
              <a:latin typeface="新宋体" charset="0"/>
              <a:ea typeface="新宋体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示 6"/>
          <p:cNvGraphicFramePr/>
          <p:nvPr/>
        </p:nvGraphicFramePr>
        <p:xfrm>
          <a:off x="2599055" y="449580"/>
          <a:ext cx="7200265" cy="5927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1315720" y="2459355"/>
            <a:ext cx="1283335" cy="1938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60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+mj-lt"/>
                <a:ea typeface="+mj-lt"/>
              </a:rPr>
              <a:t>目</a:t>
            </a:r>
          </a:p>
          <a:p>
            <a:r>
              <a:rPr lang="zh-CN" altLang="en-US" sz="60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+mj-lt"/>
                <a:ea typeface="+mj-lt"/>
              </a:rPr>
              <a:t>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7845" y="370205"/>
            <a:ext cx="5821045" cy="706755"/>
          </a:xfrm>
          <a:custGeom>
            <a:avLst/>
            <a:gdLst>
              <a:gd name="connsiteX0" fmla="*/ 0 w 8641"/>
              <a:gd name="connsiteY0" fmla="*/ 0 h 644"/>
              <a:gd name="connsiteX1" fmla="*/ 8641 w 8641"/>
              <a:gd name="connsiteY1" fmla="*/ 33 h 644"/>
              <a:gd name="connsiteX2" fmla="*/ 8641 w 8641"/>
              <a:gd name="connsiteY2" fmla="*/ 644 h 644"/>
              <a:gd name="connsiteX3" fmla="*/ 10 w 8641"/>
              <a:gd name="connsiteY3" fmla="*/ 644 h 644"/>
              <a:gd name="connsiteX4" fmla="*/ 0 w 8641"/>
              <a:gd name="connsiteY4" fmla="*/ 0 h 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1" h="644">
                <a:moveTo>
                  <a:pt x="0" y="0"/>
                </a:moveTo>
                <a:lnTo>
                  <a:pt x="8641" y="33"/>
                </a:lnTo>
                <a:lnTo>
                  <a:pt x="8641" y="644"/>
                </a:lnTo>
                <a:lnTo>
                  <a:pt x="10" y="644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一、正则表达式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37845" y="918210"/>
            <a:ext cx="9181465" cy="5037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30000"/>
              </a:lnSpc>
              <a:spcBef>
                <a:spcPts val="1800"/>
              </a:spcBef>
              <a:spcAft>
                <a:spcPts val="1800"/>
              </a:spcAft>
              <a:buNone/>
            </a:pPr>
            <a:endParaRPr lang="en-US" altLang="zh-CN" sz="3200" b="1" dirty="0">
              <a:latin typeface="仿宋" charset="0"/>
              <a:ea typeface="仿宋" charset="0"/>
            </a:endParaRPr>
          </a:p>
          <a:p>
            <a:pPr marL="514350" indent="-514350" fontAlgn="auto">
              <a:lnSpc>
                <a:spcPct val="30000"/>
              </a:lnSpc>
              <a:spcBef>
                <a:spcPts val="1800"/>
              </a:spcBef>
              <a:spcAft>
                <a:spcPts val="1800"/>
              </a:spcAft>
              <a:buAutoNum type="arabicPeriod"/>
            </a:pPr>
            <a:r>
              <a:rPr lang="zh-CN" altLang="en-US" sz="3200" b="1" dirty="0">
                <a:latin typeface="仿宋" charset="0"/>
                <a:ea typeface="仿宋" charset="0"/>
              </a:rPr>
              <a:t>正则表达式的作用</a:t>
            </a:r>
          </a:p>
          <a:p>
            <a:pPr marL="342900" indent="-342900" fontAlgn="auto">
              <a:lnSpc>
                <a:spcPct val="30000"/>
              </a:lnSpc>
              <a:spcBef>
                <a:spcPts val="1800"/>
              </a:spcBef>
              <a:spcAft>
                <a:spcPts val="1800"/>
              </a:spcAft>
              <a:buAutoNum type="arabicPeriod"/>
            </a:pPr>
            <a:r>
              <a:rPr lang="zh-CN" altLang="en-US" sz="3200" b="1" dirty="0">
                <a:latin typeface="仿宋" charset="0"/>
                <a:ea typeface="仿宋" charset="0"/>
              </a:rPr>
              <a:t> 正则表达式的声明</a:t>
            </a:r>
          </a:p>
          <a:p>
            <a:pPr marL="342900" indent="-342900" fontAlgn="auto">
              <a:lnSpc>
                <a:spcPct val="30000"/>
              </a:lnSpc>
              <a:spcBef>
                <a:spcPts val="1800"/>
              </a:spcBef>
              <a:spcAft>
                <a:spcPts val="1800"/>
              </a:spcAft>
              <a:buAutoNum type="arabicPeriod"/>
            </a:pPr>
            <a:r>
              <a:rPr lang="zh-CN" altLang="en-US" sz="3200" b="1" dirty="0">
                <a:latin typeface="仿宋" charset="0"/>
                <a:ea typeface="仿宋" charset="0"/>
              </a:rPr>
              <a:t> 正则表达式的使用</a:t>
            </a:r>
          </a:p>
          <a:p>
            <a:pPr marL="914400" lvl="1" indent="-457200" fontAlgn="auto">
              <a:lnSpc>
                <a:spcPct val="300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charset="0"/>
              <a:buChar char=""/>
            </a:pPr>
            <a:r>
              <a:rPr lang="zh-CN" altLang="en-US" sz="2800" dirty="0">
                <a:latin typeface="新宋体" charset="0"/>
                <a:ea typeface="新宋体" charset="0"/>
                <a:cs typeface="新宋体" charset="0"/>
              </a:rPr>
              <a:t>方括号</a:t>
            </a:r>
          </a:p>
          <a:p>
            <a:pPr marL="914400" lvl="1" indent="-457200" fontAlgn="auto">
              <a:lnSpc>
                <a:spcPct val="300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charset="0"/>
              <a:buChar char=""/>
            </a:pPr>
            <a:r>
              <a:rPr lang="zh-CN" altLang="en-US" sz="2800" dirty="0">
                <a:latin typeface="新宋体" charset="0"/>
                <a:ea typeface="新宋体" charset="0"/>
                <a:cs typeface="新宋体" charset="0"/>
              </a:rPr>
              <a:t>元字符</a:t>
            </a:r>
          </a:p>
          <a:p>
            <a:pPr marL="914400" lvl="1" indent="-457200" fontAlgn="auto">
              <a:lnSpc>
                <a:spcPct val="300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charset="0"/>
              <a:buChar char=""/>
            </a:pPr>
            <a:r>
              <a:rPr lang="zh-CN" altLang="en-US" sz="2800" dirty="0">
                <a:latin typeface="新宋体" charset="0"/>
                <a:ea typeface="新宋体" charset="0"/>
                <a:cs typeface="新宋体" charset="0"/>
              </a:rPr>
              <a:t>量词</a:t>
            </a:r>
          </a:p>
          <a:p>
            <a:pPr marL="57150" lvl="0" indent="-514350" fontAlgn="auto">
              <a:lnSpc>
                <a:spcPct val="300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charset="0"/>
              <a:buAutoNum type="arabicPeriod"/>
            </a:pPr>
            <a:r>
              <a:rPr lang="zh-CN" altLang="en-US" sz="2800" dirty="0">
                <a:latin typeface="新宋体" charset="0"/>
                <a:ea typeface="新宋体" charset="0"/>
                <a:cs typeface="新宋体" charset="0"/>
              </a:rPr>
              <a:t>验证邮箱的正则表达式案例</a:t>
            </a:r>
          </a:p>
          <a:p>
            <a:pPr lvl="0" indent="0" fontAlgn="auto">
              <a:lnSpc>
                <a:spcPct val="300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charset="0"/>
              <a:buNone/>
            </a:pPr>
            <a:endParaRPr lang="zh-CN" altLang="en-US" sz="3200" b="1" dirty="0">
              <a:latin typeface="仿宋" charset="0"/>
              <a:ea typeface="仿宋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7845" y="370205"/>
            <a:ext cx="5821045" cy="706755"/>
          </a:xfrm>
          <a:custGeom>
            <a:avLst/>
            <a:gdLst>
              <a:gd name="connsiteX0" fmla="*/ 0 w 8641"/>
              <a:gd name="connsiteY0" fmla="*/ 0 h 644"/>
              <a:gd name="connsiteX1" fmla="*/ 8641 w 8641"/>
              <a:gd name="connsiteY1" fmla="*/ 33 h 644"/>
              <a:gd name="connsiteX2" fmla="*/ 8641 w 8641"/>
              <a:gd name="connsiteY2" fmla="*/ 644 h 644"/>
              <a:gd name="connsiteX3" fmla="*/ 10 w 8641"/>
              <a:gd name="connsiteY3" fmla="*/ 644 h 644"/>
              <a:gd name="connsiteX4" fmla="*/ 0 w 8641"/>
              <a:gd name="connsiteY4" fmla="*/ 0 h 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1" h="644">
                <a:moveTo>
                  <a:pt x="0" y="0"/>
                </a:moveTo>
                <a:lnTo>
                  <a:pt x="8641" y="33"/>
                </a:lnTo>
                <a:lnTo>
                  <a:pt x="8641" y="644"/>
                </a:lnTo>
                <a:lnTo>
                  <a:pt x="10" y="644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二、事件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57835" y="1120775"/>
            <a:ext cx="817499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fontAlgn="auto">
              <a:lnSpc>
                <a:spcPct val="150000"/>
              </a:lnSpc>
              <a:buFont typeface="Wingdings" panose="05000000000000000000" charset="0"/>
              <a:buAutoNum type="arabicPeriod"/>
            </a:pPr>
            <a:r>
              <a:rPr lang="zh-CN" altLang="en-US" sz="3200" b="1" dirty="0">
                <a:latin typeface="新宋体" charset="0"/>
                <a:ea typeface="新宋体" charset="0"/>
                <a:cs typeface="新宋体" charset="0"/>
                <a:sym typeface="+mn-ea"/>
              </a:rPr>
              <a:t>什么是事件</a:t>
            </a:r>
          </a:p>
          <a:p>
            <a:pPr marL="457200" lvl="0" indent="-457200" fontAlgn="auto">
              <a:lnSpc>
                <a:spcPct val="150000"/>
              </a:lnSpc>
              <a:buFont typeface="Wingdings" panose="05000000000000000000" charset="0"/>
              <a:buAutoNum type="arabicPeriod"/>
            </a:pPr>
            <a:r>
              <a:rPr lang="zh-CN" altLang="en-US" sz="3200" b="1" dirty="0">
                <a:latin typeface="新宋体" charset="0"/>
                <a:ea typeface="新宋体" charset="0"/>
                <a:cs typeface="新宋体" charset="0"/>
                <a:sym typeface="+mn-ea"/>
              </a:rPr>
              <a:t>事件分类</a:t>
            </a:r>
          </a:p>
          <a:p>
            <a:pPr marL="914400" lvl="1" indent="-4572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800" b="1" dirty="0">
                <a:latin typeface="新宋体" charset="0"/>
                <a:ea typeface="新宋体" charset="0"/>
                <a:cs typeface="新宋体" charset="0"/>
                <a:sym typeface="+mn-ea"/>
              </a:rPr>
              <a:t>鼠标事件</a:t>
            </a:r>
          </a:p>
          <a:p>
            <a:pPr marL="914400" lvl="1" indent="-4572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800" b="1" dirty="0">
                <a:latin typeface="新宋体" charset="0"/>
                <a:ea typeface="新宋体" charset="0"/>
                <a:cs typeface="新宋体" charset="0"/>
                <a:sym typeface="+mn-ea"/>
              </a:rPr>
              <a:t>键盘事件</a:t>
            </a:r>
            <a:endParaRPr lang="en-US" altLang="zh-CN" sz="2400" dirty="0">
              <a:latin typeface="新宋体" charset="0"/>
              <a:ea typeface="新宋体" charset="0"/>
              <a:cs typeface="新宋体" charset="0"/>
              <a:sym typeface="+mn-ea"/>
            </a:endParaRPr>
          </a:p>
          <a:p>
            <a:pPr marL="457200" indent="-457200" fontAlgn="auto">
              <a:lnSpc>
                <a:spcPct val="150000"/>
              </a:lnSpc>
              <a:buAutoNum type="arabicPeriod"/>
            </a:pPr>
            <a:endParaRPr lang="zh-CN" altLang="en-US" sz="2400" dirty="0">
              <a:latin typeface="新宋体" charset="0"/>
              <a:ea typeface="新宋体" charset="0"/>
              <a:cs typeface="新宋体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7845" y="370205"/>
            <a:ext cx="5821045" cy="706755"/>
          </a:xfrm>
          <a:custGeom>
            <a:avLst/>
            <a:gdLst>
              <a:gd name="connsiteX0" fmla="*/ 0 w 8641"/>
              <a:gd name="connsiteY0" fmla="*/ 0 h 644"/>
              <a:gd name="connsiteX1" fmla="*/ 8641 w 8641"/>
              <a:gd name="connsiteY1" fmla="*/ 33 h 644"/>
              <a:gd name="connsiteX2" fmla="*/ 8641 w 8641"/>
              <a:gd name="connsiteY2" fmla="*/ 644 h 644"/>
              <a:gd name="connsiteX3" fmla="*/ 10 w 8641"/>
              <a:gd name="connsiteY3" fmla="*/ 644 h 644"/>
              <a:gd name="connsiteX4" fmla="*/ 0 w 8641"/>
              <a:gd name="connsiteY4" fmla="*/ 0 h 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1" h="644">
                <a:moveTo>
                  <a:pt x="0" y="0"/>
                </a:moveTo>
                <a:lnTo>
                  <a:pt x="8641" y="33"/>
                </a:lnTo>
                <a:lnTo>
                  <a:pt x="8641" y="644"/>
                </a:lnTo>
                <a:lnTo>
                  <a:pt x="10" y="644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三、</a:t>
            </a:r>
            <a:r>
              <a:rPr lang="en-US" altLang="zh-CN" sz="4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DOM</a:t>
            </a:r>
            <a:r>
              <a:rPr lang="zh-CN" altLang="en-US" sz="4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对象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57835" y="1120775"/>
            <a:ext cx="8174990" cy="4061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auto">
              <a:lnSpc>
                <a:spcPct val="150000"/>
              </a:lnSpc>
              <a:buAutoNum type="arabicPeriod"/>
            </a:pPr>
            <a:r>
              <a:rPr lang="en-US" altLang="zh-CN" sz="3200" b="1" dirty="0">
                <a:latin typeface="新宋体" charset="0"/>
                <a:ea typeface="新宋体" charset="0"/>
                <a:cs typeface="新宋体" charset="0"/>
                <a:sym typeface="+mn-ea"/>
              </a:rPr>
              <a:t>DOM</a:t>
            </a:r>
            <a:r>
              <a:rPr lang="zh-CN" altLang="en-US" sz="3200" b="1" dirty="0">
                <a:latin typeface="新宋体" charset="0"/>
                <a:ea typeface="新宋体" charset="0"/>
                <a:cs typeface="新宋体" charset="0"/>
                <a:sym typeface="+mn-ea"/>
              </a:rPr>
              <a:t>树</a:t>
            </a:r>
            <a:endParaRPr lang="zh-CN" altLang="en-US" sz="2400" dirty="0">
              <a:latin typeface="新宋体" charset="0"/>
              <a:ea typeface="新宋体" charset="0"/>
              <a:cs typeface="新宋体" charset="0"/>
              <a:sym typeface="+mn-ea"/>
            </a:endParaRPr>
          </a:p>
          <a:p>
            <a:pPr marL="457200" lvl="0" indent="-457200" fontAlgn="auto">
              <a:lnSpc>
                <a:spcPct val="150000"/>
              </a:lnSpc>
              <a:buFont typeface="Wingdings" panose="05000000000000000000" charset="0"/>
              <a:buAutoNum type="arabicPeriod"/>
            </a:pPr>
            <a:r>
              <a:rPr lang="en-US" altLang="zh-CN" sz="3200" b="1" dirty="0">
                <a:latin typeface="新宋体" charset="0"/>
                <a:ea typeface="新宋体" charset="0"/>
                <a:cs typeface="新宋体" charset="0"/>
                <a:sym typeface="+mn-ea"/>
              </a:rPr>
              <a:t>DOM</a:t>
            </a:r>
            <a:r>
              <a:rPr lang="zh-CN" altLang="en-US" sz="3200" b="1" dirty="0">
                <a:latin typeface="新宋体" charset="0"/>
                <a:ea typeface="新宋体" charset="0"/>
                <a:cs typeface="新宋体" charset="0"/>
                <a:sym typeface="+mn-ea"/>
              </a:rPr>
              <a:t>节点</a:t>
            </a:r>
          </a:p>
          <a:p>
            <a:pPr marL="914400" lvl="1" indent="-4572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800" b="1" dirty="0">
                <a:latin typeface="新宋体" charset="0"/>
                <a:ea typeface="新宋体" charset="0"/>
                <a:cs typeface="新宋体" charset="0"/>
                <a:sym typeface="+mn-ea"/>
              </a:rPr>
              <a:t>元素节点</a:t>
            </a:r>
          </a:p>
          <a:p>
            <a:pPr marL="914400" lvl="1" indent="-4572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800" b="1" dirty="0">
                <a:latin typeface="新宋体" charset="0"/>
                <a:ea typeface="新宋体" charset="0"/>
                <a:cs typeface="新宋体" charset="0"/>
                <a:sym typeface="+mn-ea"/>
              </a:rPr>
              <a:t>属性节点</a:t>
            </a:r>
          </a:p>
          <a:p>
            <a:pPr marL="914400" lvl="1" indent="-4572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800" b="1" dirty="0">
                <a:latin typeface="新宋体" charset="0"/>
                <a:ea typeface="新宋体" charset="0"/>
                <a:cs typeface="新宋体" charset="0"/>
                <a:sym typeface="+mn-ea"/>
              </a:rPr>
              <a:t>文本节点</a:t>
            </a:r>
            <a:endParaRPr lang="en-US" altLang="zh-CN" sz="2400" dirty="0">
              <a:latin typeface="新宋体" charset="0"/>
              <a:ea typeface="新宋体" charset="0"/>
              <a:cs typeface="新宋体" charset="0"/>
              <a:sym typeface="+mn-ea"/>
            </a:endParaRPr>
          </a:p>
          <a:p>
            <a:pPr marL="457200" indent="-457200" fontAlgn="auto">
              <a:lnSpc>
                <a:spcPct val="150000"/>
              </a:lnSpc>
              <a:buAutoNum type="arabicPeriod"/>
            </a:pPr>
            <a:endParaRPr lang="zh-CN" altLang="en-US" sz="2400" dirty="0">
              <a:latin typeface="新宋体" charset="0"/>
              <a:ea typeface="新宋体" charset="0"/>
              <a:cs typeface="新宋体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7845" y="370205"/>
            <a:ext cx="5821045" cy="706755"/>
          </a:xfrm>
          <a:custGeom>
            <a:avLst/>
            <a:gdLst>
              <a:gd name="connsiteX0" fmla="*/ 0 w 8641"/>
              <a:gd name="connsiteY0" fmla="*/ 0 h 644"/>
              <a:gd name="connsiteX1" fmla="*/ 8641 w 8641"/>
              <a:gd name="connsiteY1" fmla="*/ 33 h 644"/>
              <a:gd name="connsiteX2" fmla="*/ 8641 w 8641"/>
              <a:gd name="connsiteY2" fmla="*/ 644 h 644"/>
              <a:gd name="connsiteX3" fmla="*/ 10 w 8641"/>
              <a:gd name="connsiteY3" fmla="*/ 644 h 644"/>
              <a:gd name="connsiteX4" fmla="*/ 0 w 8641"/>
              <a:gd name="connsiteY4" fmla="*/ 0 h 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1" h="644">
                <a:moveTo>
                  <a:pt x="0" y="0"/>
                </a:moveTo>
                <a:lnTo>
                  <a:pt x="8641" y="33"/>
                </a:lnTo>
                <a:lnTo>
                  <a:pt x="8641" y="644"/>
                </a:lnTo>
                <a:lnTo>
                  <a:pt x="10" y="644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三、</a:t>
            </a:r>
            <a:r>
              <a:rPr lang="en-US" altLang="zh-CN" sz="4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DOM</a:t>
            </a:r>
            <a:r>
              <a:rPr lang="zh-CN" altLang="en-US" sz="4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对象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57835" y="1120775"/>
            <a:ext cx="8174990" cy="4253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None/>
            </a:pPr>
            <a:r>
              <a:rPr lang="en-US" altLang="zh-CN" sz="3200" b="1" dirty="0">
                <a:latin typeface="新宋体" charset="0"/>
                <a:ea typeface="新宋体" charset="0"/>
                <a:cs typeface="新宋体" charset="0"/>
                <a:sym typeface="+mn-ea"/>
              </a:rPr>
              <a:t>3. </a:t>
            </a:r>
            <a:r>
              <a:rPr lang="zh-CN" altLang="en-US" sz="3200" b="1" dirty="0">
                <a:latin typeface="新宋体" charset="0"/>
                <a:ea typeface="新宋体" charset="0"/>
                <a:cs typeface="新宋体" charset="0"/>
                <a:sym typeface="+mn-ea"/>
              </a:rPr>
              <a:t>元素节点操作</a:t>
            </a:r>
          </a:p>
          <a:p>
            <a:pPr marL="914400" lvl="1" indent="-4572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400" b="1" dirty="0">
                <a:latin typeface="新宋体" charset="0"/>
                <a:ea typeface="新宋体" charset="0"/>
                <a:cs typeface="新宋体" charset="0"/>
                <a:sym typeface="+mn-ea"/>
              </a:rPr>
              <a:t>获取元素节点</a:t>
            </a:r>
          </a:p>
          <a:p>
            <a:pPr marL="914400" lvl="1" indent="-4572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400" b="1" dirty="0">
                <a:latin typeface="新宋体" charset="0"/>
                <a:ea typeface="新宋体" charset="0"/>
                <a:cs typeface="新宋体" charset="0"/>
                <a:sym typeface="+mn-ea"/>
              </a:rPr>
              <a:t>创建元素节点</a:t>
            </a:r>
          </a:p>
          <a:p>
            <a:pPr marL="914400" lvl="1" indent="-4572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400" b="1" dirty="0" smtClean="0">
                <a:latin typeface="新宋体" charset="0"/>
                <a:ea typeface="新宋体" charset="0"/>
                <a:cs typeface="新宋体" charset="0"/>
                <a:sym typeface="+mn-ea"/>
              </a:rPr>
              <a:t>删除</a:t>
            </a:r>
            <a:r>
              <a:rPr lang="zh-CN" altLang="en-US" sz="2400" b="1" dirty="0">
                <a:latin typeface="新宋体" charset="0"/>
                <a:ea typeface="新宋体" charset="0"/>
                <a:cs typeface="新宋体" charset="0"/>
                <a:sym typeface="+mn-ea"/>
              </a:rPr>
              <a:t>元素节点</a:t>
            </a:r>
          </a:p>
          <a:p>
            <a:pPr marL="914400" lvl="1" indent="-4572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400" b="1" dirty="0">
                <a:latin typeface="新宋体" charset="0"/>
                <a:ea typeface="新宋体" charset="0"/>
                <a:cs typeface="新宋体" charset="0"/>
                <a:sym typeface="+mn-ea"/>
              </a:rPr>
              <a:t>替换元素节点</a:t>
            </a:r>
          </a:p>
          <a:p>
            <a:pPr lvl="0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3200" b="1" dirty="0">
                <a:latin typeface="新宋体" charset="0"/>
                <a:ea typeface="新宋体" charset="0"/>
                <a:cs typeface="新宋体" charset="0"/>
                <a:sym typeface="+mn-ea"/>
              </a:rPr>
              <a:t>4. </a:t>
            </a:r>
            <a:r>
              <a:rPr lang="zh-CN" altLang="en-US" sz="3200" b="1" dirty="0">
                <a:latin typeface="新宋体" charset="0"/>
                <a:ea typeface="新宋体" charset="0"/>
                <a:cs typeface="新宋体" charset="0"/>
                <a:sym typeface="+mn-ea"/>
              </a:rPr>
              <a:t>案例</a:t>
            </a:r>
            <a:r>
              <a:rPr lang="en-US" altLang="zh-CN" sz="3200" b="1" dirty="0">
                <a:latin typeface="新宋体" charset="0"/>
                <a:ea typeface="新宋体" charset="0"/>
                <a:cs typeface="新宋体" charset="0"/>
                <a:sym typeface="+mn-ea"/>
              </a:rPr>
              <a:t>		</a:t>
            </a:r>
            <a:endParaRPr lang="en-US" altLang="zh-CN" sz="2400" dirty="0">
              <a:latin typeface="新宋体" charset="0"/>
              <a:ea typeface="新宋体" charset="0"/>
              <a:cs typeface="新宋体" charset="0"/>
              <a:sym typeface="+mn-ea"/>
            </a:endParaRPr>
          </a:p>
          <a:p>
            <a:pPr marL="457200" indent="-457200" fontAlgn="auto">
              <a:lnSpc>
                <a:spcPct val="150000"/>
              </a:lnSpc>
              <a:buAutoNum type="arabicPeriod"/>
            </a:pPr>
            <a:endParaRPr lang="zh-CN" altLang="en-US" sz="2400" dirty="0">
              <a:latin typeface="新宋体" charset="0"/>
              <a:ea typeface="新宋体" charset="0"/>
              <a:cs typeface="新宋体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7845" y="370205"/>
            <a:ext cx="5821045" cy="706755"/>
          </a:xfrm>
          <a:custGeom>
            <a:avLst/>
            <a:gdLst>
              <a:gd name="connsiteX0" fmla="*/ 0 w 8641"/>
              <a:gd name="connsiteY0" fmla="*/ 0 h 644"/>
              <a:gd name="connsiteX1" fmla="*/ 8641 w 8641"/>
              <a:gd name="connsiteY1" fmla="*/ 33 h 644"/>
              <a:gd name="connsiteX2" fmla="*/ 8641 w 8641"/>
              <a:gd name="connsiteY2" fmla="*/ 644 h 644"/>
              <a:gd name="connsiteX3" fmla="*/ 10 w 8641"/>
              <a:gd name="connsiteY3" fmla="*/ 644 h 644"/>
              <a:gd name="connsiteX4" fmla="*/ 0 w 8641"/>
              <a:gd name="connsiteY4" fmla="*/ 0 h 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1" h="644">
                <a:moveTo>
                  <a:pt x="0" y="0"/>
                </a:moveTo>
                <a:lnTo>
                  <a:pt x="8641" y="33"/>
                </a:lnTo>
                <a:lnTo>
                  <a:pt x="8641" y="644"/>
                </a:lnTo>
                <a:lnTo>
                  <a:pt x="10" y="644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三、</a:t>
            </a:r>
            <a:r>
              <a:rPr lang="en-US" altLang="zh-CN" sz="4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DOM</a:t>
            </a:r>
            <a:r>
              <a:rPr lang="zh-CN" altLang="en-US" sz="4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对象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57835" y="1120775"/>
            <a:ext cx="817499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None/>
            </a:pPr>
            <a:r>
              <a:rPr lang="en-US" altLang="zh-CN" sz="3200" b="1" dirty="0">
                <a:latin typeface="新宋体" charset="0"/>
                <a:ea typeface="新宋体" charset="0"/>
                <a:cs typeface="新宋体" charset="0"/>
                <a:sym typeface="+mn-ea"/>
              </a:rPr>
              <a:t>5. </a:t>
            </a:r>
            <a:r>
              <a:rPr lang="zh-CN" altLang="en-US" sz="3200" b="1" dirty="0">
                <a:latin typeface="新宋体" charset="0"/>
                <a:ea typeface="新宋体" charset="0"/>
                <a:cs typeface="新宋体" charset="0"/>
                <a:sym typeface="+mn-ea"/>
              </a:rPr>
              <a:t>文本节点操作</a:t>
            </a:r>
          </a:p>
          <a:p>
            <a:pPr marL="914400" lvl="1" indent="-4572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400" b="1" dirty="0">
                <a:latin typeface="新宋体" charset="0"/>
                <a:ea typeface="新宋体" charset="0"/>
                <a:cs typeface="新宋体" charset="0"/>
                <a:sym typeface="+mn-ea"/>
              </a:rPr>
              <a:t>获取文本</a:t>
            </a:r>
          </a:p>
          <a:p>
            <a:pPr marL="914400" lvl="1" indent="-4572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400" b="1" dirty="0">
                <a:latin typeface="新宋体" charset="0"/>
                <a:ea typeface="新宋体" charset="0"/>
                <a:cs typeface="新宋体" charset="0"/>
                <a:sym typeface="+mn-ea"/>
              </a:rPr>
              <a:t>修改文本</a:t>
            </a:r>
          </a:p>
          <a:p>
            <a:pPr lvl="0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3200" b="1" dirty="0">
                <a:latin typeface="新宋体" charset="0"/>
                <a:ea typeface="新宋体" charset="0"/>
                <a:cs typeface="新宋体" charset="0"/>
                <a:sym typeface="+mn-ea"/>
              </a:rPr>
              <a:t>4. </a:t>
            </a:r>
            <a:r>
              <a:rPr lang="zh-CN" altLang="en-US" sz="3200" b="1" dirty="0">
                <a:latin typeface="新宋体" charset="0"/>
                <a:ea typeface="新宋体" charset="0"/>
                <a:cs typeface="新宋体" charset="0"/>
                <a:sym typeface="+mn-ea"/>
              </a:rPr>
              <a:t>属性节点操作</a:t>
            </a:r>
          </a:p>
          <a:p>
            <a:pPr marL="914400" lvl="1" indent="-4572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400" b="1" dirty="0">
                <a:latin typeface="新宋体" charset="0"/>
                <a:ea typeface="新宋体" charset="0"/>
                <a:cs typeface="新宋体" charset="0"/>
                <a:sym typeface="+mn-ea"/>
              </a:rPr>
              <a:t>获取属性</a:t>
            </a:r>
          </a:p>
          <a:p>
            <a:pPr marL="914400" lvl="1" indent="-4572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400" b="1" dirty="0">
                <a:latin typeface="新宋体" charset="0"/>
                <a:ea typeface="新宋体" charset="0"/>
                <a:cs typeface="新宋体" charset="0"/>
                <a:sym typeface="+mn-ea"/>
              </a:rPr>
              <a:t>修改属性节点</a:t>
            </a:r>
          </a:p>
          <a:p>
            <a:pPr marL="914400" lvl="1" indent="-4572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400" b="1" dirty="0">
                <a:latin typeface="新宋体" charset="0"/>
                <a:ea typeface="新宋体" charset="0"/>
                <a:cs typeface="新宋体" charset="0"/>
                <a:sym typeface="+mn-ea"/>
              </a:rPr>
              <a:t>修改样式</a:t>
            </a:r>
          </a:p>
          <a:p>
            <a:pPr lvl="0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3200" b="1" dirty="0">
                <a:latin typeface="新宋体" charset="0"/>
                <a:ea typeface="新宋体" charset="0"/>
                <a:cs typeface="新宋体" charset="0"/>
                <a:sym typeface="+mn-ea"/>
              </a:rPr>
              <a:t>5. </a:t>
            </a:r>
            <a:r>
              <a:rPr lang="zh-CN" altLang="en-US" sz="3200" b="1" dirty="0">
                <a:latin typeface="新宋体" charset="0"/>
                <a:ea typeface="新宋体" charset="0"/>
                <a:cs typeface="新宋体" charset="0"/>
                <a:sym typeface="+mn-ea"/>
              </a:rPr>
              <a:t>案例</a:t>
            </a:r>
            <a:r>
              <a:rPr lang="en-US" altLang="zh-CN" sz="3200" b="1" dirty="0">
                <a:latin typeface="新宋体" charset="0"/>
                <a:ea typeface="新宋体" charset="0"/>
                <a:cs typeface="新宋体" charset="0"/>
                <a:sym typeface="+mn-ea"/>
              </a:rPr>
              <a:t>		</a:t>
            </a:r>
            <a:endParaRPr lang="en-US" altLang="zh-CN" sz="2400" dirty="0">
              <a:latin typeface="新宋体" charset="0"/>
              <a:ea typeface="新宋体" charset="0"/>
              <a:cs typeface="新宋体" charset="0"/>
              <a:sym typeface="+mn-ea"/>
            </a:endParaRPr>
          </a:p>
          <a:p>
            <a:pPr marL="457200" indent="-457200" fontAlgn="auto">
              <a:lnSpc>
                <a:spcPct val="150000"/>
              </a:lnSpc>
              <a:buAutoNum type="arabicPeriod"/>
            </a:pPr>
            <a:endParaRPr lang="zh-CN" altLang="en-US" sz="2400" dirty="0">
              <a:latin typeface="新宋体" charset="0"/>
              <a:ea typeface="新宋体" charset="0"/>
              <a:cs typeface="新宋体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7845" y="370205"/>
            <a:ext cx="5821045" cy="706755"/>
          </a:xfrm>
          <a:custGeom>
            <a:avLst/>
            <a:gdLst>
              <a:gd name="connsiteX0" fmla="*/ 0 w 8641"/>
              <a:gd name="connsiteY0" fmla="*/ 0 h 644"/>
              <a:gd name="connsiteX1" fmla="*/ 8641 w 8641"/>
              <a:gd name="connsiteY1" fmla="*/ 33 h 644"/>
              <a:gd name="connsiteX2" fmla="*/ 8641 w 8641"/>
              <a:gd name="connsiteY2" fmla="*/ 644 h 644"/>
              <a:gd name="connsiteX3" fmla="*/ 10 w 8641"/>
              <a:gd name="connsiteY3" fmla="*/ 644 h 644"/>
              <a:gd name="connsiteX4" fmla="*/ 0 w 8641"/>
              <a:gd name="connsiteY4" fmla="*/ 0 h 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1" h="644">
                <a:moveTo>
                  <a:pt x="0" y="0"/>
                </a:moveTo>
                <a:lnTo>
                  <a:pt x="8641" y="33"/>
                </a:lnTo>
                <a:lnTo>
                  <a:pt x="8641" y="644"/>
                </a:lnTo>
                <a:lnTo>
                  <a:pt x="10" y="644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三、</a:t>
            </a:r>
            <a:r>
              <a:rPr lang="en-US" altLang="zh-CN" sz="4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DOM</a:t>
            </a:r>
            <a:r>
              <a:rPr lang="zh-CN" altLang="en-US" sz="4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对象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57835" y="1120775"/>
            <a:ext cx="817499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None/>
            </a:pPr>
            <a:r>
              <a:rPr lang="en-US" altLang="zh-CN" sz="3200" b="1" dirty="0">
                <a:latin typeface="新宋体" charset="0"/>
                <a:ea typeface="新宋体" charset="0"/>
                <a:cs typeface="新宋体" charset="0"/>
                <a:sym typeface="+mn-ea"/>
              </a:rPr>
              <a:t>6.. </a:t>
            </a:r>
            <a:r>
              <a:rPr lang="zh-CN" altLang="en-US" sz="3200" b="1" dirty="0">
                <a:latin typeface="新宋体" charset="0"/>
                <a:ea typeface="新宋体" charset="0"/>
                <a:cs typeface="新宋体" charset="0"/>
                <a:sym typeface="+mn-ea"/>
              </a:rPr>
              <a:t>事件流</a:t>
            </a:r>
          </a:p>
          <a:p>
            <a:pPr marL="914400" lvl="1" indent="-4572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400" b="1" dirty="0">
                <a:latin typeface="新宋体" charset="0"/>
                <a:ea typeface="新宋体" charset="0"/>
                <a:cs typeface="新宋体" charset="0"/>
                <a:sym typeface="+mn-ea"/>
              </a:rPr>
              <a:t>事件的两种绑定方式</a:t>
            </a:r>
          </a:p>
          <a:p>
            <a:pPr marL="914400" lvl="1" indent="-4572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400" b="1" dirty="0">
                <a:latin typeface="新宋体" charset="0"/>
                <a:ea typeface="新宋体" charset="0"/>
                <a:cs typeface="新宋体" charset="0"/>
                <a:sym typeface="+mn-ea"/>
              </a:rPr>
              <a:t>事件及常见的属性</a:t>
            </a:r>
          </a:p>
          <a:p>
            <a:pPr marL="914400" lvl="1" indent="-4572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400" b="1" dirty="0">
                <a:latin typeface="新宋体" charset="0"/>
                <a:ea typeface="新宋体" charset="0"/>
                <a:cs typeface="新宋体" charset="0"/>
                <a:sym typeface="+mn-ea"/>
              </a:rPr>
              <a:t>默认事件及阻止</a:t>
            </a:r>
          </a:p>
          <a:p>
            <a:pPr marL="914400" lvl="1" indent="-4572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400" b="1" dirty="0">
                <a:latin typeface="新宋体" charset="0"/>
                <a:ea typeface="新宋体" charset="0"/>
                <a:cs typeface="新宋体" charset="0"/>
                <a:sym typeface="+mn-ea"/>
              </a:rPr>
              <a:t>事件冒泡</a:t>
            </a:r>
          </a:p>
          <a:p>
            <a:pPr marL="914400" lvl="1" indent="-4572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400" b="1" dirty="0">
                <a:latin typeface="新宋体" charset="0"/>
                <a:ea typeface="新宋体" charset="0"/>
                <a:cs typeface="新宋体" charset="0"/>
                <a:sym typeface="+mn-ea"/>
              </a:rPr>
              <a:t>事件捕获</a:t>
            </a:r>
          </a:p>
          <a:p>
            <a:pPr marL="914400" lvl="1" indent="-4572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400" b="1" dirty="0">
                <a:latin typeface="新宋体" charset="0"/>
                <a:ea typeface="新宋体" charset="0"/>
                <a:cs typeface="新宋体" charset="0"/>
                <a:sym typeface="+mn-ea"/>
              </a:rPr>
              <a:t>事件委托</a:t>
            </a:r>
          </a:p>
          <a:p>
            <a:pPr lvl="0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3200" b="1" dirty="0">
                <a:latin typeface="新宋体" charset="0"/>
                <a:ea typeface="新宋体" charset="0"/>
                <a:cs typeface="新宋体" charset="0"/>
                <a:sym typeface="+mn-ea"/>
              </a:rPr>
              <a:t>	</a:t>
            </a:r>
            <a:endParaRPr lang="en-US" altLang="zh-CN" sz="2400" dirty="0">
              <a:latin typeface="新宋体" charset="0"/>
              <a:ea typeface="新宋体" charset="0"/>
              <a:cs typeface="新宋体" charset="0"/>
              <a:sym typeface="+mn-ea"/>
            </a:endParaRPr>
          </a:p>
          <a:p>
            <a:pPr marL="457200" indent="-457200" fontAlgn="auto">
              <a:lnSpc>
                <a:spcPct val="150000"/>
              </a:lnSpc>
              <a:buAutoNum type="arabicPeriod"/>
            </a:pPr>
            <a:endParaRPr lang="zh-CN" altLang="en-US" sz="2400" dirty="0">
              <a:latin typeface="新宋体" charset="0"/>
              <a:ea typeface="新宋体" charset="0"/>
              <a:cs typeface="新宋体" charset="0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7845" y="370205"/>
            <a:ext cx="5821045" cy="706755"/>
          </a:xfrm>
          <a:custGeom>
            <a:avLst/>
            <a:gdLst>
              <a:gd name="connsiteX0" fmla="*/ 0 w 8641"/>
              <a:gd name="connsiteY0" fmla="*/ 0 h 644"/>
              <a:gd name="connsiteX1" fmla="*/ 8641 w 8641"/>
              <a:gd name="connsiteY1" fmla="*/ 33 h 644"/>
              <a:gd name="connsiteX2" fmla="*/ 8641 w 8641"/>
              <a:gd name="connsiteY2" fmla="*/ 644 h 644"/>
              <a:gd name="connsiteX3" fmla="*/ 10 w 8641"/>
              <a:gd name="connsiteY3" fmla="*/ 644 h 644"/>
              <a:gd name="connsiteX4" fmla="*/ 0 w 8641"/>
              <a:gd name="connsiteY4" fmla="*/ 0 h 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1" h="644">
                <a:moveTo>
                  <a:pt x="0" y="0"/>
                </a:moveTo>
                <a:lnTo>
                  <a:pt x="8641" y="33"/>
                </a:lnTo>
                <a:lnTo>
                  <a:pt x="8641" y="644"/>
                </a:lnTo>
                <a:lnTo>
                  <a:pt x="10" y="644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三、</a:t>
            </a:r>
            <a:r>
              <a:rPr lang="en-US" altLang="zh-CN" sz="4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DOM</a:t>
            </a:r>
            <a:r>
              <a:rPr lang="zh-CN" altLang="en-US" sz="4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对象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57835" y="1120775"/>
            <a:ext cx="8174990" cy="331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None/>
            </a:pPr>
            <a:r>
              <a:rPr lang="zh-CN" altLang="en-US" sz="3200" b="1" dirty="0">
                <a:latin typeface="新宋体" charset="0"/>
                <a:ea typeface="新宋体" charset="0"/>
                <a:cs typeface="新宋体" charset="0"/>
                <a:sym typeface="+mn-ea"/>
              </a:rPr>
              <a:t>7. 案例</a:t>
            </a:r>
          </a:p>
          <a:p>
            <a:pPr marL="914400" lvl="1" indent="-457200" fontAlgn="auto">
              <a:lnSpc>
                <a:spcPct val="130000"/>
              </a:lnSpc>
              <a:buFont typeface="Wingdings" panose="05000000000000000000" charset="0"/>
              <a:buChar char=""/>
            </a:pPr>
            <a:r>
              <a:rPr lang="zh-CN" altLang="en-US" sz="2400" b="1" dirty="0">
                <a:latin typeface="新宋体" charset="0"/>
                <a:ea typeface="新宋体" charset="0"/>
                <a:cs typeface="新宋体" charset="0"/>
                <a:sym typeface="+mn-ea"/>
              </a:rPr>
              <a:t>练习阻止事件冒泡</a:t>
            </a:r>
            <a:r>
              <a:rPr lang="en-US" altLang="zh-CN" sz="3200" b="1" dirty="0">
                <a:latin typeface="新宋体" charset="0"/>
                <a:ea typeface="新宋体" charset="0"/>
                <a:cs typeface="新宋体" charset="0"/>
                <a:sym typeface="+mn-ea"/>
              </a:rPr>
              <a:t>		</a:t>
            </a:r>
          </a:p>
          <a:p>
            <a:pPr marL="914400" lvl="1" indent="-4572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400" b="1" dirty="0">
                <a:latin typeface="新宋体" charset="0"/>
                <a:ea typeface="新宋体" charset="0"/>
                <a:cs typeface="新宋体" charset="0"/>
                <a:sym typeface="+mn-ea"/>
              </a:rPr>
              <a:t>练习事件委托</a:t>
            </a:r>
            <a:r>
              <a:rPr lang="en-US" altLang="zh-CN" sz="3200" b="1" dirty="0">
                <a:latin typeface="新宋体" charset="0"/>
                <a:ea typeface="新宋体" charset="0"/>
                <a:cs typeface="新宋体" charset="0"/>
                <a:sym typeface="+mn-ea"/>
              </a:rPr>
              <a:t>		</a:t>
            </a:r>
          </a:p>
          <a:p>
            <a:pPr marL="914400" lvl="1" indent="-4572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400" b="1" dirty="0">
                <a:latin typeface="新宋体" charset="0"/>
                <a:ea typeface="新宋体" charset="0"/>
                <a:cs typeface="新宋体" charset="0"/>
                <a:sym typeface="+mn-ea"/>
              </a:rPr>
              <a:t>练习元素移动</a:t>
            </a:r>
            <a:endParaRPr lang="en-US" altLang="zh-CN" sz="2400" dirty="0">
              <a:latin typeface="新宋体" charset="0"/>
              <a:ea typeface="新宋体" charset="0"/>
              <a:cs typeface="新宋体" charset="0"/>
              <a:sym typeface="+mn-ea"/>
            </a:endParaRPr>
          </a:p>
          <a:p>
            <a:pPr marL="457200" indent="-457200" fontAlgn="auto">
              <a:lnSpc>
                <a:spcPct val="150000"/>
              </a:lnSpc>
              <a:buAutoNum type="arabicPeriod"/>
            </a:pPr>
            <a:endParaRPr lang="zh-CN" altLang="en-US" sz="2400" dirty="0">
              <a:latin typeface="新宋体" charset="0"/>
              <a:ea typeface="新宋体" charset="0"/>
              <a:cs typeface="新宋体" charset="0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233</Words>
  <Application>Microsoft Office PowerPoint</Application>
  <PresentationFormat>自定义</PresentationFormat>
  <Paragraphs>78</Paragraphs>
  <Slides>12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微软用户</cp:lastModifiedBy>
  <cp:revision>2928</cp:revision>
  <dcterms:created xsi:type="dcterms:W3CDTF">2021-03-08T23:25:47Z</dcterms:created>
  <dcterms:modified xsi:type="dcterms:W3CDTF">2021-03-09T08:10:40Z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2052-3.3.1.5149</vt:lpwstr>
  </property>
</Properties>
</file>