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3"/>
    <p:sldId id="336" r:id="rId4"/>
    <p:sldId id="259" r:id="rId5"/>
    <p:sldId id="354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0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list" loCatId="list" qsTypeId="urn:microsoft.com/office/officeart/2005/8/quickstyle/simple5" qsCatId="simple" csTypeId="urn:microsoft.com/office/officeart/2005/8/colors/accent0_3" csCatId="accent1" phldr="0"/>
      <dgm:spPr/>
      <dgm:t>
        <a:bodyPr/>
        <a:p>
          <a:endParaRPr lang="zh-CN" altLang="en-US"/>
        </a:p>
      </dgm:t>
    </dgm:pt>
    <dgm:pt modelId="{26F87478-767C-4A2C-9F62-3E65522D035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1.</a:t>
          </a:r>
          <a:r>
            <a:rPr lang="en-US" altLang="zh-CN"/>
            <a:t>BOM</a:t>
          </a:r>
          <a:r>
            <a:rPr lang="en-US" altLang="zh-CN"/>
            <a:t/>
          </a:r>
          <a:endParaRPr lang="en-US" altLang="zh-CN"/>
        </a:p>
      </dgm:t>
    </dgm:pt>
    <dgm:pt modelId="{BFCAC014-B56B-45AA-9CDB-3A63BEF83E12}" cxnId="{9C8FDB75-7868-4237-A2BE-83ED3A346BB1}" type="parTrans">
      <dgm:prSet/>
      <dgm:spPr/>
    </dgm:pt>
    <dgm:pt modelId="{504075A0-EC5C-4C16-AA28-F3C9B70C1620}" cxnId="{9C8FDB75-7868-4237-A2BE-83ED3A346BB1}" type="sibTrans">
      <dgm:prSet/>
      <dgm:spPr/>
    </dgm:pt>
    <dgm:pt modelId="{B0D35E69-7508-41A1-B56F-18EDFFEDB99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2.</a:t>
          </a:r>
          <a:r>
            <a:rPr lang="zh-CN" altLang="en-US"/>
            <a:t>定时器</a:t>
          </a:r>
          <a:r>
            <a:rPr lang="zh-CN" altLang="en-US"/>
            <a:t/>
          </a:r>
          <a:endParaRPr lang="zh-CN" altLang="en-US"/>
        </a:p>
      </dgm:t>
    </dgm:pt>
    <dgm:pt modelId="{29D6577D-25F7-4190-BB0C-0E648D790556}" cxnId="{07B7DA7B-02FF-45F2-8EBF-C262B7BCB567}" type="parTrans">
      <dgm:prSet/>
      <dgm:spPr/>
    </dgm:pt>
    <dgm:pt modelId="{92DA6D30-5F7B-48F7-A322-ECDEF8332ED7}" cxnId="{07B7DA7B-02FF-45F2-8EBF-C262B7BCB567}" type="sibTrans">
      <dgm:prSet/>
      <dgm:spPr/>
    </dgm:pt>
    <dgm:pt modelId="{C811FEA1-2250-4B22-8B9D-062B6DB7C8B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3.</a:t>
          </a:r>
          <a:r>
            <a:rPr lang="en-US"/>
            <a:t>jQuery</a:t>
          </a:r>
          <a:r>
            <a:rPr lang="en-US"/>
            <a:t/>
          </a:r>
          <a:endParaRPr lang="en-US"/>
        </a:p>
      </dgm:t>
    </dgm:pt>
    <dgm:pt modelId="{A00F2487-228E-49CE-B36D-654DDD6DC557}" cxnId="{CAC70048-CF5A-4A74-8C74-8455709351F5}" type="parTrans">
      <dgm:prSet/>
      <dgm:spPr/>
    </dgm:pt>
    <dgm:pt modelId="{61EC035B-E618-41DF-A6A6-5B39293763D3}" cxnId="{CAC70048-CF5A-4A74-8C74-8455709351F5}" type="sibTrans">
      <dgm:prSet/>
      <dgm:spPr/>
    </dgm:pt>
    <dgm:pt modelId="{43DB7138-8BCA-480E-85C7-2859C21EE80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4.</a:t>
          </a:r>
          <a:r>
            <a:rPr lang="en-US"/>
            <a:t>vue</a:t>
          </a:r>
          <a:r>
            <a:rPr lang="en-US"/>
            <a:t/>
          </a:r>
          <a:endParaRPr lang="en-US"/>
        </a:p>
      </dgm:t>
    </dgm:pt>
    <dgm:pt modelId="{ABADFC69-4B42-4CB8-B79B-FF270D2650F8}" cxnId="{2A0D1B83-BF2E-4627-BE9B-1B2CCA6D3761}" type="parTrans">
      <dgm:prSet/>
      <dgm:spPr/>
    </dgm:pt>
    <dgm:pt modelId="{D75C5B03-6454-4D2F-BDF4-CA6D243D9AB3}" cxnId="{2A0D1B83-BF2E-4627-BE9B-1B2CCA6D3761}" type="sibTrans">
      <dgm:prSet/>
      <dgm:spPr/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DD6364A3-3F9C-4B44-A766-E436F64EE61E}" type="pres">
      <dgm:prSet presAssocID="{26F87478-767C-4A2C-9F62-3E65522D0355}" presName="parentLin" presStyleCnt="0"/>
      <dgm:spPr/>
    </dgm:pt>
    <dgm:pt modelId="{1793E86D-A049-4652-909B-91B9FDE580F6}" type="pres">
      <dgm:prSet presAssocID="{26F87478-767C-4A2C-9F62-3E65522D0355}" presName="parentLeftMargin" presStyleCnt="0"/>
      <dgm:spPr/>
    </dgm:pt>
    <dgm:pt modelId="{666C41BB-C2D4-46AC-8895-CF08238CEEB1}" type="pres">
      <dgm:prSet presAssocID="{26F87478-767C-4A2C-9F62-3E65522D035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E7F06D-27DF-406F-BDFC-FEA789E6F834}" type="pres">
      <dgm:prSet presAssocID="{26F87478-767C-4A2C-9F62-3E65522D0355}" presName="negativeSpace" presStyleCnt="0"/>
      <dgm:spPr/>
    </dgm:pt>
    <dgm:pt modelId="{6E9E5755-0E5A-4A8E-BC7C-53F68494FA8D}" type="pres">
      <dgm:prSet presAssocID="{26F87478-767C-4A2C-9F62-3E65522D0355}" presName="childText" presStyleLbl="conFgAcc1" presStyleIdx="0" presStyleCnt="4">
        <dgm:presLayoutVars>
          <dgm:bulletEnabled val="1"/>
        </dgm:presLayoutVars>
      </dgm:prSet>
      <dgm:spPr/>
    </dgm:pt>
    <dgm:pt modelId="{A40352B7-C886-4DFF-8ADC-D1DC4109F030}" type="pres">
      <dgm:prSet presAssocID="{504075A0-EC5C-4C16-AA28-F3C9B70C1620}" presName="spaceBetweenRectangles" presStyleCnt="0"/>
      <dgm:spPr/>
    </dgm:pt>
    <dgm:pt modelId="{853DC0C6-1962-4EFE-945E-DC060EF001E9}" type="pres">
      <dgm:prSet presAssocID="{B0D35E69-7508-41A1-B56F-18EDFFEDB99F}" presName="parentLin" presStyleCnt="0"/>
      <dgm:spPr/>
    </dgm:pt>
    <dgm:pt modelId="{5D1483AC-44CE-4991-B38D-B512F556B001}" type="pres">
      <dgm:prSet presAssocID="{B0D35E69-7508-41A1-B56F-18EDFFEDB99F}" presName="parentLeftMargin" presStyleCnt="0"/>
      <dgm:spPr/>
    </dgm:pt>
    <dgm:pt modelId="{A554A176-417C-4CD7-84B2-D81F18B32D21}" type="pres">
      <dgm:prSet presAssocID="{B0D35E69-7508-41A1-B56F-18EDFFEDB9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3D2D432-FFF3-4D80-9B56-301B766C8C74}" type="pres">
      <dgm:prSet presAssocID="{B0D35E69-7508-41A1-B56F-18EDFFEDB99F}" presName="negativeSpace" presStyleCnt="0"/>
      <dgm:spPr/>
    </dgm:pt>
    <dgm:pt modelId="{6FB26617-EB07-4133-8E14-CC1C1DE62F6D}" type="pres">
      <dgm:prSet presAssocID="{B0D35E69-7508-41A1-B56F-18EDFFEDB99F}" presName="childText" presStyleLbl="conFgAcc1" presStyleIdx="1" presStyleCnt="4">
        <dgm:presLayoutVars>
          <dgm:bulletEnabled val="1"/>
        </dgm:presLayoutVars>
      </dgm:prSet>
      <dgm:spPr/>
    </dgm:pt>
    <dgm:pt modelId="{4942D1CE-DFE5-43C2-AEAF-E5E80D8117D5}" type="pres">
      <dgm:prSet presAssocID="{92DA6D30-5F7B-48F7-A322-ECDEF8332ED7}" presName="spaceBetweenRectangles" presStyleCnt="0"/>
      <dgm:spPr/>
    </dgm:pt>
    <dgm:pt modelId="{31691644-BF73-44B8-990A-992A838F7599}" type="pres">
      <dgm:prSet presAssocID="{C811FEA1-2250-4B22-8B9D-062B6DB7C8BC}" presName="parentLin" presStyleCnt="0"/>
      <dgm:spPr/>
    </dgm:pt>
    <dgm:pt modelId="{0BD47884-DAD3-4A4E-A5C9-BE0E528AC528}" type="pres">
      <dgm:prSet presAssocID="{C811FEA1-2250-4B22-8B9D-062B6DB7C8BC}" presName="parentLeftMargin" presStyleCnt="0"/>
      <dgm:spPr/>
    </dgm:pt>
    <dgm:pt modelId="{04F493D0-2C9D-4D5E-B028-AE5B3D7DB014}" type="pres">
      <dgm:prSet presAssocID="{C811FEA1-2250-4B22-8B9D-062B6DB7C8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DCAFD8-45B4-447A-887C-D0D662C8A19D}" type="pres">
      <dgm:prSet presAssocID="{C811FEA1-2250-4B22-8B9D-062B6DB7C8BC}" presName="negativeSpace" presStyleCnt="0"/>
      <dgm:spPr/>
    </dgm:pt>
    <dgm:pt modelId="{FE5CCE71-9059-4F27-A69A-51D968246AB3}" type="pres">
      <dgm:prSet presAssocID="{C811FEA1-2250-4B22-8B9D-062B6DB7C8BC}" presName="childText" presStyleLbl="conFgAcc1" presStyleIdx="2" presStyleCnt="4">
        <dgm:presLayoutVars>
          <dgm:bulletEnabled val="1"/>
        </dgm:presLayoutVars>
      </dgm:prSet>
      <dgm:spPr/>
    </dgm:pt>
    <dgm:pt modelId="{EDB4C889-C327-4DDC-936B-CBE07023B50C}" type="pres">
      <dgm:prSet presAssocID="{61EC035B-E618-41DF-A6A6-5B39293763D3}" presName="spaceBetweenRectangles" presStyleCnt="0"/>
      <dgm:spPr/>
    </dgm:pt>
    <dgm:pt modelId="{4BE5AD49-9718-4D09-9BC1-61383DEDCFB2}" type="pres">
      <dgm:prSet presAssocID="{43DB7138-8BCA-480E-85C7-2859C21EE808}" presName="parentLin" presStyleCnt="0"/>
      <dgm:spPr/>
    </dgm:pt>
    <dgm:pt modelId="{B7D63CA8-8D4D-4912-B336-51F6EC306563}" type="pres">
      <dgm:prSet presAssocID="{43DB7138-8BCA-480E-85C7-2859C21EE808}" presName="parentLeftMargin" presStyleCnt="0"/>
      <dgm:spPr/>
    </dgm:pt>
    <dgm:pt modelId="{A6E89C1B-5288-492B-A250-6918BE5EE68F}" type="pres">
      <dgm:prSet presAssocID="{43DB7138-8BCA-480E-85C7-2859C21EE80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0150818-ECB3-4E6E-8812-4CFFD000CF72}" type="pres">
      <dgm:prSet presAssocID="{43DB7138-8BCA-480E-85C7-2859C21EE808}" presName="negativeSpace" presStyleCnt="0"/>
      <dgm:spPr/>
    </dgm:pt>
    <dgm:pt modelId="{012A7E7C-058F-426E-A0C9-19C63F4505A6}" type="pres">
      <dgm:prSet presAssocID="{43DB7138-8BCA-480E-85C7-2859C21EE80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C8FDB75-7868-4237-A2BE-83ED3A346BB1}" srcId="{501C80C4-3C37-4B06-AC2A-25F05322FDE0}" destId="{26F87478-767C-4A2C-9F62-3E65522D0355}" srcOrd="0" destOrd="0" parTransId="{BFCAC014-B56B-45AA-9CDB-3A63BEF83E12}" sibTransId="{504075A0-EC5C-4C16-AA28-F3C9B70C1620}"/>
    <dgm:cxn modelId="{07B7DA7B-02FF-45F2-8EBF-C262B7BCB567}" srcId="{501C80C4-3C37-4B06-AC2A-25F05322FDE0}" destId="{B0D35E69-7508-41A1-B56F-18EDFFEDB99F}" srcOrd="1" destOrd="0" parTransId="{29D6577D-25F7-4190-BB0C-0E648D790556}" sibTransId="{92DA6D30-5F7B-48F7-A322-ECDEF8332ED7}"/>
    <dgm:cxn modelId="{CAC70048-CF5A-4A74-8C74-8455709351F5}" srcId="{501C80C4-3C37-4B06-AC2A-25F05322FDE0}" destId="{C811FEA1-2250-4B22-8B9D-062B6DB7C8BC}" srcOrd="2" destOrd="0" parTransId="{A00F2487-228E-49CE-B36D-654DDD6DC557}" sibTransId="{61EC035B-E618-41DF-A6A6-5B39293763D3}"/>
    <dgm:cxn modelId="{2A0D1B83-BF2E-4627-BE9B-1B2CCA6D3761}" srcId="{501C80C4-3C37-4B06-AC2A-25F05322FDE0}" destId="{43DB7138-8BCA-480E-85C7-2859C21EE808}" srcOrd="3" destOrd="0" parTransId="{ABADFC69-4B42-4CB8-B79B-FF270D2650F8}" sibTransId="{D75C5B03-6454-4D2F-BDF4-CA6D243D9AB3}"/>
    <dgm:cxn modelId="{4F83F6C4-860C-47B5-B29E-483ADFCFE590}" type="presOf" srcId="{501C80C4-3C37-4B06-AC2A-25F05322FDE0}" destId="{EE3CB678-3AF3-48EB-A9A3-4C9B3B638DF4}" srcOrd="0" destOrd="0" presId="urn:microsoft.com/office/officeart/2005/8/layout/list1"/>
    <dgm:cxn modelId="{FFF0E54D-A301-43CF-8F70-655E91A408A6}" type="presParOf" srcId="{EE3CB678-3AF3-48EB-A9A3-4C9B3B638DF4}" destId="{DD6364A3-3F9C-4B44-A766-E436F64EE61E}" srcOrd="0" destOrd="0" presId="urn:microsoft.com/office/officeart/2005/8/layout/list1"/>
    <dgm:cxn modelId="{4AC5FA38-CEFC-4F6B-A152-22EB426B3900}" type="presParOf" srcId="{DD6364A3-3F9C-4B44-A766-E436F64EE61E}" destId="{1793E86D-A049-4652-909B-91B9FDE580F6}" srcOrd="0" destOrd="0" presId="urn:microsoft.com/office/officeart/2005/8/layout/list1"/>
    <dgm:cxn modelId="{AC009237-0C3D-4D78-B8EC-2518E734553E}" type="presOf" srcId="{26F87478-767C-4A2C-9F62-3E65522D0355}" destId="{1793E86D-A049-4652-909B-91B9FDE580F6}" srcOrd="0" destOrd="0" presId="urn:microsoft.com/office/officeart/2005/8/layout/list1"/>
    <dgm:cxn modelId="{91280C8D-5BE0-4335-ABE6-E3B31DDA24B1}" type="presParOf" srcId="{DD6364A3-3F9C-4B44-A766-E436F64EE61E}" destId="{666C41BB-C2D4-46AC-8895-CF08238CEEB1}" srcOrd="1" destOrd="0" presId="urn:microsoft.com/office/officeart/2005/8/layout/list1"/>
    <dgm:cxn modelId="{25CAF1E6-05E6-4D01-B9D9-3766DC6C96C2}" type="presOf" srcId="{26F87478-767C-4A2C-9F62-3E65522D0355}" destId="{666C41BB-C2D4-46AC-8895-CF08238CEEB1}" srcOrd="0" destOrd="0" presId="urn:microsoft.com/office/officeart/2005/8/layout/list1"/>
    <dgm:cxn modelId="{7457C0DC-9E16-4E21-9CE6-1F202AFE8D8E}" type="presParOf" srcId="{EE3CB678-3AF3-48EB-A9A3-4C9B3B638DF4}" destId="{47E7F06D-27DF-406F-BDFC-FEA789E6F834}" srcOrd="1" destOrd="0" presId="urn:microsoft.com/office/officeart/2005/8/layout/list1"/>
    <dgm:cxn modelId="{B60A44A7-F90B-4BD7-8DD0-5BF74718A26E}" type="presParOf" srcId="{EE3CB678-3AF3-48EB-A9A3-4C9B3B638DF4}" destId="{6E9E5755-0E5A-4A8E-BC7C-53F68494FA8D}" srcOrd="2" destOrd="0" presId="urn:microsoft.com/office/officeart/2005/8/layout/list1"/>
    <dgm:cxn modelId="{BDCDD046-FDF3-4C18-92BA-40DF842E738E}" type="presParOf" srcId="{EE3CB678-3AF3-48EB-A9A3-4C9B3B638DF4}" destId="{A40352B7-C886-4DFF-8ADC-D1DC4109F030}" srcOrd="3" destOrd="0" presId="urn:microsoft.com/office/officeart/2005/8/layout/list1"/>
    <dgm:cxn modelId="{57CEDA08-9593-42B6-B84A-BC7D5D1BC946}" type="presParOf" srcId="{EE3CB678-3AF3-48EB-A9A3-4C9B3B638DF4}" destId="{853DC0C6-1962-4EFE-945E-DC060EF001E9}" srcOrd="4" destOrd="0" presId="urn:microsoft.com/office/officeart/2005/8/layout/list1"/>
    <dgm:cxn modelId="{EF8F9C67-9AEA-4065-95A0-0FD05B51B1CD}" type="presParOf" srcId="{853DC0C6-1962-4EFE-945E-DC060EF001E9}" destId="{5D1483AC-44CE-4991-B38D-B512F556B001}" srcOrd="0" destOrd="4" presId="urn:microsoft.com/office/officeart/2005/8/layout/list1"/>
    <dgm:cxn modelId="{D3F58389-6CF4-40A2-A2A3-6F9145FFA9AD}" type="presOf" srcId="{B0D35E69-7508-41A1-B56F-18EDFFEDB99F}" destId="{5D1483AC-44CE-4991-B38D-B512F556B001}" srcOrd="0" destOrd="0" presId="urn:microsoft.com/office/officeart/2005/8/layout/list1"/>
    <dgm:cxn modelId="{0AC948F6-A54C-4638-8DFB-0BC195E7D97A}" type="presParOf" srcId="{853DC0C6-1962-4EFE-945E-DC060EF001E9}" destId="{A554A176-417C-4CD7-84B2-D81F18B32D21}" srcOrd="1" destOrd="4" presId="urn:microsoft.com/office/officeart/2005/8/layout/list1"/>
    <dgm:cxn modelId="{A32FBA99-7E37-46DC-B979-CCF3EC269597}" type="presOf" srcId="{B0D35E69-7508-41A1-B56F-18EDFFEDB99F}" destId="{A554A176-417C-4CD7-84B2-D81F18B32D21}" srcOrd="0" destOrd="0" presId="urn:microsoft.com/office/officeart/2005/8/layout/list1"/>
    <dgm:cxn modelId="{290BA8B9-C055-4ECA-8E1A-44808E7E6CE2}" type="presParOf" srcId="{EE3CB678-3AF3-48EB-A9A3-4C9B3B638DF4}" destId="{F3D2D432-FFF3-4D80-9B56-301B766C8C74}" srcOrd="5" destOrd="0" presId="urn:microsoft.com/office/officeart/2005/8/layout/list1"/>
    <dgm:cxn modelId="{AC7EC2E0-F007-4C75-AAD2-11E6B00B186A}" type="presParOf" srcId="{EE3CB678-3AF3-48EB-A9A3-4C9B3B638DF4}" destId="{6FB26617-EB07-4133-8E14-CC1C1DE62F6D}" srcOrd="6" destOrd="0" presId="urn:microsoft.com/office/officeart/2005/8/layout/list1"/>
    <dgm:cxn modelId="{21522CA6-B285-49B0-B98A-7E050B2A8B4A}" type="presParOf" srcId="{EE3CB678-3AF3-48EB-A9A3-4C9B3B638DF4}" destId="{4942D1CE-DFE5-43C2-AEAF-E5E80D8117D5}" srcOrd="7" destOrd="0" presId="urn:microsoft.com/office/officeart/2005/8/layout/list1"/>
    <dgm:cxn modelId="{EFEBE65C-D8E2-41FF-9CB4-4174E26B10E0}" type="presParOf" srcId="{EE3CB678-3AF3-48EB-A9A3-4C9B3B638DF4}" destId="{31691644-BF73-44B8-990A-992A838F7599}" srcOrd="8" destOrd="0" presId="urn:microsoft.com/office/officeart/2005/8/layout/list1"/>
    <dgm:cxn modelId="{F62694EF-6345-4142-A73A-4289BEF26B9E}" type="presParOf" srcId="{31691644-BF73-44B8-990A-992A838F7599}" destId="{0BD47884-DAD3-4A4E-A5C9-BE0E528AC528}" srcOrd="0" destOrd="8" presId="urn:microsoft.com/office/officeart/2005/8/layout/list1"/>
    <dgm:cxn modelId="{454C87DC-0BF3-4040-9C04-64572C0AC0E4}" type="presOf" srcId="{C811FEA1-2250-4B22-8B9D-062B6DB7C8BC}" destId="{0BD47884-DAD3-4A4E-A5C9-BE0E528AC528}" srcOrd="0" destOrd="0" presId="urn:microsoft.com/office/officeart/2005/8/layout/list1"/>
    <dgm:cxn modelId="{CAEC8693-5B28-4A7C-8B58-4CAC92FA172A}" type="presParOf" srcId="{31691644-BF73-44B8-990A-992A838F7599}" destId="{04F493D0-2C9D-4D5E-B028-AE5B3D7DB014}" srcOrd="1" destOrd="8" presId="urn:microsoft.com/office/officeart/2005/8/layout/list1"/>
    <dgm:cxn modelId="{371F0857-005F-442C-A9EB-05368B62AC21}" type="presOf" srcId="{C811FEA1-2250-4B22-8B9D-062B6DB7C8BC}" destId="{04F493D0-2C9D-4D5E-B028-AE5B3D7DB014}" srcOrd="0" destOrd="0" presId="urn:microsoft.com/office/officeart/2005/8/layout/list1"/>
    <dgm:cxn modelId="{E9B83C90-F99D-45BB-9081-117FAF3231B9}" type="presParOf" srcId="{EE3CB678-3AF3-48EB-A9A3-4C9B3B638DF4}" destId="{47DCAFD8-45B4-447A-887C-D0D662C8A19D}" srcOrd="9" destOrd="0" presId="urn:microsoft.com/office/officeart/2005/8/layout/list1"/>
    <dgm:cxn modelId="{40224340-8BDA-4E1D-92E3-C3DC0126125A}" type="presParOf" srcId="{EE3CB678-3AF3-48EB-A9A3-4C9B3B638DF4}" destId="{FE5CCE71-9059-4F27-A69A-51D968246AB3}" srcOrd="10" destOrd="0" presId="urn:microsoft.com/office/officeart/2005/8/layout/list1"/>
    <dgm:cxn modelId="{047ABB73-0EEA-494E-A7BE-CAE190658FA7}" type="presParOf" srcId="{EE3CB678-3AF3-48EB-A9A3-4C9B3B638DF4}" destId="{EDB4C889-C327-4DDC-936B-CBE07023B50C}" srcOrd="11" destOrd="0" presId="urn:microsoft.com/office/officeart/2005/8/layout/list1"/>
    <dgm:cxn modelId="{A8868979-BE48-458B-A15F-83F725C951F1}" type="presParOf" srcId="{EE3CB678-3AF3-48EB-A9A3-4C9B3B638DF4}" destId="{4BE5AD49-9718-4D09-9BC1-61383DEDCFB2}" srcOrd="12" destOrd="0" presId="urn:microsoft.com/office/officeart/2005/8/layout/list1"/>
    <dgm:cxn modelId="{1D0EA85C-31AB-47B9-8DB4-E89D2BDFBECE}" type="presParOf" srcId="{4BE5AD49-9718-4D09-9BC1-61383DEDCFB2}" destId="{B7D63CA8-8D4D-4912-B336-51F6EC306563}" srcOrd="0" destOrd="12" presId="urn:microsoft.com/office/officeart/2005/8/layout/list1"/>
    <dgm:cxn modelId="{7C5243C2-E337-4CA2-80F4-1D4732DC9F51}" type="presOf" srcId="{43DB7138-8BCA-480E-85C7-2859C21EE808}" destId="{B7D63CA8-8D4D-4912-B336-51F6EC306563}" srcOrd="0" destOrd="0" presId="urn:microsoft.com/office/officeart/2005/8/layout/list1"/>
    <dgm:cxn modelId="{CCA2C7EA-E585-45AE-9ECB-947CE5C4C46E}" type="presParOf" srcId="{4BE5AD49-9718-4D09-9BC1-61383DEDCFB2}" destId="{A6E89C1B-5288-492B-A250-6918BE5EE68F}" srcOrd="1" destOrd="12" presId="urn:microsoft.com/office/officeart/2005/8/layout/list1"/>
    <dgm:cxn modelId="{063406B8-9437-4318-B710-608FB40167D1}" type="presOf" srcId="{43DB7138-8BCA-480E-85C7-2859C21EE808}" destId="{A6E89C1B-5288-492B-A250-6918BE5EE68F}" srcOrd="0" destOrd="0" presId="urn:microsoft.com/office/officeart/2005/8/layout/list1"/>
    <dgm:cxn modelId="{09C3CBA9-71BE-4EB9-A692-5AB6BA65D73A}" type="presParOf" srcId="{EE3CB678-3AF3-48EB-A9A3-4C9B3B638DF4}" destId="{70150818-ECB3-4E6E-8812-4CFFD000CF72}" srcOrd="13" destOrd="0" presId="urn:microsoft.com/office/officeart/2005/8/layout/list1"/>
    <dgm:cxn modelId="{67950726-3C73-4C1E-9943-57C709FC88E3}" type="presParOf" srcId="{EE3CB678-3AF3-48EB-A9A3-4C9B3B638DF4}" destId="{012A7E7C-058F-426E-A0C9-19C63F4505A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0000" cy="5040000"/>
        <a:chOff x="0" y="0"/>
        <a:chExt cx="7200000" cy="5040000"/>
      </a:xfrm>
    </dsp:grpSpPr>
    <dsp:sp modelId="{6E9E5755-0E5A-4A8E-BC7C-53F68494FA8D}">
      <dsp:nvSpPr>
        <dsp:cNvPr id="14" name="矩形 13"/>
        <dsp:cNvSpPr/>
      </dsp:nvSpPr>
      <dsp:spPr bwMode="white">
        <a:xfrm>
          <a:off x="0" y="409320"/>
          <a:ext cx="7200000" cy="554400"/>
        </a:xfrm>
        <a:prstGeom prst="rect">
          <a:avLst/>
        </a:prstGeom>
      </dsp:spPr>
      <dsp:style>
        <a:lnRef idx="1">
          <a:schemeClr val="dk2"/>
        </a:lnRef>
        <a:fillRef idx="1">
          <a:schemeClr val="lt2">
            <a:alpha val="90000"/>
          </a:schemeClr>
        </a:fillRef>
        <a:effectRef idx="2">
          <a:scrgbClr r="0" g="0" b="0"/>
        </a:effectRef>
        <a:fontRef idx="minor"/>
      </dsp:style>
      <dsp:txBody>
        <a:bodyPr lIns="558800" tIns="458216" rIns="558800" bIns="156464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409320"/>
        <a:ext cx="7200000" cy="554400"/>
      </dsp:txXfrm>
    </dsp:sp>
    <dsp:sp modelId="{666C41BB-C2D4-46AC-8895-CF08238CEEB1}">
      <dsp:nvSpPr>
        <dsp:cNvPr id="13" name="圆角矩形 12"/>
        <dsp:cNvSpPr/>
      </dsp:nvSpPr>
      <dsp:spPr bwMode="white">
        <a:xfrm>
          <a:off x="360000" y="84600"/>
          <a:ext cx="5040000" cy="649440"/>
        </a:xfrm>
        <a:prstGeom prst="round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90500" tIns="0" rIns="190500" bIns="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1.</a:t>
          </a:r>
          <a:r>
            <a:rPr lang="zh-CN" altLang="en-US"/>
            <a:t>变量声明与变量的类型</a:t>
          </a:r>
          <a:endParaRPr lang="zh-CN" altLang="en-US"/>
        </a:p>
      </dsp:txBody>
      <dsp:txXfrm>
        <a:off x="360000" y="84600"/>
        <a:ext cx="5040000" cy="649440"/>
      </dsp:txXfrm>
    </dsp:sp>
    <dsp:sp modelId="{012A7E7C-058F-426E-A0C9-19C63F4505A6}">
      <dsp:nvSpPr>
        <dsp:cNvPr id="17" name="矩形 16"/>
        <dsp:cNvSpPr/>
      </dsp:nvSpPr>
      <dsp:spPr bwMode="white">
        <a:xfrm>
          <a:off x="0" y="1407240"/>
          <a:ext cx="7200000" cy="554400"/>
        </a:xfrm>
        <a:prstGeom prst="rect">
          <a:avLst/>
        </a:prstGeom>
      </dsp:spPr>
      <dsp:style>
        <a:lnRef idx="1">
          <a:schemeClr val="dk2"/>
        </a:lnRef>
        <a:fillRef idx="1">
          <a:schemeClr val="lt2">
            <a:alpha val="90000"/>
          </a:schemeClr>
        </a:fillRef>
        <a:effectRef idx="2">
          <a:scrgbClr r="0" g="0" b="0"/>
        </a:effectRef>
        <a:fontRef idx="minor"/>
      </dsp:style>
      <dsp:txBody>
        <a:bodyPr lIns="558800" tIns="458216" rIns="558800" bIns="156464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407240"/>
        <a:ext cx="7200000" cy="554400"/>
      </dsp:txXfrm>
    </dsp:sp>
    <dsp:sp modelId="{A6E89C1B-5288-492B-A250-6918BE5EE68F}">
      <dsp:nvSpPr>
        <dsp:cNvPr id="16" name="圆角矩形 15"/>
        <dsp:cNvSpPr/>
      </dsp:nvSpPr>
      <dsp:spPr bwMode="white">
        <a:xfrm>
          <a:off x="360000" y="1082520"/>
          <a:ext cx="5040000" cy="649440"/>
        </a:xfrm>
        <a:prstGeom prst="round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90500" tIns="0" rIns="190500" bIns="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2.</a:t>
          </a:r>
          <a:r>
            <a:rPr lang="zh-CN" altLang="en-US"/>
            <a:t>类型之间的相互转换</a:t>
          </a:r>
          <a:endParaRPr lang="zh-CN" altLang="en-US"/>
        </a:p>
      </dsp:txBody>
      <dsp:txXfrm>
        <a:off x="360000" y="1082520"/>
        <a:ext cx="5040000" cy="649440"/>
      </dsp:txXfrm>
    </dsp:sp>
    <dsp:sp modelId="{6B4B0D2A-F76A-4881-A678-1599A9C1764F}">
      <dsp:nvSpPr>
        <dsp:cNvPr id="8" name="矩形 7"/>
        <dsp:cNvSpPr/>
      </dsp:nvSpPr>
      <dsp:spPr bwMode="white">
        <a:xfrm>
          <a:off x="0" y="2405160"/>
          <a:ext cx="7200000" cy="554400"/>
        </a:xfrm>
        <a:prstGeom prst="rect">
          <a:avLst/>
        </a:prstGeom>
      </dsp:spPr>
      <dsp:style>
        <a:lnRef idx="1">
          <a:schemeClr val="dk2"/>
        </a:lnRef>
        <a:fillRef idx="1">
          <a:schemeClr val="lt2">
            <a:alpha val="90000"/>
          </a:schemeClr>
        </a:fillRef>
        <a:effectRef idx="2">
          <a:scrgbClr r="0" g="0" b="0"/>
        </a:effectRef>
        <a:fontRef idx="minor"/>
      </dsp:style>
      <dsp:txBody>
        <a:bodyPr lIns="558800" tIns="458216" rIns="558800" bIns="156464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405160"/>
        <a:ext cx="7200000" cy="554400"/>
      </dsp:txXfrm>
    </dsp:sp>
    <dsp:sp modelId="{48FABA9F-C289-434B-8864-E8FC1B5C2F60}">
      <dsp:nvSpPr>
        <dsp:cNvPr id="7" name="圆角矩形 6"/>
        <dsp:cNvSpPr/>
      </dsp:nvSpPr>
      <dsp:spPr bwMode="white">
        <a:xfrm>
          <a:off x="360000" y="2080440"/>
          <a:ext cx="5040000" cy="649440"/>
        </a:xfrm>
        <a:prstGeom prst="round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90500" tIns="0" rIns="190500" bIns="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3.</a:t>
          </a:r>
          <a:r>
            <a:rPr lang="zh-CN" altLang="en-US"/>
            <a:t>运算符</a:t>
          </a:r>
          <a:endParaRPr lang="zh-CN" altLang="en-US"/>
        </a:p>
      </dsp:txBody>
      <dsp:txXfrm>
        <a:off x="360000" y="2080440"/>
        <a:ext cx="5040000" cy="649440"/>
      </dsp:txXfrm>
    </dsp:sp>
    <dsp:sp modelId="{F2D507D6-5CB7-4C81-896F-18FAF0126329}">
      <dsp:nvSpPr>
        <dsp:cNvPr id="11" name="矩形 10"/>
        <dsp:cNvSpPr/>
      </dsp:nvSpPr>
      <dsp:spPr bwMode="white">
        <a:xfrm>
          <a:off x="0" y="3403080"/>
          <a:ext cx="7200000" cy="554400"/>
        </a:xfrm>
        <a:prstGeom prst="rect">
          <a:avLst/>
        </a:prstGeom>
      </dsp:spPr>
      <dsp:style>
        <a:lnRef idx="1">
          <a:schemeClr val="dk2"/>
        </a:lnRef>
        <a:fillRef idx="1">
          <a:schemeClr val="lt2">
            <a:alpha val="90000"/>
          </a:schemeClr>
        </a:fillRef>
        <a:effectRef idx="2">
          <a:scrgbClr r="0" g="0" b="0"/>
        </a:effectRef>
        <a:fontRef idx="minor"/>
      </dsp:style>
      <dsp:txBody>
        <a:bodyPr lIns="558800" tIns="458216" rIns="558800" bIns="156464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403080"/>
        <a:ext cx="7200000" cy="554400"/>
      </dsp:txXfrm>
    </dsp:sp>
    <dsp:sp modelId="{E2F3FA2F-E1C7-4C05-8B05-C32B42A9A930}">
      <dsp:nvSpPr>
        <dsp:cNvPr id="10" name="圆角矩形 9"/>
        <dsp:cNvSpPr/>
      </dsp:nvSpPr>
      <dsp:spPr bwMode="white">
        <a:xfrm>
          <a:off x="360000" y="3078360"/>
          <a:ext cx="5040000" cy="649440"/>
        </a:xfrm>
        <a:prstGeom prst="round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90500" tIns="0" rIns="190500" bIns="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4.</a:t>
          </a:r>
          <a:r>
            <a:rPr lang="zh-CN" altLang="en-US"/>
            <a:t>分支和循环结构</a:t>
          </a:r>
          <a:endParaRPr lang="zh-CN" altLang="en-US"/>
        </a:p>
      </dsp:txBody>
      <dsp:txXfrm>
        <a:off x="360000" y="3078360"/>
        <a:ext cx="5040000" cy="649440"/>
      </dsp:txXfrm>
    </dsp:sp>
    <dsp:sp modelId="{D167D85B-ED5F-4134-9F18-E6B4BAE0C614}">
      <dsp:nvSpPr>
        <dsp:cNvPr id="5" name="矩形 4"/>
        <dsp:cNvSpPr/>
      </dsp:nvSpPr>
      <dsp:spPr bwMode="white">
        <a:xfrm>
          <a:off x="0" y="4401000"/>
          <a:ext cx="7200000" cy="554400"/>
        </a:xfrm>
        <a:prstGeom prst="rect">
          <a:avLst/>
        </a:prstGeom>
      </dsp:spPr>
      <dsp:style>
        <a:lnRef idx="1">
          <a:schemeClr val="dk2"/>
        </a:lnRef>
        <a:fillRef idx="1">
          <a:schemeClr val="lt2">
            <a:alpha val="90000"/>
          </a:schemeClr>
        </a:fillRef>
        <a:effectRef idx="2">
          <a:scrgbClr r="0" g="0" b="0"/>
        </a:effectRef>
        <a:fontRef idx="minor"/>
      </dsp:style>
      <dsp:txBody>
        <a:bodyPr lIns="558800" tIns="458216" rIns="558800" bIns="156464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4401000"/>
        <a:ext cx="7200000" cy="554400"/>
      </dsp:txXfrm>
    </dsp:sp>
    <dsp:sp modelId="{2968AA41-C1D3-4EDF-9DB3-378F66B2FD39}">
      <dsp:nvSpPr>
        <dsp:cNvPr id="4" name="圆角矩形 3"/>
        <dsp:cNvSpPr/>
      </dsp:nvSpPr>
      <dsp:spPr bwMode="white">
        <a:xfrm>
          <a:off x="360000" y="4076280"/>
          <a:ext cx="5040000" cy="649440"/>
        </a:xfrm>
        <a:prstGeom prst="round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90500" tIns="0" rIns="190500" bIns="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5.</a:t>
          </a:r>
          <a:r>
            <a:rPr lang="zh-CN" altLang="en-US"/>
            <a:t>函数的定义</a:t>
          </a:r>
          <a:endParaRPr lang="zh-CN" altLang="en-US"/>
        </a:p>
      </dsp:txBody>
      <dsp:txXfrm>
        <a:off x="360000" y="4076280"/>
        <a:ext cx="5040000" cy="649440"/>
      </dsp:txXfrm>
    </dsp:sp>
    <dsp:sp modelId="{1793E86D-A049-4652-909B-91B9FDE580F6}">
      <dsp:nvSpPr>
        <dsp:cNvPr id="12" name="矩形 11" hidden="1"/>
        <dsp:cNvSpPr/>
      </dsp:nvSpPr>
      <dsp:spPr>
        <a:xfrm>
          <a:off x="0" y="84600"/>
          <a:ext cx="360000" cy="649440"/>
        </a:xfrm>
        <a:prstGeom prst="rect">
          <a:avLst/>
        </a:prstGeom>
      </dsp:spPr>
      <dsp:txXfrm>
        <a:off x="0" y="84600"/>
        <a:ext cx="360000" cy="649440"/>
      </dsp:txXfrm>
    </dsp:sp>
    <dsp:sp modelId="{B7D63CA8-8D4D-4912-B336-51F6EC306563}">
      <dsp:nvSpPr>
        <dsp:cNvPr id="15" name="矩形 14" hidden="1"/>
        <dsp:cNvSpPr/>
      </dsp:nvSpPr>
      <dsp:spPr>
        <a:xfrm>
          <a:off x="0" y="1082520"/>
          <a:ext cx="360000" cy="649440"/>
        </a:xfrm>
        <a:prstGeom prst="rect">
          <a:avLst/>
        </a:prstGeom>
      </dsp:spPr>
      <dsp:txXfrm>
        <a:off x="0" y="1082520"/>
        <a:ext cx="360000" cy="649440"/>
      </dsp:txXfrm>
    </dsp:sp>
    <dsp:sp modelId="{3559B5A5-3E91-49F5-A868-297DBB575668}">
      <dsp:nvSpPr>
        <dsp:cNvPr id="6" name="矩形 5" hidden="1"/>
        <dsp:cNvSpPr/>
      </dsp:nvSpPr>
      <dsp:spPr>
        <a:xfrm>
          <a:off x="0" y="2080440"/>
          <a:ext cx="360000" cy="649440"/>
        </a:xfrm>
        <a:prstGeom prst="rect">
          <a:avLst/>
        </a:prstGeom>
      </dsp:spPr>
      <dsp:txXfrm>
        <a:off x="0" y="2080440"/>
        <a:ext cx="360000" cy="649440"/>
      </dsp:txXfrm>
    </dsp:sp>
    <dsp:sp modelId="{06AA40BB-9886-4B46-8ECB-F4B42996D2E4}">
      <dsp:nvSpPr>
        <dsp:cNvPr id="9" name="矩形 8" hidden="1"/>
        <dsp:cNvSpPr/>
      </dsp:nvSpPr>
      <dsp:spPr>
        <a:xfrm>
          <a:off x="0" y="3078360"/>
          <a:ext cx="360000" cy="649440"/>
        </a:xfrm>
        <a:prstGeom prst="rect">
          <a:avLst/>
        </a:prstGeom>
      </dsp:spPr>
      <dsp:txXfrm>
        <a:off x="0" y="3078360"/>
        <a:ext cx="360000" cy="649440"/>
      </dsp:txXfrm>
    </dsp:sp>
    <dsp:sp modelId="{0797CEA2-9F9D-4159-A8DC-2F0D60611F3B}">
      <dsp:nvSpPr>
        <dsp:cNvPr id="3" name="矩形 2" hidden="1"/>
        <dsp:cNvSpPr/>
      </dsp:nvSpPr>
      <dsp:spPr>
        <a:xfrm>
          <a:off x="0" y="4076280"/>
          <a:ext cx="360000" cy="649440"/>
        </a:xfrm>
        <a:prstGeom prst="rect">
          <a:avLst/>
        </a:prstGeom>
      </dsp:spPr>
      <dsp:txXfrm>
        <a:off x="0" y="4076280"/>
        <a:ext cx="360000" cy="64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0850" y="2568575"/>
            <a:ext cx="826452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6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6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开发</a:t>
            </a:r>
            <a:r>
              <a:rPr lang="en-US" altLang="zh-CN" sz="6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day08</a:t>
            </a:r>
            <a:endParaRPr lang="en-US" altLang="zh-CN" sz="60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vue</a:t>
            </a:r>
            <a:endParaRPr lang="en-US" altLang="zh-CN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610" y="1061720"/>
            <a:ext cx="965835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什么是</a:t>
            </a: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vue</a:t>
            </a:r>
            <a:endParaRPr lang="en-US" altLang="zh-CN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vue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的引入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下载</a:t>
            </a: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JS</a:t>
            </a:r>
            <a:endParaRPr lang="en-US" altLang="zh-CN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CDN</a:t>
            </a:r>
            <a:endParaRPr lang="en-US" altLang="zh-CN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vue-cli</a:t>
            </a:r>
            <a:endParaRPr lang="en-US" altLang="zh-CN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vue</a:t>
            </a:r>
            <a:endParaRPr lang="en-US" altLang="zh-CN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1. vue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模板语法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html</a:t>
            </a:r>
            <a:endParaRPr lang="en-US" altLang="zh-CN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属性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JavaScript</a:t>
            </a: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表达式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vue</a:t>
            </a:r>
            <a:endParaRPr lang="en-US" altLang="zh-CN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3. 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条件渲染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v-if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v-show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4. 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列表渲染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v-for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vue</a:t>
            </a:r>
            <a:endParaRPr lang="en-US" altLang="zh-CN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5. 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计算属性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get</a:t>
            </a: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方法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方法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6. 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监听器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	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vue</a:t>
            </a:r>
            <a:endParaRPr lang="en-US" altLang="zh-CN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7. 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计算属性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get</a:t>
            </a: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方法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方法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8. 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监听器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	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7130" y="1939290"/>
            <a:ext cx="833247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charset="0"/>
                <a:ea typeface="新宋体" charset="0"/>
              </a:rPr>
              <a:t>谢谢观赏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2599055" y="449580"/>
          <a:ext cx="7200265" cy="5927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315720" y="2459355"/>
            <a:ext cx="128333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lt"/>
              </a:rPr>
              <a:t>目</a:t>
            </a:r>
            <a:endParaRPr lang="zh-CN" altLang="en-US" sz="6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  <a:ea typeface="+mj-lt"/>
            </a:endParaRPr>
          </a:p>
          <a:p>
            <a:r>
              <a:rPr lang="zh-CN" altLang="en-US" sz="6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lt"/>
              </a:rPr>
              <a:t>标</a:t>
            </a:r>
            <a:endParaRPr lang="zh-CN" altLang="en-US" sz="6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  <a:ea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BOM</a:t>
            </a:r>
            <a:endParaRPr lang="en-US" altLang="zh-CN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591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window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对象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71550" lvl="1" indent="-51435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alert()</a:t>
            </a:r>
            <a:endParaRPr lang="en-US" altLang="zh-CN" sz="2800">
              <a:solidFill>
                <a:schemeClr val="tx1"/>
              </a:solidFill>
              <a:latin typeface="Songti SC Regular" panose="02010800040101010101" charset="-122"/>
              <a:ea typeface="Songti SC Regular" panose="02010800040101010101" charset="-122"/>
              <a:cs typeface="Heiti SC Medium" panose="02000000000000000000" charset="-122"/>
              <a:sym typeface="+mn-ea"/>
            </a:endParaRPr>
          </a:p>
          <a:p>
            <a:pPr marL="971550" lvl="1" indent="-51435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prompt()</a:t>
            </a:r>
            <a:endParaRPr lang="en-US" altLang="zh-CN" sz="2800">
              <a:solidFill>
                <a:schemeClr val="tx1"/>
              </a:solidFill>
              <a:latin typeface="Songti SC Regular" panose="02010800040101010101" charset="-122"/>
              <a:ea typeface="Songti SC Regular" panose="02010800040101010101" charset="-122"/>
              <a:cs typeface="Heiti SC Medium" panose="02000000000000000000" charset="-122"/>
              <a:sym typeface="+mn-ea"/>
            </a:endParaRPr>
          </a:p>
          <a:p>
            <a:pPr marL="971550" lvl="1" indent="-51435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confirm()</a:t>
            </a:r>
            <a:endParaRPr lang="en-US" altLang="zh-CN" sz="2800">
              <a:solidFill>
                <a:schemeClr val="tx1"/>
              </a:solidFill>
              <a:latin typeface="Songti SC Regular" panose="02010800040101010101" charset="-122"/>
              <a:ea typeface="Songti SC Regular" panose="02010800040101010101" charset="-122"/>
              <a:cs typeface="Heiti SC Medium" panose="02000000000000000000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location对象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location.href</a:t>
            </a:r>
            <a:endParaRPr lang="en-US" altLang="zh-CN" sz="2800">
              <a:solidFill>
                <a:schemeClr val="tx1"/>
              </a:solidFill>
              <a:latin typeface="Songti SC Regular" panose="02010800040101010101" charset="-122"/>
              <a:ea typeface="Songti SC Regular" panose="02010800040101010101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location.hostname</a:t>
            </a:r>
            <a:endParaRPr lang="en-US" altLang="zh-CN" sz="2800">
              <a:solidFill>
                <a:schemeClr val="tx1"/>
              </a:solidFill>
              <a:latin typeface="Songti SC Regular" panose="02010800040101010101" charset="-122"/>
              <a:ea typeface="Songti SC Regular" panose="02010800040101010101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location.pathname</a:t>
            </a:r>
            <a:endParaRPr lang="en-US" altLang="zh-CN" sz="2800">
              <a:solidFill>
                <a:schemeClr val="tx1"/>
              </a:solidFill>
              <a:latin typeface="Songti SC Regular" panose="02010800040101010101" charset="-122"/>
              <a:ea typeface="Songti SC Regular" panose="02010800040101010101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location.port</a:t>
            </a:r>
            <a:endParaRPr lang="en-US" altLang="zh-CN" sz="2800">
              <a:solidFill>
                <a:schemeClr val="tx1"/>
              </a:solidFill>
              <a:latin typeface="Songti SC Regular" panose="02010800040101010101" charset="-122"/>
              <a:ea typeface="Songti SC Regular" panose="02010800040101010101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loaction.protocol</a:t>
            </a:r>
            <a:endParaRPr lang="zh-CN" altLang="en-US" sz="24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BOM</a:t>
            </a:r>
            <a:endParaRPr lang="en-US" altLang="zh-CN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346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3. navigator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对象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71550" lvl="1" indent="-51435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userAgent</a:t>
            </a:r>
            <a:endParaRPr lang="en-US" altLang="zh-CN" sz="2800">
              <a:solidFill>
                <a:schemeClr val="tx1"/>
              </a:solidFill>
              <a:latin typeface="Songti SC Regular" panose="02010800040101010101" charset="-122"/>
              <a:ea typeface="Songti SC Regular" panose="02010800040101010101" charset="-122"/>
              <a:cs typeface="Heiti SC Medium" panose="02000000000000000000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4. history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对象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history.back</a:t>
            </a:r>
            <a:endParaRPr lang="en-US" altLang="zh-CN" sz="2800">
              <a:solidFill>
                <a:schemeClr val="tx1"/>
              </a:solidFill>
              <a:latin typeface="Songti SC Regular" panose="02010800040101010101" charset="-122"/>
              <a:ea typeface="Songti SC Regular" panose="02010800040101010101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history.go</a:t>
            </a:r>
            <a:endParaRPr lang="en-US" altLang="zh-CN" sz="2800">
              <a:solidFill>
                <a:schemeClr val="tx1"/>
              </a:solidFill>
              <a:latin typeface="Songti SC Regular" panose="02010800040101010101" charset="-122"/>
              <a:ea typeface="Songti SC Regular" panose="02010800040101010101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history.forward</a:t>
            </a:r>
            <a:endParaRPr lang="zh-CN" altLang="en-US" sz="24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二、定时器</a:t>
            </a:r>
            <a:endParaRPr lang="zh-CN" altLang="en-US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setInterval()</a:t>
            </a:r>
            <a:r>
              <a:rPr 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和</a:t>
            </a: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clearInterval()</a:t>
            </a:r>
            <a:r>
              <a:rPr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 </a:t>
            </a:r>
            <a:endParaRPr lang="en-US" altLang="zh-CN" sz="2800">
              <a:solidFill>
                <a:schemeClr val="tx1"/>
              </a:solidFill>
              <a:latin typeface="Songti SC Regular" panose="02010800040101010101" charset="-122"/>
              <a:ea typeface="Songti SC Regular" panose="02010800040101010101" charset="-122"/>
              <a:cs typeface="Heiti SC Medium" panose="02000000000000000000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setTimeout()</a:t>
            </a:r>
            <a:r>
              <a:rPr 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和</a:t>
            </a: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clearTimeout()</a:t>
            </a:r>
            <a:endParaRPr lang="zh-CN" altLang="en-US" sz="24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jQuery</a:t>
            </a:r>
            <a:endParaRPr lang="en-US" altLang="zh-CN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什么是</a:t>
            </a: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jQuery</a:t>
            </a:r>
            <a:endParaRPr lang="en-US" altLang="zh-CN" sz="2800">
              <a:solidFill>
                <a:schemeClr val="tx1"/>
              </a:solidFill>
              <a:latin typeface="Songti SC Regular" panose="02010800040101010101" charset="-122"/>
              <a:ea typeface="Songti SC Regular" panose="02010800040101010101" charset="-122"/>
              <a:cs typeface="Heiti SC Medium" panose="02000000000000000000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引入</a:t>
            </a: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jQuery</a:t>
            </a:r>
            <a:endParaRPr lang="en-US" altLang="zh-CN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下载形式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CDN</a:t>
            </a: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形式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514350" lvl="0" indent="-51435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jQuery</a:t>
            </a: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的选择器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514350" lvl="0" indent="-51435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jQuery</a:t>
            </a: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的事件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jQuery</a:t>
            </a:r>
            <a:endParaRPr lang="en-US" altLang="zh-CN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5. jQuery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对于</a:t>
            </a: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DOM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的操作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获取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设置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添加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删除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CSS</a:t>
            </a: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类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css</a:t>
            </a: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方法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jQuery</a:t>
            </a:r>
            <a:endParaRPr lang="en-US" altLang="zh-CN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6. jQuery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遍历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祖先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后代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同胞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过滤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jQuery</a:t>
            </a:r>
            <a:endParaRPr lang="en-US" altLang="zh-CN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7. jQuery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效果</a:t>
            </a:r>
            <a:endParaRPr lang="zh-CN" altLang="en-US" sz="32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隐藏和显示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淡入和淡出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滑动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动画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回调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WPS 演示</Application>
  <PresentationFormat>自定义</PresentationFormat>
  <Paragraphs>119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方正书宋_GBK</vt:lpstr>
      <vt:lpstr>Wingdings</vt:lpstr>
      <vt:lpstr>黑体</vt:lpstr>
      <vt:lpstr>汉仪中黑KW</vt:lpstr>
      <vt:lpstr>仿宋</vt:lpstr>
      <vt:lpstr>Wingdings</vt:lpstr>
      <vt:lpstr>新宋体</vt:lpstr>
      <vt:lpstr>Heiti SC Medium</vt:lpstr>
      <vt:lpstr>Songti SC Regular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方正仿宋_GBK</vt:lpstr>
      <vt:lpstr>微软雅黑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maxx</cp:lastModifiedBy>
  <cp:revision>3077</cp:revision>
  <dcterms:created xsi:type="dcterms:W3CDTF">2021-03-09T23:24:53Z</dcterms:created>
  <dcterms:modified xsi:type="dcterms:W3CDTF">2021-03-09T23:24:53Z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