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2"/>
    <p:sldId id="336" r:id="rId3"/>
    <p:sldId id="259" r:id="rId4"/>
    <p:sldId id="354" r:id="rId5"/>
    <p:sldId id="358" r:id="rId6"/>
    <p:sldId id="359" r:id="rId7"/>
    <p:sldId id="360" r:id="rId8"/>
    <p:sldId id="361" r:id="rId9"/>
    <p:sldId id="362" r:id="rId10"/>
    <p:sldId id="30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08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5#1" qsCatId="simple" csTypeId="urn:microsoft.com/office/officeart/2005/8/colors/accent0_3#1" csCatId="accent1" phldr="0"/>
      <dgm:spPr/>
      <dgm:t>
        <a:bodyPr/>
        <a:lstStyle/>
        <a:p>
          <a:endParaRPr lang="zh-CN" altLang="en-US"/>
        </a:p>
      </dgm:t>
    </dgm:pt>
    <dgm:pt modelId="{26F87478-767C-4A2C-9F62-3E65522D035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1.</a:t>
          </a:r>
          <a:r>
            <a:rPr lang="zh-CN" altLang="en-US"/>
            <a:t>第一个</a:t>
          </a:r>
          <a:r>
            <a:rPr lang="en-US" altLang="zh-CN"/>
            <a:t>vue</a:t>
          </a:r>
          <a:r>
            <a:rPr lang="zh-CN" altLang="en-US"/>
            <a:t>案例</a:t>
          </a:r>
          <a:endParaRPr lang="en-US" altLang="zh-CN"/>
        </a:p>
      </dgm:t>
    </dgm:pt>
    <dgm:pt modelId="{BFCAC014-B56B-45AA-9CDB-3A63BEF83E12}" type="parTrans" cxnId="{6435620C-1E99-4374-B99E-90F6CEADE741}">
      <dgm:prSet/>
      <dgm:spPr/>
    </dgm:pt>
    <dgm:pt modelId="{504075A0-EC5C-4C16-AA28-F3C9B70C1620}" type="sibTrans" cxnId="{6435620C-1E99-4374-B99E-90F6CEADE741}">
      <dgm:prSet/>
      <dgm:spPr/>
    </dgm:pt>
    <dgm:pt modelId="{B0D35E69-7508-41A1-B56F-18EDFFEDB99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</a:t>
          </a:r>
          <a:r>
            <a:rPr lang="zh-CN" altLang="en-US"/>
            <a:t>元素设置值</a:t>
          </a:r>
        </a:p>
      </dgm:t>
    </dgm:pt>
    <dgm:pt modelId="{29D6577D-25F7-4190-BB0C-0E648D790556}" type="parTrans" cxnId="{714C8EC5-0F17-4F28-9CA5-5257BFD83E69}">
      <dgm:prSet/>
      <dgm:spPr/>
    </dgm:pt>
    <dgm:pt modelId="{92DA6D30-5F7B-48F7-A322-ECDEF8332ED7}" type="sibTrans" cxnId="{714C8EC5-0F17-4F28-9CA5-5257BFD83E69}">
      <dgm:prSet/>
      <dgm:spPr/>
    </dgm:pt>
    <dgm:pt modelId="{C811FEA1-2250-4B22-8B9D-062B6DB7C8B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3.</a:t>
          </a:r>
          <a:r>
            <a:rPr lang="zh-CN" altLang="en-US"/>
            <a:t>属性、样式、事件和表单绑定</a:t>
          </a:r>
        </a:p>
      </dgm:t>
    </dgm:pt>
    <dgm:pt modelId="{A00F2487-228E-49CE-B36D-654DDD6DC557}" type="parTrans" cxnId="{29F8F0C0-B371-464A-942D-154CA7954A32}">
      <dgm:prSet/>
      <dgm:spPr/>
    </dgm:pt>
    <dgm:pt modelId="{61EC035B-E618-41DF-A6A6-5B39293763D3}" type="sibTrans" cxnId="{29F8F0C0-B371-464A-942D-154CA7954A32}">
      <dgm:prSet/>
      <dgm:spPr/>
    </dgm:pt>
    <dgm:pt modelId="{43DB7138-8BCA-480E-85C7-2859C21EE80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4.</a:t>
          </a:r>
          <a:r>
            <a:rPr lang="zh-CN" altLang="en-US"/>
            <a:t>条件与循环</a:t>
          </a:r>
        </a:p>
      </dgm:t>
    </dgm:pt>
    <dgm:pt modelId="{ABADFC69-4B42-4CB8-B79B-FF270D2650F8}" type="parTrans" cxnId="{15A8FEFC-FAD2-4D3E-9AD7-15663A223A67}">
      <dgm:prSet/>
      <dgm:spPr/>
    </dgm:pt>
    <dgm:pt modelId="{D75C5B03-6454-4D2F-BDF4-CA6D243D9AB3}" type="sibTrans" cxnId="{15A8FEFC-FAD2-4D3E-9AD7-15663A223A67}">
      <dgm:prSet/>
      <dgm:spPr/>
    </dgm:pt>
    <dgm:pt modelId="{94A2A572-8947-45C7-B906-FC5BF5AF5AC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5.</a:t>
          </a:r>
          <a:r>
            <a:rPr lang="zh-CN" altLang="en-US"/>
            <a:t>计算属性和监听器</a:t>
          </a:r>
        </a:p>
      </dgm:t>
    </dgm:pt>
    <dgm:pt modelId="{F1FB8309-456B-45B7-AF6A-68200A6B5458}" type="parTrans" cxnId="{7AE4A15E-A181-460A-9B6E-230710538254}">
      <dgm:prSet/>
      <dgm:spPr/>
    </dgm:pt>
    <dgm:pt modelId="{7D2BECFF-DA57-491D-AB9E-EF49340320B7}" type="sibTrans" cxnId="{7AE4A15E-A181-460A-9B6E-230710538254}">
      <dgm:prSet/>
      <dgm:spPr/>
    </dgm:pt>
    <dgm:pt modelId="{B4E754FF-BF93-45A6-81ED-BA29D5A7004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6.vue</a:t>
          </a:r>
          <a:r>
            <a:rPr lang="zh-CN" altLang="en-US"/>
            <a:t>的生命周期及运用</a:t>
          </a:r>
        </a:p>
      </dgm:t>
    </dgm:pt>
    <dgm:pt modelId="{5606E2AB-C287-45AC-97AF-C2249F772EB7}" type="parTrans" cxnId="{94762086-5085-49EF-BFC6-75D4A92CAA13}">
      <dgm:prSet/>
      <dgm:spPr/>
    </dgm:pt>
    <dgm:pt modelId="{62209A65-14C2-4424-ADBE-CF602AFCC7E0}" type="sibTrans" cxnId="{94762086-5085-49EF-BFC6-75D4A92CAA13}">
      <dgm:prSet/>
      <dgm:spPr/>
    </dgm:pt>
    <dgm:pt modelId="{DDE1CA62-4FB8-4554-BEFC-E3192191CB3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7.vue</a:t>
          </a:r>
          <a:r>
            <a:rPr lang="zh-CN" altLang="en-US"/>
            <a:t>组件</a:t>
          </a:r>
        </a:p>
      </dgm:t>
    </dgm:pt>
    <dgm:pt modelId="{C8C30E9A-9180-4C3A-B0FD-7AB88A54F68D}" type="parTrans" cxnId="{44A62714-AF8A-407E-B277-05919C9CB3D0}">
      <dgm:prSet/>
      <dgm:spPr/>
    </dgm:pt>
    <dgm:pt modelId="{D179A27A-5090-49CD-9334-81C0CEBC57BA}" type="sibTrans" cxnId="{44A62714-AF8A-407E-B277-05919C9CB3D0}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6364A3-3F9C-4B44-A766-E436F64EE61E}" type="pres">
      <dgm:prSet presAssocID="{26F87478-767C-4A2C-9F62-3E65522D0355}" presName="parentLin" presStyleCnt="0"/>
      <dgm:spPr/>
    </dgm:pt>
    <dgm:pt modelId="{1793E86D-A049-4652-909B-91B9FDE580F6}" type="pres">
      <dgm:prSet presAssocID="{26F87478-767C-4A2C-9F62-3E65522D0355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666C41BB-C2D4-46AC-8895-CF08238CEEB1}" type="pres">
      <dgm:prSet presAssocID="{26F87478-767C-4A2C-9F62-3E65522D0355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7F06D-27DF-406F-BDFC-FEA789E6F834}" type="pres">
      <dgm:prSet presAssocID="{26F87478-767C-4A2C-9F62-3E65522D0355}" presName="negativeSpace" presStyleCnt="0"/>
      <dgm:spPr/>
    </dgm:pt>
    <dgm:pt modelId="{6E9E5755-0E5A-4A8E-BC7C-53F68494FA8D}" type="pres">
      <dgm:prSet presAssocID="{26F87478-767C-4A2C-9F62-3E65522D0355}" presName="childText" presStyleLbl="conFgAcc1" presStyleIdx="0" presStyleCnt="7">
        <dgm:presLayoutVars>
          <dgm:bulletEnabled val="1"/>
        </dgm:presLayoutVars>
      </dgm:prSet>
      <dgm:spPr/>
    </dgm:pt>
    <dgm:pt modelId="{A40352B7-C886-4DFF-8ADC-D1DC4109F030}" type="pres">
      <dgm:prSet presAssocID="{504075A0-EC5C-4C16-AA28-F3C9B70C1620}" presName="spaceBetweenRectangles" presStyleCnt="0"/>
      <dgm:spPr/>
    </dgm:pt>
    <dgm:pt modelId="{853DC0C6-1962-4EFE-945E-DC060EF001E9}" type="pres">
      <dgm:prSet presAssocID="{B0D35E69-7508-41A1-B56F-18EDFFEDB99F}" presName="parentLin" presStyleCnt="0"/>
      <dgm:spPr/>
    </dgm:pt>
    <dgm:pt modelId="{5D1483AC-44CE-4991-B38D-B512F556B001}" type="pres">
      <dgm:prSet presAssocID="{B0D35E69-7508-41A1-B56F-18EDFFEDB99F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A554A176-417C-4CD7-84B2-D81F18B32D21}" type="pres">
      <dgm:prSet presAssocID="{B0D35E69-7508-41A1-B56F-18EDFFEDB99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2D432-FFF3-4D80-9B56-301B766C8C74}" type="pres">
      <dgm:prSet presAssocID="{B0D35E69-7508-41A1-B56F-18EDFFEDB99F}" presName="negativeSpace" presStyleCnt="0"/>
      <dgm:spPr/>
    </dgm:pt>
    <dgm:pt modelId="{6FB26617-EB07-4133-8E14-CC1C1DE62F6D}" type="pres">
      <dgm:prSet presAssocID="{B0D35E69-7508-41A1-B56F-18EDFFEDB99F}" presName="childText" presStyleLbl="conFgAcc1" presStyleIdx="1" presStyleCnt="7">
        <dgm:presLayoutVars>
          <dgm:bulletEnabled val="1"/>
        </dgm:presLayoutVars>
      </dgm:prSet>
      <dgm:spPr/>
    </dgm:pt>
    <dgm:pt modelId="{4942D1CE-DFE5-43C2-AEAF-E5E80D8117D5}" type="pres">
      <dgm:prSet presAssocID="{92DA6D30-5F7B-48F7-A322-ECDEF8332ED7}" presName="spaceBetweenRectangles" presStyleCnt="0"/>
      <dgm:spPr/>
    </dgm:pt>
    <dgm:pt modelId="{31691644-BF73-44B8-990A-992A838F7599}" type="pres">
      <dgm:prSet presAssocID="{C811FEA1-2250-4B22-8B9D-062B6DB7C8BC}" presName="parentLin" presStyleCnt="0"/>
      <dgm:spPr/>
    </dgm:pt>
    <dgm:pt modelId="{0BD47884-DAD3-4A4E-A5C9-BE0E528AC528}" type="pres">
      <dgm:prSet presAssocID="{C811FEA1-2250-4B22-8B9D-062B6DB7C8BC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04F493D0-2C9D-4D5E-B028-AE5B3D7DB014}" type="pres">
      <dgm:prSet presAssocID="{C811FEA1-2250-4B22-8B9D-062B6DB7C8B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DCAFD8-45B4-447A-887C-D0D662C8A19D}" type="pres">
      <dgm:prSet presAssocID="{C811FEA1-2250-4B22-8B9D-062B6DB7C8BC}" presName="negativeSpace" presStyleCnt="0"/>
      <dgm:spPr/>
    </dgm:pt>
    <dgm:pt modelId="{FE5CCE71-9059-4F27-A69A-51D968246AB3}" type="pres">
      <dgm:prSet presAssocID="{C811FEA1-2250-4B22-8B9D-062B6DB7C8BC}" presName="childText" presStyleLbl="conFgAcc1" presStyleIdx="2" presStyleCnt="7">
        <dgm:presLayoutVars>
          <dgm:bulletEnabled val="1"/>
        </dgm:presLayoutVars>
      </dgm:prSet>
      <dgm:spPr/>
    </dgm:pt>
    <dgm:pt modelId="{EDB4C889-C327-4DDC-936B-CBE07023B50C}" type="pres">
      <dgm:prSet presAssocID="{61EC035B-E618-41DF-A6A6-5B39293763D3}" presName="spaceBetweenRectangles" presStyleCnt="0"/>
      <dgm:spPr/>
    </dgm:pt>
    <dgm:pt modelId="{4BE5AD49-9718-4D09-9BC1-61383DEDCFB2}" type="pres">
      <dgm:prSet presAssocID="{43DB7138-8BCA-480E-85C7-2859C21EE808}" presName="parentLin" presStyleCnt="0"/>
      <dgm:spPr/>
    </dgm:pt>
    <dgm:pt modelId="{B7D63CA8-8D4D-4912-B336-51F6EC306563}" type="pres">
      <dgm:prSet presAssocID="{43DB7138-8BCA-480E-85C7-2859C21EE808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A6E89C1B-5288-492B-A250-6918BE5EE68F}" type="pres">
      <dgm:prSet presAssocID="{43DB7138-8BCA-480E-85C7-2859C21EE808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50818-ECB3-4E6E-8812-4CFFD000CF72}" type="pres">
      <dgm:prSet presAssocID="{43DB7138-8BCA-480E-85C7-2859C21EE808}" presName="negativeSpace" presStyleCnt="0"/>
      <dgm:spPr/>
    </dgm:pt>
    <dgm:pt modelId="{012A7E7C-058F-426E-A0C9-19C63F4505A6}" type="pres">
      <dgm:prSet presAssocID="{43DB7138-8BCA-480E-85C7-2859C21EE808}" presName="childText" presStyleLbl="conFgAcc1" presStyleIdx="3" presStyleCnt="7">
        <dgm:presLayoutVars>
          <dgm:bulletEnabled val="1"/>
        </dgm:presLayoutVars>
      </dgm:prSet>
      <dgm:spPr/>
    </dgm:pt>
    <dgm:pt modelId="{22CBBFA6-04B1-4BDA-B3B5-6245323148B2}" type="pres">
      <dgm:prSet presAssocID="{D75C5B03-6454-4D2F-BDF4-CA6D243D9AB3}" presName="spaceBetweenRectangles" presStyleCnt="0"/>
      <dgm:spPr/>
    </dgm:pt>
    <dgm:pt modelId="{14101940-3F04-4A31-A1A4-D380F4E4A795}" type="pres">
      <dgm:prSet presAssocID="{94A2A572-8947-45C7-B906-FC5BF5AF5ACF}" presName="parentLin" presStyleCnt="0"/>
      <dgm:spPr/>
    </dgm:pt>
    <dgm:pt modelId="{6D0FFE33-7DA1-42B2-8348-B4877162B869}" type="pres">
      <dgm:prSet presAssocID="{94A2A572-8947-45C7-B906-FC5BF5AF5ACF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17FD90F8-CD79-4D17-B21B-C95182700416}" type="pres">
      <dgm:prSet presAssocID="{94A2A572-8947-45C7-B906-FC5BF5AF5AC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CD3E81-9815-4B13-8A0B-C0EC6B29CBAF}" type="pres">
      <dgm:prSet presAssocID="{94A2A572-8947-45C7-B906-FC5BF5AF5ACF}" presName="negativeSpace" presStyleCnt="0"/>
      <dgm:spPr/>
    </dgm:pt>
    <dgm:pt modelId="{A66AD1FD-45B9-41E8-8B3A-D2A45B772DFD}" type="pres">
      <dgm:prSet presAssocID="{94A2A572-8947-45C7-B906-FC5BF5AF5ACF}" presName="childText" presStyleLbl="conFgAcc1" presStyleIdx="4" presStyleCnt="7">
        <dgm:presLayoutVars>
          <dgm:bulletEnabled val="1"/>
        </dgm:presLayoutVars>
      </dgm:prSet>
      <dgm:spPr/>
    </dgm:pt>
    <dgm:pt modelId="{FF698EC3-39D3-441C-A5D9-1321DFB9167F}" type="pres">
      <dgm:prSet presAssocID="{7D2BECFF-DA57-491D-AB9E-EF49340320B7}" presName="spaceBetweenRectangles" presStyleCnt="0"/>
      <dgm:spPr/>
    </dgm:pt>
    <dgm:pt modelId="{9F150996-E2AB-42D7-B9DD-491B8E249872}" type="pres">
      <dgm:prSet presAssocID="{B4E754FF-BF93-45A6-81ED-BA29D5A7004C}" presName="parentLin" presStyleCnt="0"/>
      <dgm:spPr/>
    </dgm:pt>
    <dgm:pt modelId="{90358E82-E7CF-4A2C-B8D8-06E0EA222C88}" type="pres">
      <dgm:prSet presAssocID="{B4E754FF-BF93-45A6-81ED-BA29D5A7004C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6EBCE185-7426-4C49-B1EE-D84D527CF7F4}" type="pres">
      <dgm:prSet presAssocID="{B4E754FF-BF93-45A6-81ED-BA29D5A7004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9BD25-EA44-4B43-9DB7-79527BF5910E}" type="pres">
      <dgm:prSet presAssocID="{B4E754FF-BF93-45A6-81ED-BA29D5A7004C}" presName="negativeSpace" presStyleCnt="0"/>
      <dgm:spPr/>
    </dgm:pt>
    <dgm:pt modelId="{C979EF32-B43A-47A3-B9D8-1B8DF3112FC4}" type="pres">
      <dgm:prSet presAssocID="{B4E754FF-BF93-45A6-81ED-BA29D5A7004C}" presName="childText" presStyleLbl="conFgAcc1" presStyleIdx="5" presStyleCnt="7">
        <dgm:presLayoutVars>
          <dgm:bulletEnabled val="1"/>
        </dgm:presLayoutVars>
      </dgm:prSet>
      <dgm:spPr/>
    </dgm:pt>
    <dgm:pt modelId="{4BB59C96-82A6-40ED-BB67-ED84BBECC970}" type="pres">
      <dgm:prSet presAssocID="{62209A65-14C2-4424-ADBE-CF602AFCC7E0}" presName="spaceBetweenRectangles" presStyleCnt="0"/>
      <dgm:spPr/>
    </dgm:pt>
    <dgm:pt modelId="{E398D2E1-7060-47C4-A853-4F9E533D1A08}" type="pres">
      <dgm:prSet presAssocID="{DDE1CA62-4FB8-4554-BEFC-E3192191CB39}" presName="parentLin" presStyleCnt="0"/>
      <dgm:spPr/>
    </dgm:pt>
    <dgm:pt modelId="{9C218139-114F-4DF3-8635-FDFF33C541F2}" type="pres">
      <dgm:prSet presAssocID="{DDE1CA62-4FB8-4554-BEFC-E3192191CB39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E1A6CD5D-02AF-4E00-BD50-FE9A0BBB23C5}" type="pres">
      <dgm:prSet presAssocID="{DDE1CA62-4FB8-4554-BEFC-E3192191CB3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EC892-FC07-47A8-98B0-608F9E4EE1C3}" type="pres">
      <dgm:prSet presAssocID="{DDE1CA62-4FB8-4554-BEFC-E3192191CB39}" presName="negativeSpace" presStyleCnt="0"/>
      <dgm:spPr/>
    </dgm:pt>
    <dgm:pt modelId="{D81D76AC-A98C-44DE-BBCA-3744A7BC0B9B}" type="pres">
      <dgm:prSet presAssocID="{DDE1CA62-4FB8-4554-BEFC-E3192191CB3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9F8F0C0-B371-464A-942D-154CA7954A32}" srcId="{501C80C4-3C37-4B06-AC2A-25F05322FDE0}" destId="{C811FEA1-2250-4B22-8B9D-062B6DB7C8BC}" srcOrd="2" destOrd="0" parTransId="{A00F2487-228E-49CE-B36D-654DDD6DC557}" sibTransId="{61EC035B-E618-41DF-A6A6-5B39293763D3}"/>
    <dgm:cxn modelId="{F8C49617-63F9-407A-93EA-FC8886B42CA3}" type="presOf" srcId="{43DB7138-8BCA-480E-85C7-2859C21EE808}" destId="{B7D63CA8-8D4D-4912-B336-51F6EC306563}" srcOrd="0" destOrd="0" presId="urn:microsoft.com/office/officeart/2005/8/layout/list1#1"/>
    <dgm:cxn modelId="{7AE4A15E-A181-460A-9B6E-230710538254}" srcId="{501C80C4-3C37-4B06-AC2A-25F05322FDE0}" destId="{94A2A572-8947-45C7-B906-FC5BF5AF5ACF}" srcOrd="4" destOrd="0" parTransId="{F1FB8309-456B-45B7-AF6A-68200A6B5458}" sibTransId="{7D2BECFF-DA57-491D-AB9E-EF49340320B7}"/>
    <dgm:cxn modelId="{F4101C9B-D072-4462-A077-2B16ECAC1433}" type="presOf" srcId="{C811FEA1-2250-4B22-8B9D-062B6DB7C8BC}" destId="{0BD47884-DAD3-4A4E-A5C9-BE0E528AC528}" srcOrd="0" destOrd="0" presId="urn:microsoft.com/office/officeart/2005/8/layout/list1#1"/>
    <dgm:cxn modelId="{BE4AABE7-0E32-417A-9344-D28CF7E42ACC}" type="presOf" srcId="{C811FEA1-2250-4B22-8B9D-062B6DB7C8BC}" destId="{04F493D0-2C9D-4D5E-B028-AE5B3D7DB014}" srcOrd="1" destOrd="0" presId="urn:microsoft.com/office/officeart/2005/8/layout/list1#1"/>
    <dgm:cxn modelId="{94762086-5085-49EF-BFC6-75D4A92CAA13}" srcId="{501C80C4-3C37-4B06-AC2A-25F05322FDE0}" destId="{B4E754FF-BF93-45A6-81ED-BA29D5A7004C}" srcOrd="5" destOrd="0" parTransId="{5606E2AB-C287-45AC-97AF-C2249F772EB7}" sibTransId="{62209A65-14C2-4424-ADBE-CF602AFCC7E0}"/>
    <dgm:cxn modelId="{F6DC8947-0721-44DB-AA4C-36E688E8CFCD}" type="presOf" srcId="{94A2A572-8947-45C7-B906-FC5BF5AF5ACF}" destId="{17FD90F8-CD79-4D17-B21B-C95182700416}" srcOrd="1" destOrd="0" presId="urn:microsoft.com/office/officeart/2005/8/layout/list1#1"/>
    <dgm:cxn modelId="{DBB9AFFD-8566-4570-9FD8-CF8BB551DFFD}" type="presOf" srcId="{43DB7138-8BCA-480E-85C7-2859C21EE808}" destId="{A6E89C1B-5288-492B-A250-6918BE5EE68F}" srcOrd="1" destOrd="0" presId="urn:microsoft.com/office/officeart/2005/8/layout/list1#1"/>
    <dgm:cxn modelId="{714C8EC5-0F17-4F28-9CA5-5257BFD83E69}" srcId="{501C80C4-3C37-4B06-AC2A-25F05322FDE0}" destId="{B0D35E69-7508-41A1-B56F-18EDFFEDB99F}" srcOrd="1" destOrd="0" parTransId="{29D6577D-25F7-4190-BB0C-0E648D790556}" sibTransId="{92DA6D30-5F7B-48F7-A322-ECDEF8332ED7}"/>
    <dgm:cxn modelId="{BE50E781-180B-4180-9400-CCD72785964E}" type="presOf" srcId="{26F87478-767C-4A2C-9F62-3E65522D0355}" destId="{1793E86D-A049-4652-909B-91B9FDE580F6}" srcOrd="0" destOrd="0" presId="urn:microsoft.com/office/officeart/2005/8/layout/list1#1"/>
    <dgm:cxn modelId="{061FC1E8-E379-40F0-8B54-C05B3B6DFE68}" type="presOf" srcId="{B4E754FF-BF93-45A6-81ED-BA29D5A7004C}" destId="{90358E82-E7CF-4A2C-B8D8-06E0EA222C88}" srcOrd="0" destOrd="0" presId="urn:microsoft.com/office/officeart/2005/8/layout/list1#1"/>
    <dgm:cxn modelId="{FB2B617E-19A2-42AC-A7C7-03695AD17A03}" type="presOf" srcId="{B0D35E69-7508-41A1-B56F-18EDFFEDB99F}" destId="{5D1483AC-44CE-4991-B38D-B512F556B001}" srcOrd="0" destOrd="0" presId="urn:microsoft.com/office/officeart/2005/8/layout/list1#1"/>
    <dgm:cxn modelId="{6435620C-1E99-4374-B99E-90F6CEADE741}" srcId="{501C80C4-3C37-4B06-AC2A-25F05322FDE0}" destId="{26F87478-767C-4A2C-9F62-3E65522D0355}" srcOrd="0" destOrd="0" parTransId="{BFCAC014-B56B-45AA-9CDB-3A63BEF83E12}" sibTransId="{504075A0-EC5C-4C16-AA28-F3C9B70C1620}"/>
    <dgm:cxn modelId="{3B37BAA2-9BE5-4A5F-8A57-38A32E86A6D7}" type="presOf" srcId="{501C80C4-3C37-4B06-AC2A-25F05322FDE0}" destId="{EE3CB678-3AF3-48EB-A9A3-4C9B3B638DF4}" srcOrd="0" destOrd="0" presId="urn:microsoft.com/office/officeart/2005/8/layout/list1#1"/>
    <dgm:cxn modelId="{44A62714-AF8A-407E-B277-05919C9CB3D0}" srcId="{501C80C4-3C37-4B06-AC2A-25F05322FDE0}" destId="{DDE1CA62-4FB8-4554-BEFC-E3192191CB39}" srcOrd="6" destOrd="0" parTransId="{C8C30E9A-9180-4C3A-B0FD-7AB88A54F68D}" sibTransId="{D179A27A-5090-49CD-9334-81C0CEBC57BA}"/>
    <dgm:cxn modelId="{15A8FEFC-FAD2-4D3E-9AD7-15663A223A67}" srcId="{501C80C4-3C37-4B06-AC2A-25F05322FDE0}" destId="{43DB7138-8BCA-480E-85C7-2859C21EE808}" srcOrd="3" destOrd="0" parTransId="{ABADFC69-4B42-4CB8-B79B-FF270D2650F8}" sibTransId="{D75C5B03-6454-4D2F-BDF4-CA6D243D9AB3}"/>
    <dgm:cxn modelId="{6854F9AF-7CB7-46A0-AFAD-5EBC7A053E9F}" type="presOf" srcId="{94A2A572-8947-45C7-B906-FC5BF5AF5ACF}" destId="{6D0FFE33-7DA1-42B2-8348-B4877162B869}" srcOrd="0" destOrd="0" presId="urn:microsoft.com/office/officeart/2005/8/layout/list1#1"/>
    <dgm:cxn modelId="{024DF0FD-C5F4-4AA2-AC91-7EB74214CBEF}" type="presOf" srcId="{26F87478-767C-4A2C-9F62-3E65522D0355}" destId="{666C41BB-C2D4-46AC-8895-CF08238CEEB1}" srcOrd="1" destOrd="0" presId="urn:microsoft.com/office/officeart/2005/8/layout/list1#1"/>
    <dgm:cxn modelId="{A4B92B8E-65CF-44C3-8BC5-7D1716DC35DD}" type="presOf" srcId="{B4E754FF-BF93-45A6-81ED-BA29D5A7004C}" destId="{6EBCE185-7426-4C49-B1EE-D84D527CF7F4}" srcOrd="1" destOrd="0" presId="urn:microsoft.com/office/officeart/2005/8/layout/list1#1"/>
    <dgm:cxn modelId="{BDD06C5C-49CC-45BE-AD09-5FA0122EFB4E}" type="presOf" srcId="{DDE1CA62-4FB8-4554-BEFC-E3192191CB39}" destId="{9C218139-114F-4DF3-8635-FDFF33C541F2}" srcOrd="0" destOrd="0" presId="urn:microsoft.com/office/officeart/2005/8/layout/list1#1"/>
    <dgm:cxn modelId="{2F3CB67F-07D6-47CD-A4E8-A99E86705A2E}" type="presOf" srcId="{B0D35E69-7508-41A1-B56F-18EDFFEDB99F}" destId="{A554A176-417C-4CD7-84B2-D81F18B32D21}" srcOrd="1" destOrd="0" presId="urn:microsoft.com/office/officeart/2005/8/layout/list1#1"/>
    <dgm:cxn modelId="{9837EAC2-93E6-4308-960D-47EF3B568D50}" type="presOf" srcId="{DDE1CA62-4FB8-4554-BEFC-E3192191CB39}" destId="{E1A6CD5D-02AF-4E00-BD50-FE9A0BBB23C5}" srcOrd="1" destOrd="0" presId="urn:microsoft.com/office/officeart/2005/8/layout/list1#1"/>
    <dgm:cxn modelId="{616AD461-4592-46FA-976D-4853D2668C65}" type="presParOf" srcId="{EE3CB678-3AF3-48EB-A9A3-4C9B3B638DF4}" destId="{DD6364A3-3F9C-4B44-A766-E436F64EE61E}" srcOrd="0" destOrd="0" presId="urn:microsoft.com/office/officeart/2005/8/layout/list1#1"/>
    <dgm:cxn modelId="{4E35F10F-9A6E-492E-8D66-F7046785618F}" type="presParOf" srcId="{DD6364A3-3F9C-4B44-A766-E436F64EE61E}" destId="{1793E86D-A049-4652-909B-91B9FDE580F6}" srcOrd="0" destOrd="0" presId="urn:microsoft.com/office/officeart/2005/8/layout/list1#1"/>
    <dgm:cxn modelId="{34FBBF6F-4838-4549-A7CA-8B6727BA7801}" type="presParOf" srcId="{DD6364A3-3F9C-4B44-A766-E436F64EE61E}" destId="{666C41BB-C2D4-46AC-8895-CF08238CEEB1}" srcOrd="1" destOrd="0" presId="urn:microsoft.com/office/officeart/2005/8/layout/list1#1"/>
    <dgm:cxn modelId="{D105ADAC-750A-4B19-B191-CC46339F39EF}" type="presParOf" srcId="{EE3CB678-3AF3-48EB-A9A3-4C9B3B638DF4}" destId="{47E7F06D-27DF-406F-BDFC-FEA789E6F834}" srcOrd="1" destOrd="0" presId="urn:microsoft.com/office/officeart/2005/8/layout/list1#1"/>
    <dgm:cxn modelId="{F5E3C6C5-0103-40E2-A7F1-75E0960C170C}" type="presParOf" srcId="{EE3CB678-3AF3-48EB-A9A3-4C9B3B638DF4}" destId="{6E9E5755-0E5A-4A8E-BC7C-53F68494FA8D}" srcOrd="2" destOrd="0" presId="urn:microsoft.com/office/officeart/2005/8/layout/list1#1"/>
    <dgm:cxn modelId="{927D676D-595E-42A5-A294-8600774A7F2C}" type="presParOf" srcId="{EE3CB678-3AF3-48EB-A9A3-4C9B3B638DF4}" destId="{A40352B7-C886-4DFF-8ADC-D1DC4109F030}" srcOrd="3" destOrd="0" presId="urn:microsoft.com/office/officeart/2005/8/layout/list1#1"/>
    <dgm:cxn modelId="{563CB217-EAB8-45B0-9C2B-CD23FF6883DE}" type="presParOf" srcId="{EE3CB678-3AF3-48EB-A9A3-4C9B3B638DF4}" destId="{853DC0C6-1962-4EFE-945E-DC060EF001E9}" srcOrd="4" destOrd="0" presId="urn:microsoft.com/office/officeart/2005/8/layout/list1#1"/>
    <dgm:cxn modelId="{D6CE9068-D84B-43AB-BF3E-EAC6346F7424}" type="presParOf" srcId="{853DC0C6-1962-4EFE-945E-DC060EF001E9}" destId="{5D1483AC-44CE-4991-B38D-B512F556B001}" srcOrd="0" destOrd="0" presId="urn:microsoft.com/office/officeart/2005/8/layout/list1#1"/>
    <dgm:cxn modelId="{EEB5DCCA-B3C5-4A54-8953-C5D93DCB1220}" type="presParOf" srcId="{853DC0C6-1962-4EFE-945E-DC060EF001E9}" destId="{A554A176-417C-4CD7-84B2-D81F18B32D21}" srcOrd="1" destOrd="0" presId="urn:microsoft.com/office/officeart/2005/8/layout/list1#1"/>
    <dgm:cxn modelId="{721C20AC-4692-483D-8773-5A089ABEECA6}" type="presParOf" srcId="{EE3CB678-3AF3-48EB-A9A3-4C9B3B638DF4}" destId="{F3D2D432-FFF3-4D80-9B56-301B766C8C74}" srcOrd="5" destOrd="0" presId="urn:microsoft.com/office/officeart/2005/8/layout/list1#1"/>
    <dgm:cxn modelId="{04C0FDF1-E493-400D-A651-45DAB59DCF99}" type="presParOf" srcId="{EE3CB678-3AF3-48EB-A9A3-4C9B3B638DF4}" destId="{6FB26617-EB07-4133-8E14-CC1C1DE62F6D}" srcOrd="6" destOrd="0" presId="urn:microsoft.com/office/officeart/2005/8/layout/list1#1"/>
    <dgm:cxn modelId="{689B7443-6388-4CAD-9970-1DE186DCBBE1}" type="presParOf" srcId="{EE3CB678-3AF3-48EB-A9A3-4C9B3B638DF4}" destId="{4942D1CE-DFE5-43C2-AEAF-E5E80D8117D5}" srcOrd="7" destOrd="0" presId="urn:microsoft.com/office/officeart/2005/8/layout/list1#1"/>
    <dgm:cxn modelId="{365722BA-C477-4054-9449-E43291620D58}" type="presParOf" srcId="{EE3CB678-3AF3-48EB-A9A3-4C9B3B638DF4}" destId="{31691644-BF73-44B8-990A-992A838F7599}" srcOrd="8" destOrd="0" presId="urn:microsoft.com/office/officeart/2005/8/layout/list1#1"/>
    <dgm:cxn modelId="{3CAF98EE-5BE2-4337-8458-7FE379C9865B}" type="presParOf" srcId="{31691644-BF73-44B8-990A-992A838F7599}" destId="{0BD47884-DAD3-4A4E-A5C9-BE0E528AC528}" srcOrd="0" destOrd="0" presId="urn:microsoft.com/office/officeart/2005/8/layout/list1#1"/>
    <dgm:cxn modelId="{64DC36F6-8D22-4CE9-9F01-BC71CE9F2D6D}" type="presParOf" srcId="{31691644-BF73-44B8-990A-992A838F7599}" destId="{04F493D0-2C9D-4D5E-B028-AE5B3D7DB014}" srcOrd="1" destOrd="0" presId="urn:microsoft.com/office/officeart/2005/8/layout/list1#1"/>
    <dgm:cxn modelId="{93F1B3AA-223D-416D-BEC1-CD8C3641C8EF}" type="presParOf" srcId="{EE3CB678-3AF3-48EB-A9A3-4C9B3B638DF4}" destId="{47DCAFD8-45B4-447A-887C-D0D662C8A19D}" srcOrd="9" destOrd="0" presId="urn:microsoft.com/office/officeart/2005/8/layout/list1#1"/>
    <dgm:cxn modelId="{5E0E3FAE-D7E9-4AD9-8B22-02562BF8819D}" type="presParOf" srcId="{EE3CB678-3AF3-48EB-A9A3-4C9B3B638DF4}" destId="{FE5CCE71-9059-4F27-A69A-51D968246AB3}" srcOrd="10" destOrd="0" presId="urn:microsoft.com/office/officeart/2005/8/layout/list1#1"/>
    <dgm:cxn modelId="{7F0D5D8B-7488-4954-BD4C-1CF1518F9905}" type="presParOf" srcId="{EE3CB678-3AF3-48EB-A9A3-4C9B3B638DF4}" destId="{EDB4C889-C327-4DDC-936B-CBE07023B50C}" srcOrd="11" destOrd="0" presId="urn:microsoft.com/office/officeart/2005/8/layout/list1#1"/>
    <dgm:cxn modelId="{E67C34C5-13D2-494A-98BB-8B1D23DE6108}" type="presParOf" srcId="{EE3CB678-3AF3-48EB-A9A3-4C9B3B638DF4}" destId="{4BE5AD49-9718-4D09-9BC1-61383DEDCFB2}" srcOrd="12" destOrd="0" presId="urn:microsoft.com/office/officeart/2005/8/layout/list1#1"/>
    <dgm:cxn modelId="{3A09B6A5-2A09-48D7-B5B8-8A95481975DC}" type="presParOf" srcId="{4BE5AD49-9718-4D09-9BC1-61383DEDCFB2}" destId="{B7D63CA8-8D4D-4912-B336-51F6EC306563}" srcOrd="0" destOrd="0" presId="urn:microsoft.com/office/officeart/2005/8/layout/list1#1"/>
    <dgm:cxn modelId="{ECE2587E-B79C-4DF5-8E34-641DC64CFA40}" type="presParOf" srcId="{4BE5AD49-9718-4D09-9BC1-61383DEDCFB2}" destId="{A6E89C1B-5288-492B-A250-6918BE5EE68F}" srcOrd="1" destOrd="0" presId="urn:microsoft.com/office/officeart/2005/8/layout/list1#1"/>
    <dgm:cxn modelId="{34A6CC48-53A2-41EC-81D1-90181BC1E4D6}" type="presParOf" srcId="{EE3CB678-3AF3-48EB-A9A3-4C9B3B638DF4}" destId="{70150818-ECB3-4E6E-8812-4CFFD000CF72}" srcOrd="13" destOrd="0" presId="urn:microsoft.com/office/officeart/2005/8/layout/list1#1"/>
    <dgm:cxn modelId="{FBBB20A8-E574-48CD-9A7F-5A3C0CBE4688}" type="presParOf" srcId="{EE3CB678-3AF3-48EB-A9A3-4C9B3B638DF4}" destId="{012A7E7C-058F-426E-A0C9-19C63F4505A6}" srcOrd="14" destOrd="0" presId="urn:microsoft.com/office/officeart/2005/8/layout/list1#1"/>
    <dgm:cxn modelId="{F6E15A99-FC7D-47DF-8836-5D60336A4F34}" type="presParOf" srcId="{EE3CB678-3AF3-48EB-A9A3-4C9B3B638DF4}" destId="{22CBBFA6-04B1-4BDA-B3B5-6245323148B2}" srcOrd="15" destOrd="0" presId="urn:microsoft.com/office/officeart/2005/8/layout/list1#1"/>
    <dgm:cxn modelId="{6B0B3D73-8A43-4C6B-9603-573BD6138D39}" type="presParOf" srcId="{EE3CB678-3AF3-48EB-A9A3-4C9B3B638DF4}" destId="{14101940-3F04-4A31-A1A4-D380F4E4A795}" srcOrd="16" destOrd="0" presId="urn:microsoft.com/office/officeart/2005/8/layout/list1#1"/>
    <dgm:cxn modelId="{3B8DC4E0-5A97-4340-B765-29713147CB0B}" type="presParOf" srcId="{14101940-3F04-4A31-A1A4-D380F4E4A795}" destId="{6D0FFE33-7DA1-42B2-8348-B4877162B869}" srcOrd="0" destOrd="0" presId="urn:microsoft.com/office/officeart/2005/8/layout/list1#1"/>
    <dgm:cxn modelId="{8312A8A2-93FD-425C-9057-69C900B1C3F6}" type="presParOf" srcId="{14101940-3F04-4A31-A1A4-D380F4E4A795}" destId="{17FD90F8-CD79-4D17-B21B-C95182700416}" srcOrd="1" destOrd="0" presId="urn:microsoft.com/office/officeart/2005/8/layout/list1#1"/>
    <dgm:cxn modelId="{D7856BA7-003D-42CC-B860-1CF7A8F5C216}" type="presParOf" srcId="{EE3CB678-3AF3-48EB-A9A3-4C9B3B638DF4}" destId="{22CD3E81-9815-4B13-8A0B-C0EC6B29CBAF}" srcOrd="17" destOrd="0" presId="urn:microsoft.com/office/officeart/2005/8/layout/list1#1"/>
    <dgm:cxn modelId="{249E8D82-2F04-4CFD-8D44-08F2038AB68A}" type="presParOf" srcId="{EE3CB678-3AF3-48EB-A9A3-4C9B3B638DF4}" destId="{A66AD1FD-45B9-41E8-8B3A-D2A45B772DFD}" srcOrd="18" destOrd="0" presId="urn:microsoft.com/office/officeart/2005/8/layout/list1#1"/>
    <dgm:cxn modelId="{E458A844-FDBE-44D2-AE24-CED2D7DADDBE}" type="presParOf" srcId="{EE3CB678-3AF3-48EB-A9A3-4C9B3B638DF4}" destId="{FF698EC3-39D3-441C-A5D9-1321DFB9167F}" srcOrd="19" destOrd="0" presId="urn:microsoft.com/office/officeart/2005/8/layout/list1#1"/>
    <dgm:cxn modelId="{04C4FC83-3F2C-490F-B99A-493D421192B5}" type="presParOf" srcId="{EE3CB678-3AF3-48EB-A9A3-4C9B3B638DF4}" destId="{9F150996-E2AB-42D7-B9DD-491B8E249872}" srcOrd="20" destOrd="0" presId="urn:microsoft.com/office/officeart/2005/8/layout/list1#1"/>
    <dgm:cxn modelId="{5EE54EE1-0C3B-4F49-B2A2-1E2987234086}" type="presParOf" srcId="{9F150996-E2AB-42D7-B9DD-491B8E249872}" destId="{90358E82-E7CF-4A2C-B8D8-06E0EA222C88}" srcOrd="0" destOrd="0" presId="urn:microsoft.com/office/officeart/2005/8/layout/list1#1"/>
    <dgm:cxn modelId="{34AD57CC-CEEB-4D90-A540-EBE9D4F63B24}" type="presParOf" srcId="{9F150996-E2AB-42D7-B9DD-491B8E249872}" destId="{6EBCE185-7426-4C49-B1EE-D84D527CF7F4}" srcOrd="1" destOrd="0" presId="urn:microsoft.com/office/officeart/2005/8/layout/list1#1"/>
    <dgm:cxn modelId="{083AFBF4-229B-4D00-96C5-2338CA255C2B}" type="presParOf" srcId="{EE3CB678-3AF3-48EB-A9A3-4C9B3B638DF4}" destId="{7F49BD25-EA44-4B43-9DB7-79527BF5910E}" srcOrd="21" destOrd="0" presId="urn:microsoft.com/office/officeart/2005/8/layout/list1#1"/>
    <dgm:cxn modelId="{B7B51BDF-7FC4-4965-BC5A-5F4F6C6FBBC4}" type="presParOf" srcId="{EE3CB678-3AF3-48EB-A9A3-4C9B3B638DF4}" destId="{C979EF32-B43A-47A3-B9D8-1B8DF3112FC4}" srcOrd="22" destOrd="0" presId="urn:microsoft.com/office/officeart/2005/8/layout/list1#1"/>
    <dgm:cxn modelId="{86F00DA0-21AA-4D18-A2A1-313001EEB9BC}" type="presParOf" srcId="{EE3CB678-3AF3-48EB-A9A3-4C9B3B638DF4}" destId="{4BB59C96-82A6-40ED-BB67-ED84BBECC970}" srcOrd="23" destOrd="0" presId="urn:microsoft.com/office/officeart/2005/8/layout/list1#1"/>
    <dgm:cxn modelId="{3064C35E-B456-4A92-A280-C1DDA3A6DC77}" type="presParOf" srcId="{EE3CB678-3AF3-48EB-A9A3-4C9B3B638DF4}" destId="{E398D2E1-7060-47C4-A853-4F9E533D1A08}" srcOrd="24" destOrd="0" presId="urn:microsoft.com/office/officeart/2005/8/layout/list1#1"/>
    <dgm:cxn modelId="{34976322-BE4B-4E83-9509-8A678E5D93AF}" type="presParOf" srcId="{E398D2E1-7060-47C4-A853-4F9E533D1A08}" destId="{9C218139-114F-4DF3-8635-FDFF33C541F2}" srcOrd="0" destOrd="0" presId="urn:microsoft.com/office/officeart/2005/8/layout/list1#1"/>
    <dgm:cxn modelId="{EDA5BE41-294D-4AC6-B94A-FD02576B5C2A}" type="presParOf" srcId="{E398D2E1-7060-47C4-A853-4F9E533D1A08}" destId="{E1A6CD5D-02AF-4E00-BD50-FE9A0BBB23C5}" srcOrd="1" destOrd="0" presId="urn:microsoft.com/office/officeart/2005/8/layout/list1#1"/>
    <dgm:cxn modelId="{7B76580A-C2EA-408D-A20C-C7CBBA4472BB}" type="presParOf" srcId="{EE3CB678-3AF3-48EB-A9A3-4C9B3B638DF4}" destId="{074EC892-FC07-47A8-98B0-608F9E4EE1C3}" srcOrd="25" destOrd="0" presId="urn:microsoft.com/office/officeart/2005/8/layout/list1#1"/>
    <dgm:cxn modelId="{AFE3F38B-2206-4F3C-8A72-B373CE6D210F}" type="presParOf" srcId="{EE3CB678-3AF3-48EB-A9A3-4C9B3B638DF4}" destId="{D81D76AC-A98C-44DE-BBCA-3744A7BC0B9B}" srcOrd="2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5755-0E5A-4A8E-BC7C-53F68494FA8D}">
      <dsp:nvSpPr>
        <dsp:cNvPr id="0" name=""/>
        <dsp:cNvSpPr/>
      </dsp:nvSpPr>
      <dsp:spPr>
        <a:xfrm>
          <a:off x="0" y="420144"/>
          <a:ext cx="7200265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6C41BB-C2D4-46AC-8895-CF08238CEEB1}">
      <dsp:nvSpPr>
        <dsp:cNvPr id="0" name=""/>
        <dsp:cNvSpPr/>
      </dsp:nvSpPr>
      <dsp:spPr>
        <a:xfrm>
          <a:off x="360013" y="154464"/>
          <a:ext cx="5040185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1.</a:t>
          </a:r>
          <a:r>
            <a:rPr lang="zh-CN" altLang="en-US" sz="1800" kern="1200"/>
            <a:t>第一个</a:t>
          </a:r>
          <a:r>
            <a:rPr lang="en-US" altLang="zh-CN" sz="1800" kern="1200"/>
            <a:t>vue</a:t>
          </a:r>
          <a:r>
            <a:rPr lang="zh-CN" altLang="en-US" sz="1800" kern="1200"/>
            <a:t>案例</a:t>
          </a:r>
          <a:endParaRPr lang="en-US" altLang="zh-CN" sz="1800" kern="1200"/>
        </a:p>
      </dsp:txBody>
      <dsp:txXfrm>
        <a:off x="385952" y="180403"/>
        <a:ext cx="4988307" cy="479482"/>
      </dsp:txXfrm>
    </dsp:sp>
    <dsp:sp modelId="{6FB26617-EB07-4133-8E14-CC1C1DE62F6D}">
      <dsp:nvSpPr>
        <dsp:cNvPr id="0" name=""/>
        <dsp:cNvSpPr/>
      </dsp:nvSpPr>
      <dsp:spPr>
        <a:xfrm>
          <a:off x="0" y="1236625"/>
          <a:ext cx="7200265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54A176-417C-4CD7-84B2-D81F18B32D21}">
      <dsp:nvSpPr>
        <dsp:cNvPr id="0" name=""/>
        <dsp:cNvSpPr/>
      </dsp:nvSpPr>
      <dsp:spPr>
        <a:xfrm>
          <a:off x="360013" y="970945"/>
          <a:ext cx="5040185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2.</a:t>
          </a:r>
          <a:r>
            <a:rPr lang="zh-CN" altLang="en-US" sz="1800" kern="1200"/>
            <a:t>元素设置值</a:t>
          </a:r>
        </a:p>
      </dsp:txBody>
      <dsp:txXfrm>
        <a:off x="385952" y="996884"/>
        <a:ext cx="4988307" cy="479482"/>
      </dsp:txXfrm>
    </dsp:sp>
    <dsp:sp modelId="{FE5CCE71-9059-4F27-A69A-51D968246AB3}">
      <dsp:nvSpPr>
        <dsp:cNvPr id="0" name=""/>
        <dsp:cNvSpPr/>
      </dsp:nvSpPr>
      <dsp:spPr>
        <a:xfrm>
          <a:off x="0" y="2053105"/>
          <a:ext cx="7200265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F493D0-2C9D-4D5E-B028-AE5B3D7DB014}">
      <dsp:nvSpPr>
        <dsp:cNvPr id="0" name=""/>
        <dsp:cNvSpPr/>
      </dsp:nvSpPr>
      <dsp:spPr>
        <a:xfrm>
          <a:off x="360013" y="1787425"/>
          <a:ext cx="5040185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3.</a:t>
          </a:r>
          <a:r>
            <a:rPr lang="zh-CN" altLang="en-US" sz="1800" kern="1200"/>
            <a:t>属性、样式、事件和表单绑定</a:t>
          </a:r>
        </a:p>
      </dsp:txBody>
      <dsp:txXfrm>
        <a:off x="385952" y="1813364"/>
        <a:ext cx="4988307" cy="479482"/>
      </dsp:txXfrm>
    </dsp:sp>
    <dsp:sp modelId="{012A7E7C-058F-426E-A0C9-19C63F4505A6}">
      <dsp:nvSpPr>
        <dsp:cNvPr id="0" name=""/>
        <dsp:cNvSpPr/>
      </dsp:nvSpPr>
      <dsp:spPr>
        <a:xfrm>
          <a:off x="0" y="2869585"/>
          <a:ext cx="7200265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E89C1B-5288-492B-A250-6918BE5EE68F}">
      <dsp:nvSpPr>
        <dsp:cNvPr id="0" name=""/>
        <dsp:cNvSpPr/>
      </dsp:nvSpPr>
      <dsp:spPr>
        <a:xfrm>
          <a:off x="360013" y="2603905"/>
          <a:ext cx="5040185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4.</a:t>
          </a:r>
          <a:r>
            <a:rPr lang="zh-CN" altLang="en-US" sz="1800" kern="1200"/>
            <a:t>条件与循环</a:t>
          </a:r>
        </a:p>
      </dsp:txBody>
      <dsp:txXfrm>
        <a:off x="385952" y="2629844"/>
        <a:ext cx="4988307" cy="479482"/>
      </dsp:txXfrm>
    </dsp:sp>
    <dsp:sp modelId="{A66AD1FD-45B9-41E8-8B3A-D2A45B772DFD}">
      <dsp:nvSpPr>
        <dsp:cNvPr id="0" name=""/>
        <dsp:cNvSpPr/>
      </dsp:nvSpPr>
      <dsp:spPr>
        <a:xfrm>
          <a:off x="0" y="3686065"/>
          <a:ext cx="7200265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FD90F8-CD79-4D17-B21B-C95182700416}">
      <dsp:nvSpPr>
        <dsp:cNvPr id="0" name=""/>
        <dsp:cNvSpPr/>
      </dsp:nvSpPr>
      <dsp:spPr>
        <a:xfrm>
          <a:off x="360013" y="3420385"/>
          <a:ext cx="5040185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5.</a:t>
          </a:r>
          <a:r>
            <a:rPr lang="zh-CN" altLang="en-US" sz="1800" kern="1200"/>
            <a:t>计算属性和监听器</a:t>
          </a:r>
        </a:p>
      </dsp:txBody>
      <dsp:txXfrm>
        <a:off x="385952" y="3446324"/>
        <a:ext cx="4988307" cy="479482"/>
      </dsp:txXfrm>
    </dsp:sp>
    <dsp:sp modelId="{C979EF32-B43A-47A3-B9D8-1B8DF3112FC4}">
      <dsp:nvSpPr>
        <dsp:cNvPr id="0" name=""/>
        <dsp:cNvSpPr/>
      </dsp:nvSpPr>
      <dsp:spPr>
        <a:xfrm>
          <a:off x="0" y="4502545"/>
          <a:ext cx="7200265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CE185-7426-4C49-B1EE-D84D527CF7F4}">
      <dsp:nvSpPr>
        <dsp:cNvPr id="0" name=""/>
        <dsp:cNvSpPr/>
      </dsp:nvSpPr>
      <dsp:spPr>
        <a:xfrm>
          <a:off x="360013" y="4236865"/>
          <a:ext cx="5040185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6.vue</a:t>
          </a:r>
          <a:r>
            <a:rPr lang="zh-CN" altLang="en-US" sz="1800" kern="1200"/>
            <a:t>的生命周期及运用</a:t>
          </a:r>
        </a:p>
      </dsp:txBody>
      <dsp:txXfrm>
        <a:off x="385952" y="4262804"/>
        <a:ext cx="4988307" cy="479482"/>
      </dsp:txXfrm>
    </dsp:sp>
    <dsp:sp modelId="{D81D76AC-A98C-44DE-BBCA-3744A7BC0B9B}">
      <dsp:nvSpPr>
        <dsp:cNvPr id="0" name=""/>
        <dsp:cNvSpPr/>
      </dsp:nvSpPr>
      <dsp:spPr>
        <a:xfrm>
          <a:off x="0" y="5319025"/>
          <a:ext cx="7200265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A6CD5D-02AF-4E00-BD50-FE9A0BBB23C5}">
      <dsp:nvSpPr>
        <dsp:cNvPr id="0" name=""/>
        <dsp:cNvSpPr/>
      </dsp:nvSpPr>
      <dsp:spPr>
        <a:xfrm>
          <a:off x="360013" y="5053345"/>
          <a:ext cx="5040185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7" tIns="0" rIns="190507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7.vue</a:t>
          </a:r>
          <a:r>
            <a:rPr lang="zh-CN" altLang="en-US" sz="1800" kern="1200"/>
            <a:t>组件</a:t>
          </a:r>
        </a:p>
      </dsp:txBody>
      <dsp:txXfrm>
        <a:off x="385952" y="5079284"/>
        <a:ext cx="498830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0850" y="2568575"/>
            <a:ext cx="82645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6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</a:t>
            </a:r>
            <a:r>
              <a:rPr lang="en-US" altLang="zh-CN" sz="6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day09</a:t>
            </a:r>
            <a:endParaRPr lang="en-US" altLang="zh-CN" sz="60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130" y="1939290"/>
            <a:ext cx="833247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谢谢观赏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2599055" y="449580"/>
          <a:ext cx="7200265" cy="592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15720" y="2459355"/>
            <a:ext cx="12833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lt"/>
              </a:rPr>
              <a:t>目</a:t>
            </a:r>
          </a:p>
          <a:p>
            <a:r>
              <a:rPr lang="zh-CN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lt"/>
              </a:rPr>
              <a:t>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一、第一个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案例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en-US" altLang="zh-CN" sz="3200" b="1" dirty="0" err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vue</a:t>
            </a: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的简介</a:t>
            </a:r>
            <a:endParaRPr lang="en-US" altLang="zh-CN" sz="2800" dirty="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3200" b="1" dirty="0" err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vue</a:t>
            </a: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的获取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第一个</a:t>
            </a:r>
            <a:r>
              <a:rPr lang="en-US" altLang="zh-CN" sz="3200" b="1" dirty="0" err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vue</a:t>
            </a:r>
            <a:r>
              <a:rPr lang="zh-CN" altLang="en-US" sz="3200" b="1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程序</a:t>
            </a:r>
            <a:endParaRPr lang="zh-CN" altLang="en-US" sz="2400" b="1" dirty="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 dirty="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二、元素设置值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735" y="1098550"/>
            <a:ext cx="96583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 {{  }}</a:t>
            </a: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形式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 v-text</a:t>
            </a:r>
            <a:endParaRPr lang="zh-CN" altLang="en-US" sz="3200" b="1" dirty="0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3. v-html</a:t>
            </a:r>
            <a:endParaRPr lang="zh-CN" altLang="en-US" sz="3200" b="1" dirty="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3200" b="1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4. JS</a:t>
            </a:r>
            <a:r>
              <a:rPr lang="zh-CN" altLang="en-US" sz="3200" b="1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865441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zh-CN" altLang="en-US" sz="4000" dirty="0">
                <a:sym typeface="+mn-ea"/>
              </a:rPr>
              <a:t>属性、样式、事件和表单绑定</a:t>
            </a:r>
            <a:endParaRPr lang="zh-CN" altLang="en-US" sz="4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属性值绑定</a:t>
            </a:r>
            <a:r>
              <a:rPr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样式绑定</a:t>
            </a: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8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类绑定</a:t>
            </a: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8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行内样式绑定</a:t>
            </a:r>
            <a:endParaRPr lang="zh-CN" sz="3200" b="1" dirty="0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514350" lvl="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事件绑定</a:t>
            </a:r>
          </a:p>
          <a:p>
            <a:pPr marL="514350" lvl="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表单绑定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</a:t>
            </a:r>
            <a:r>
              <a:rPr lang="zh-CN" altLang="en-US" sz="4000" dirty="0">
                <a:sym typeface="+mn-ea"/>
              </a:rPr>
              <a:t>条件与循环</a:t>
            </a:r>
            <a:endParaRPr lang="en-US" altLang="zh-CN" sz="4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条件</a:t>
            </a:r>
          </a:p>
          <a:p>
            <a:pPr marL="971550" lvl="1" indent="-514350" fontAlgn="auto">
              <a:lnSpc>
                <a:spcPct val="150000"/>
              </a:lnSpc>
              <a:buAutoNum type="arabicPeriod"/>
            </a:pPr>
            <a:r>
              <a:rPr lang="en-US" alt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v-show</a:t>
            </a:r>
          </a:p>
          <a:p>
            <a:pPr marL="971550" lvl="1" indent="-514350" fontAlgn="auto">
              <a:lnSpc>
                <a:spcPct val="150000"/>
              </a:lnSpc>
              <a:buAutoNum type="arabicPeriod"/>
            </a:pPr>
            <a:r>
              <a:rPr lang="en-US" alt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v-if</a:t>
            </a:r>
            <a:endParaRPr lang="en-US" altLang="zh-CN" sz="2800" dirty="0">
              <a:solidFill>
                <a:schemeClr val="tx1"/>
              </a:solidFill>
              <a:latin typeface="Songti SC Regular" panose="02010800040101010101" charset="-122"/>
              <a:ea typeface="Songti SC Regular" panose="02010800040101010101" charset="-122"/>
              <a:cs typeface="Heiti SC Medium" panose="02000000000000000000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循环</a:t>
            </a:r>
            <a:endParaRPr lang="zh-CN" altLang="en-US" sz="2800" b="1" dirty="0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五、计算属性和监听器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计算属性</a:t>
            </a: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监听器</a:t>
            </a: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计算属性和监听器的比较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7886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</a:t>
            </a:r>
            <a:r>
              <a:rPr lang="en-US" altLang="zh-CN" sz="40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r>
              <a:rPr lang="zh-CN" altLang="en-US" sz="40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生命</a:t>
            </a:r>
            <a:r>
              <a:rPr lang="zh-CN" altLang="en-US" sz="40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周期</a:t>
            </a:r>
            <a:r>
              <a:rPr lang="zh-CN" altLang="en-US" sz="4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及运用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声明周期</a:t>
            </a: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运用</a:t>
            </a: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2800" b="1" dirty="0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70675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vue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组件的定义</a:t>
            </a: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32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组件之间的传值</a:t>
            </a:r>
            <a:endParaRPr lang="zh-CN" altLang="en-US" sz="28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父传子</a:t>
            </a:r>
          </a:p>
          <a:p>
            <a:pPr marL="971550" lvl="1" indent="-5143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子传父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336</Words>
  <Application>Microsoft Office PowerPoint</Application>
  <PresentationFormat>自定义</PresentationFormat>
  <Paragraphs>51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3154</cp:revision>
  <dcterms:created xsi:type="dcterms:W3CDTF">2021-03-10T23:22:05Z</dcterms:created>
  <dcterms:modified xsi:type="dcterms:W3CDTF">2021-03-11T09:33:31Z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