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77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D48C-0A1D-4656-9AB2-817E9668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6945E6-D173-4804-A0D5-F06C1A31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F7A28-1E61-463B-85C2-98448CD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DD4C-79A2-4B00-8B92-FC2915D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DB0E-59B3-44DC-88BE-C7D6E3B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AD7B-88F7-4299-815F-24124036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B0F78-0372-408C-A425-AD8D11DD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909CC-17B2-4C6C-BA37-614FFE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3CB7C-07F4-4B1E-8DC4-41FEC982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648C-E15E-4A7F-88DE-B5476AB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CED0A8-74B6-4C9A-811F-79DC94E2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4FB27-31CC-47EC-9470-CBCE398B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8F1B-C503-4355-842C-766B0587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BDBE1-C744-4E63-A00F-793403DF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016E-3FA5-418F-8DEB-94EB406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BF240-121F-433F-AEF0-ABC83FAE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6242B-C5D2-4FDC-9F04-868B9C7A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1F487-CB9B-4215-97C5-49BA5288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5F93-AFBD-47F5-A4EE-0D34E5E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1E4DB-A24A-4CC7-B078-E37DE88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B3795-F93B-4E4C-9A94-E81734B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FB752-E85B-49FF-8C95-FF716F94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46B80-1C6C-49D7-9A4A-5C2EBEBA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3B467-EAC2-447A-AB10-3282D79E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8F735-3398-4C35-8CA3-F91BB44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4A2D-1458-4D9C-8F01-E4362E5E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BFBFC-0EA4-4718-A27D-7E43A0D30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7D1615-A9E2-45F3-A23E-EF7516C2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749F2-5A5E-430F-9BB8-406AE874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05B5C-6D0D-4BCE-BCC0-287AE247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A238B-7997-4DB5-A579-F6D7962D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8459B-C2A1-4DA5-95EF-E9726383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8FCBE-FA8C-48E1-8EE3-A2A050B2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B0C36-D836-4A77-84C2-263EC520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46689B-CE7C-428A-BAD6-8C663A8DF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CFEBC-DCAD-469A-B745-322219403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9ACAF-F3A2-4229-BF02-7D818D7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E29AC-97F9-4E95-AD7E-6F6FA148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8C85CF-8CEF-40B9-8608-CCCA7DCA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5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9E08-BC87-4076-91ED-0C13D6A2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61C27-25E7-42D9-BB61-05C9C87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66C78C-8EF7-4ECD-997B-DA114F8E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B185CB-2CA7-4211-9978-BDD22D8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609A5-D667-44FC-AC69-04D57C00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E4D84-4B35-4ECD-A378-C42C68DF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AB146-1447-4713-AB27-B5DD6DDA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005D9-06A6-407A-97F4-20423765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B0B3B-1799-463C-B9BC-D19CC530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D0E32-0F1C-4220-A89D-651BC56A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C14BE-6368-4558-9152-B59F5298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0D5B2-AEF0-4049-AA6B-113E4C31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9F480-A61B-45E1-BBDF-87B6533B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011-EFE6-4F13-BA0C-9B0A3A1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9FB08-17F9-4C17-8EC5-2C831A3E4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56FC6-3396-4CC4-96BF-A2DBAD54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7AEB1-7DA4-488A-9787-ECB8B43E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603E-F85E-4443-ADDF-274259BE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65E7F-DD1B-4714-A00F-21105F5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8A422-2208-4D04-B188-8D0622BD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60982-08D2-40A5-A29E-4E02A00B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83BB2-2008-480D-B5A5-F907B491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00CF-051A-48F2-9E24-511A7EC502D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9EF6C-14BB-4334-81DD-FA9A08FF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2CAF-3FED-4B46-A48F-1386FBC2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4B5-8D90-41B4-896E-B99247579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1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7C11-1529-419C-BCC4-5600C2DE0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340"/>
            <a:ext cx="9144000" cy="95132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TLE </a:t>
            </a:r>
            <a:r>
              <a:rPr lang="ko-KR" altLang="en-US" dirty="0"/>
              <a:t>분할정복 문제풀이</a:t>
            </a:r>
          </a:p>
        </p:txBody>
      </p:sp>
    </p:spTree>
    <p:extLst>
      <p:ext uri="{BB962C8B-B14F-4D97-AF65-F5344CB8AC3E}">
        <p14:creationId xmlns:p14="http://schemas.microsoft.com/office/powerpoint/2010/main" val="43704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1A669-E689-46BA-9247-8E5549E7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 </a:t>
            </a:r>
            <a:r>
              <a:rPr lang="en-US" altLang="ko-KR" dirty="0"/>
              <a:t>- 11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3A68-0281-4F10-8904-6F465F07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최종적으로 분해된 삼각형은 높이가 </a:t>
            </a:r>
            <a:r>
              <a:rPr lang="en-US" altLang="ko-KR" dirty="0"/>
              <a:t>3</a:t>
            </a:r>
            <a:r>
              <a:rPr lang="ko-KR" altLang="en-US" dirty="0"/>
              <a:t>인 삼각형이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N</a:t>
            </a:r>
            <a:r>
              <a:rPr lang="ko-KR" altLang="en-US" dirty="0"/>
              <a:t>에 대하여 그려야 할 삼각형의 맨 </a:t>
            </a:r>
            <a:r>
              <a:rPr lang="ko-KR" altLang="en-US" dirty="0" err="1"/>
              <a:t>윗점의</a:t>
            </a:r>
            <a:r>
              <a:rPr lang="ko-KR" altLang="en-US" dirty="0"/>
              <a:t> 좌표가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 err="1"/>
              <a:t>일때</a:t>
            </a:r>
            <a:r>
              <a:rPr lang="ko-KR" altLang="en-US" dirty="0"/>
              <a:t> 그려진 모양을 </a:t>
            </a:r>
            <a:r>
              <a:rPr lang="en-US" altLang="ko-KR" dirty="0"/>
              <a:t>F(</a:t>
            </a:r>
            <a:r>
              <a:rPr lang="en-US" altLang="ko-KR" dirty="0" err="1"/>
              <a:t>N,x,y</a:t>
            </a:r>
            <a:r>
              <a:rPr lang="en-US" altLang="ko-KR" dirty="0"/>
              <a:t>) </a:t>
            </a:r>
            <a:r>
              <a:rPr lang="ko-KR" altLang="en-US" dirty="0"/>
              <a:t>라 한다면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N,x,y</a:t>
            </a:r>
            <a:r>
              <a:rPr lang="en-US" altLang="ko-KR" dirty="0"/>
              <a:t>) = F(N/2, x, y)+F(N/2, </a:t>
            </a:r>
            <a:r>
              <a:rPr lang="en-US" altLang="ko-KR" dirty="0" err="1"/>
              <a:t>x+N</a:t>
            </a:r>
            <a:r>
              <a:rPr lang="en-US" altLang="ko-KR" dirty="0"/>
              <a:t>/2,y-N/2)+F(N/2,x-N/2,y-N/2)</a:t>
            </a:r>
            <a:r>
              <a:rPr lang="ko-KR" altLang="en-US" dirty="0"/>
              <a:t>로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총 시간 복잡도는 </a:t>
            </a:r>
            <a:r>
              <a:rPr lang="en-US" altLang="ko-KR" dirty="0"/>
              <a:t>O(N^2)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35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2082-01AF-4B0D-A8C9-7085DD45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행렬 제곱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FEC96-F369-4707-A641-8F7F156DC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먼저 고속 거듭 제곱에 대해 알아보자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이용하면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한다면 다음과 같이 표현할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/2 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−1)/2 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DFEC96-F369-4707-A641-8F7F156DC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2082-01AF-4B0D-A8C9-7085DD45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행렬 제곱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EC96-F369-4707-A641-8F7F156D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이는 행렬에도 똑같이 적용할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B</a:t>
            </a:r>
            <a:r>
              <a:rPr lang="ko-KR" altLang="en-US" dirty="0"/>
              <a:t>에 대하여 총 수행시간 </a:t>
            </a:r>
            <a:r>
              <a:rPr lang="en-US" altLang="ko-KR" dirty="0"/>
              <a:t>T(B) </a:t>
            </a:r>
            <a:r>
              <a:rPr lang="ko-KR" altLang="en-US" dirty="0"/>
              <a:t>에 대하여</a:t>
            </a:r>
            <a:r>
              <a:rPr lang="en-US" altLang="ko-KR" dirty="0"/>
              <a:t> T(B)=T(B/2)+T(1) </a:t>
            </a:r>
            <a:r>
              <a:rPr lang="ko-KR" altLang="en-US" dirty="0"/>
              <a:t>로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T(1) </a:t>
            </a:r>
            <a:r>
              <a:rPr lang="ko-KR" altLang="en-US" dirty="0"/>
              <a:t>은 두 정사각행렬의 곱셈 연산이므로 </a:t>
            </a:r>
            <a:r>
              <a:rPr lang="en-US" altLang="ko-KR" dirty="0"/>
              <a:t>T(1)=O(N^3)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T(B) = O(N^3)</a:t>
            </a:r>
            <a:r>
              <a:rPr lang="en-US" altLang="ko-KR" dirty="0" err="1"/>
              <a:t>logB</a:t>
            </a:r>
            <a:r>
              <a:rPr lang="en-US" altLang="ko-KR" dirty="0"/>
              <a:t>=O(N^3logB)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28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먼저 </a:t>
                </a:r>
                <a:r>
                  <a:rPr lang="ko-KR" altLang="en-US" dirty="0" err="1"/>
                  <a:t>등비수열의</a:t>
                </a:r>
                <a:r>
                  <a:rPr lang="ko-KR" altLang="en-US" dirty="0"/>
                  <a:t> 합은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dirty="0"/>
                  <a:t> 이다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 때 </a:t>
                </a:r>
                <a:r>
                  <a:rPr lang="en-US" altLang="ko-KR" dirty="0"/>
                  <a:t>mod </a:t>
                </a:r>
                <a:r>
                  <a:rPr lang="ko-KR" altLang="en-US" dirty="0"/>
                  <a:t>값이 소수이고 </a:t>
                </a:r>
                <a:r>
                  <a:rPr lang="en-US" altLang="ko-KR" dirty="0"/>
                  <a:t>r-1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mod</a:t>
                </a:r>
                <a:r>
                  <a:rPr lang="ko-KR" altLang="en-US" dirty="0"/>
                  <a:t>의 배수가 아니라면 </a:t>
                </a:r>
                <a:r>
                  <a:rPr lang="ko-KR" altLang="en-US" dirty="0" err="1"/>
                  <a:t>오일러의</a:t>
                </a:r>
                <a:r>
                  <a:rPr lang="ko-KR" altLang="en-US" dirty="0"/>
                  <a:t> 정리를 이용할 수 있지만 </a:t>
                </a:r>
                <a:r>
                  <a:rPr lang="ko-KR" altLang="en-US" dirty="0" err="1"/>
                  <a:t>그렇단</a:t>
                </a:r>
                <a:r>
                  <a:rPr lang="ko-KR" altLang="en-US" dirty="0"/>
                  <a:t> 보장이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방법으로 접근해보자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03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7DAF6-4938-4D06-A46C-3399025F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등비수열의</a:t>
            </a:r>
            <a:r>
              <a:rPr lang="ko-KR" altLang="en-US" dirty="0"/>
              <a:t> 합 </a:t>
            </a:r>
            <a:r>
              <a:rPr lang="en-US" altLang="ko-KR" dirty="0"/>
              <a:t>F(</a:t>
            </a:r>
            <a:r>
              <a:rPr lang="en-US" altLang="ko-KR" dirty="0" err="1"/>
              <a:t>a,r,n</a:t>
            </a:r>
            <a:r>
              <a:rPr lang="en-US" altLang="ko-KR" dirty="0"/>
              <a:t>)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a,r,n</a:t>
            </a:r>
            <a:r>
              <a:rPr lang="en-US" altLang="ko-KR" dirty="0"/>
              <a:t>)=a+ar+ar^2+ar^3+…+ar^n-1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이를 분할하여 묶는다면 다음과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09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짝수라면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홀수라면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이라면 </a:t>
                </a:r>
                <a:r>
                  <a:rPr lang="en-US" altLang="ko-KR" dirty="0"/>
                  <a:t>F(</a:t>
                </a:r>
                <a:r>
                  <a:rPr lang="en-US" altLang="ko-KR" dirty="0" err="1"/>
                  <a:t>a,r,n</a:t>
                </a:r>
                <a:r>
                  <a:rPr lang="en-US" altLang="ko-KR" dirty="0"/>
                  <a:t>)=0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35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등비수열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7DAF6-4938-4D06-A46C-3399025F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따라서 길이가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ko-KR" altLang="en-US" dirty="0" err="1"/>
              <a:t>등비수열의</a:t>
            </a:r>
            <a:r>
              <a:rPr lang="ko-KR" altLang="en-US" dirty="0"/>
              <a:t> 합을 구하는 프로세스는 길이가 </a:t>
            </a:r>
            <a:r>
              <a:rPr lang="en-US" altLang="ko-KR" dirty="0"/>
              <a:t>n/2</a:t>
            </a:r>
            <a:r>
              <a:rPr lang="ko-KR" altLang="en-US" dirty="0"/>
              <a:t>인 </a:t>
            </a:r>
            <a:r>
              <a:rPr lang="ko-KR" altLang="en-US" dirty="0" err="1"/>
              <a:t>등비수열의</a:t>
            </a:r>
            <a:r>
              <a:rPr lang="ko-KR" altLang="en-US" dirty="0"/>
              <a:t> 합을 구하고 해당 합에 </a:t>
            </a:r>
            <a:r>
              <a:rPr lang="en-US" altLang="ko-KR" dirty="0"/>
              <a:t>(1+r^(n/2))</a:t>
            </a:r>
            <a:r>
              <a:rPr lang="ko-KR" altLang="en-US" dirty="0"/>
              <a:t>를 곱하면 된다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(1+r^(n/2))</a:t>
            </a:r>
            <a:r>
              <a:rPr lang="ko-KR" altLang="en-US" dirty="0"/>
              <a:t>를 </a:t>
            </a:r>
            <a:r>
              <a:rPr lang="ko-KR" altLang="en-US" dirty="0" err="1"/>
              <a:t>구하는데는</a:t>
            </a:r>
            <a:r>
              <a:rPr lang="ko-KR" altLang="en-US" dirty="0"/>
              <a:t> 고속 거듭제곱을 이용하면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의 시간이 걸린다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에 대하여 프로세스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T(n)=T(n/2)+O(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결국 </a:t>
            </a:r>
            <a:r>
              <a:rPr lang="en-US" altLang="ko-KR" dirty="0"/>
              <a:t>T(n)=O((</a:t>
            </a:r>
            <a:r>
              <a:rPr lang="en-US" altLang="ko-KR" dirty="0" err="1"/>
              <a:t>logn</a:t>
            </a:r>
            <a:r>
              <a:rPr lang="en-US" altLang="ko-KR" dirty="0"/>
              <a:t>)^2)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02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임의의 </a:t>
                </a:r>
                <a:r>
                  <a:rPr lang="ko-KR" altLang="en-US" dirty="0" err="1"/>
                  <a:t>이진트리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대해서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루트를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라 하자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대해서 왼쪽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오른쪽 서브 트리를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𝑅𝑖𝑔h𝑡𝑇𝑟𝑒𝑒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 정의하자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전체 트리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에 대해서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𝑃𝑜𝑠𝑡𝑜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다음과 같이 정의하자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𝐼𝑛𝑜𝑟𝑑𝑒𝑟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𝐼𝑛𝑜𝑟𝑑𝑒𝑟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𝑜𝑟𝑑𝑒𝑟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𝑜𝑟𝑑𝑒𝑟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𝑃𝑜𝑠𝑡𝑜𝑟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𝑑𝑒𝑟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1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이때 트리에 대해서 </a:t>
                </a:r>
                <a:r>
                  <a:rPr lang="en-US" altLang="ko-KR" dirty="0" err="1"/>
                  <a:t>Inorder</a:t>
                </a:r>
                <a:r>
                  <a:rPr lang="ko-KR" altLang="en-US" dirty="0"/>
                  <a:t> 함수의 방문 순서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)},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 err="1">
                    <a:ea typeface="Cambria Math" panose="02040503050406030204" pitchFamily="18" charset="0"/>
                  </a:rPr>
                  <a:t>Postorder</a:t>
                </a:r>
                <a:r>
                  <a:rPr lang="ko-KR" altLang="en-US" dirty="0">
                    <a:latin typeface="+mn-ea"/>
                  </a:rPr>
                  <a:t>함수의 방문 순서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라하자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그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렇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은 트리의 루트 정점이 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그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만족하는 </a:t>
                </a:r>
                <a:r>
                  <a:rPr lang="en-US" altLang="ko-KR" dirty="0">
                    <a:latin typeface="+mn-ea"/>
                  </a:rPr>
                  <a:t>k </a:t>
                </a:r>
                <a:r>
                  <a:rPr lang="ko-KR" altLang="en-US" dirty="0">
                    <a:latin typeface="+mn-ea"/>
                  </a:rPr>
                  <a:t>는 반드시 존재한다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85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그렇다면 왼쪽 </a:t>
                </a:r>
                <a:r>
                  <a:rPr lang="ko-KR" altLang="en-US" dirty="0" err="1">
                    <a:latin typeface="+mn-ea"/>
                  </a:rPr>
                  <a:t>서브트리의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ko-KR" altLang="en-US" dirty="0">
                    <a:latin typeface="+mn-ea"/>
                  </a:rPr>
                  <a:t> 함수의 방문 순서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>
                    <a:latin typeface="+mn-ea"/>
                  </a:rPr>
                  <a:t>이다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같은 트리에 대해서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ko-KR" altLang="en-US" dirty="0">
                    <a:latin typeface="+mn-ea"/>
                  </a:rPr>
                  <a:t>로 방문한 정점의 수와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ko-KR" altLang="en-US" dirty="0">
                    <a:latin typeface="+mn-ea"/>
                  </a:rPr>
                  <a:t>로 방문한 정점의 수는 같다</a:t>
                </a:r>
                <a:r>
                  <a:rPr lang="en-US" altLang="ko-KR" dirty="0">
                    <a:latin typeface="+mn-ea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따라서 왼쪽 </a:t>
                </a:r>
                <a:r>
                  <a:rPr lang="ko-KR" altLang="en-US" dirty="0" err="1">
                    <a:latin typeface="+mn-ea"/>
                  </a:rPr>
                  <a:t>서브트리의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ko-KR" altLang="en-US" dirty="0">
                    <a:latin typeface="+mn-ea"/>
                  </a:rPr>
                  <a:t> 함수의 방문 순서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>
                    <a:latin typeface="+mn-ea"/>
                  </a:rPr>
                  <a:t>이다</a:t>
                </a:r>
                <a:r>
                  <a:rPr lang="en-US" altLang="ko-KR">
                    <a:latin typeface="+mn-ea"/>
                  </a:rPr>
                  <a:t>.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E453-0954-46A9-AAB5-2A4E32BF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 </a:t>
            </a:r>
            <a:r>
              <a:rPr lang="ko-KR" altLang="en-US" dirty="0"/>
              <a:t>게임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503444-3C9D-466E-A96E-A4836116C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문제에서 주어진 </a:t>
                </a:r>
                <a:r>
                  <a:rPr lang="en-US" altLang="ko-KR" dirty="0"/>
                  <a:t>Moo</a:t>
                </a:r>
                <a:r>
                  <a:rPr lang="ko-KR" altLang="en-US" dirty="0"/>
                  <a:t> 수열</a:t>
                </a:r>
                <a:r>
                  <a:rPr lang="en-US" altLang="ko-KR" dirty="0"/>
                  <a:t>S(k)</a:t>
                </a:r>
                <a:r>
                  <a:rPr lang="ko-KR" altLang="en-US" dirty="0"/>
                  <a:t>는 다음과 같이 표현할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(0)=“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𝑚𝑜𝑜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−1)+"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+2)+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ko-KR" dirty="0" smtClean="0"/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ko-KR" smtClean="0"/>
                        <m:t>ℕ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dirty="0"/>
                  <a:t>Moo </a:t>
                </a:r>
                <a:r>
                  <a:rPr lang="ko-KR" altLang="en-US" dirty="0"/>
                  <a:t>수열의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문자를 찾는다고 해보자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503444-3C9D-466E-A96E-A4836116C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4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이를 이용하면 오른쪽 서브 트리의 </a:t>
                </a:r>
                <a:r>
                  <a:rPr lang="en-US" altLang="ko-KR" dirty="0" err="1">
                    <a:latin typeface="+mn-ea"/>
                  </a:rPr>
                  <a:t>Inorder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en-US" altLang="ko-KR" dirty="0" err="1">
                    <a:latin typeface="+mn-ea"/>
                  </a:rPr>
                  <a:t>Postorder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순서를 구할 수 있다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8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1D43-6E2D-4C0D-B029-5E7B4A7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트리의 순회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전체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트리 </a:t>
                </a:r>
                <a:r>
                  <a:rPr lang="en-US" altLang="ko-KR" dirty="0">
                    <a:latin typeface="+mn-ea"/>
                  </a:rPr>
                  <a:t>T</a:t>
                </a:r>
                <a:r>
                  <a:rPr lang="ko-KR" altLang="en-US" dirty="0">
                    <a:latin typeface="+mn-ea"/>
                  </a:rPr>
                  <a:t>에 대해서 </a:t>
                </a:r>
                <a:r>
                  <a:rPr lang="en-US" altLang="ko-KR" dirty="0">
                    <a:latin typeface="+mn-ea"/>
                  </a:rPr>
                  <a:t>Preorder(T, A,B)</a:t>
                </a:r>
                <a:r>
                  <a:rPr lang="ko-KR" altLang="en-US" dirty="0">
                    <a:latin typeface="+mn-ea"/>
                  </a:rPr>
                  <a:t> 는 다음과 같이 정의할 수 있다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𝑃𝑟𝑒𝑜𝑟𝑑𝑒𝑟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𝑟𝑒𝑡𝑢𝑟𝑛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𝑣𝑖𝑠𝑖𝑡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𝑃𝑟𝑒𝑜𝑟𝑑𝑒𝑟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𝐿𝑒𝑓𝑡𝑇𝑟𝑒𝑒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𝑃𝑟𝑒𝑜𝑟𝑑𝑒𝑟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𝑅𝑖𝑔h𝑡𝑇𝑟𝑒𝑒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b="1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+mn-ea"/>
                  </a:rPr>
                  <a:t>TMI. </a:t>
                </a:r>
                <a:r>
                  <a:rPr lang="ko-KR" altLang="en-US" dirty="0" err="1">
                    <a:latin typeface="+mn-ea"/>
                  </a:rPr>
                  <a:t>포스트오더와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ko-KR" altLang="en-US" dirty="0" err="1">
                    <a:latin typeface="+mn-ea"/>
                  </a:rPr>
                  <a:t>프리오더의</a:t>
                </a:r>
                <a:r>
                  <a:rPr lang="ko-KR" altLang="en-US" dirty="0">
                    <a:latin typeface="+mn-ea"/>
                  </a:rPr>
                  <a:t> 순서로 얻을 수 있는 중위순회의 방문 순서가 유일하지 않을 수 있다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왜 그럴까</a:t>
                </a:r>
                <a:r>
                  <a:rPr lang="en-US" altLang="ko-KR" dirty="0">
                    <a:latin typeface="+mn-ea"/>
                  </a:rPr>
                  <a:t>?</a:t>
                </a:r>
                <a:r>
                  <a:rPr lang="ko-KR" altLang="en-US" dirty="0">
                    <a:latin typeface="+mn-ea"/>
                  </a:rPr>
                  <a:t> 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57DAF6-4938-4D06-A46C-3399025FC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4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B0402-7B4C-4037-A755-18B42DF9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 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26921-85A5-42D2-BC3A-8DF052BB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S(k)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앞은</a:t>
            </a:r>
            <a:r>
              <a:rPr lang="en-US" altLang="ko-KR" dirty="0"/>
              <a:t> S(k-1)</a:t>
            </a:r>
            <a:r>
              <a:rPr lang="ko-KR" altLang="en-US" dirty="0"/>
              <a:t> 과</a:t>
            </a:r>
            <a:r>
              <a:rPr lang="en-US" altLang="ko-KR" dirty="0"/>
              <a:t> </a:t>
            </a:r>
            <a:r>
              <a:rPr lang="ko-KR" altLang="en-US" dirty="0"/>
              <a:t>같으므로</a:t>
            </a:r>
            <a:r>
              <a:rPr lang="en-US" altLang="ko-KR" dirty="0"/>
              <a:t> n</a:t>
            </a:r>
            <a:r>
              <a:rPr lang="ko-KR" altLang="en-US" dirty="0"/>
              <a:t>이</a:t>
            </a:r>
            <a:r>
              <a:rPr lang="en-US" altLang="ko-KR" dirty="0"/>
              <a:t>  S(k-1)</a:t>
            </a:r>
            <a:r>
              <a:rPr lang="ko-KR" altLang="en-US" dirty="0"/>
              <a:t>의 길이보다 작거나 같으면 </a:t>
            </a:r>
            <a:r>
              <a:rPr lang="en-US" altLang="ko-KR" dirty="0"/>
              <a:t>S(k-1) 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번째 문자를 찾으면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S(k-1)</a:t>
            </a:r>
            <a:r>
              <a:rPr lang="ko-KR" altLang="en-US" dirty="0"/>
              <a:t>의 길이보다 크고 </a:t>
            </a:r>
            <a:r>
              <a:rPr lang="en-US" altLang="ko-KR" dirty="0"/>
              <a:t>(S(k-1)</a:t>
            </a:r>
            <a:r>
              <a:rPr lang="ko-KR" altLang="en-US" dirty="0"/>
              <a:t>의 길이</a:t>
            </a:r>
            <a:r>
              <a:rPr lang="en-US" altLang="ko-KR" dirty="0"/>
              <a:t>)+(k+3) </a:t>
            </a:r>
            <a:r>
              <a:rPr lang="ko-KR" altLang="en-US" dirty="0"/>
              <a:t>보다 작거나 같다면 </a:t>
            </a:r>
            <a:r>
              <a:rPr lang="en-US" altLang="ko-KR" dirty="0"/>
              <a:t>S(k) </a:t>
            </a:r>
            <a:r>
              <a:rPr lang="ko-KR" altLang="en-US" dirty="0"/>
              <a:t>를 만들 때 </a:t>
            </a:r>
            <a:r>
              <a:rPr lang="en-US" altLang="ko-KR" dirty="0"/>
              <a:t>S(k-1) </a:t>
            </a:r>
            <a:r>
              <a:rPr lang="ko-KR" altLang="en-US" dirty="0"/>
              <a:t>뒤에 붙은 </a:t>
            </a:r>
            <a:r>
              <a:rPr lang="en-US" altLang="ko-KR" dirty="0"/>
              <a:t>“m” + “o” *(k+2) </a:t>
            </a:r>
            <a:r>
              <a:rPr lang="ko-KR" altLang="en-US" dirty="0"/>
              <a:t>에 해당하는 부분이다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(S(k-1)</a:t>
            </a:r>
            <a:r>
              <a:rPr lang="ko-KR" altLang="en-US" dirty="0"/>
              <a:t>의 길이</a:t>
            </a:r>
            <a:r>
              <a:rPr lang="en-US" altLang="ko-KR" dirty="0"/>
              <a:t>)+(k+3) </a:t>
            </a:r>
            <a:r>
              <a:rPr lang="ko-KR" altLang="en-US" dirty="0"/>
              <a:t>보다 크다면 </a:t>
            </a:r>
            <a:r>
              <a:rPr lang="en-US" altLang="ko-KR" dirty="0"/>
              <a:t>S(k) </a:t>
            </a:r>
            <a:r>
              <a:rPr lang="ko-KR" altLang="en-US" dirty="0"/>
              <a:t>의 뒤에 붙은 </a:t>
            </a:r>
            <a:r>
              <a:rPr lang="en-US" altLang="ko-KR" dirty="0"/>
              <a:t>S(k-1) </a:t>
            </a:r>
            <a:r>
              <a:rPr lang="ko-KR" altLang="en-US" dirty="0"/>
              <a:t>에서 </a:t>
            </a:r>
            <a:r>
              <a:rPr lang="en-US" altLang="ko-KR" dirty="0"/>
              <a:t>(n-(S(k-1)</a:t>
            </a:r>
            <a:r>
              <a:rPr lang="ko-KR" altLang="en-US" dirty="0"/>
              <a:t>의 길이</a:t>
            </a:r>
            <a:r>
              <a:rPr lang="en-US" altLang="ko-KR" dirty="0"/>
              <a:t>+(k+3)) </a:t>
            </a:r>
            <a:r>
              <a:rPr lang="ko-KR" altLang="en-US" dirty="0"/>
              <a:t>번째 문자를 찾으면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57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DBD4-D765-4BCC-8B01-A86E428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Moo</a:t>
            </a:r>
            <a:r>
              <a:rPr lang="ko-KR" altLang="en-US" dirty="0"/>
              <a:t>게임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5FFA3-D4AD-477E-BB47-03E2E04B1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이를 정리하면 </a:t>
                </a:r>
                <a:r>
                  <a:rPr lang="en-US" altLang="ko-KR" dirty="0"/>
                  <a:t>F(k, n)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S(k)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번째 문자라 정의하면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다음과 같이 표현할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 ′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→′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5FFA3-D4AD-477E-BB47-03E2E04B1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1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DBD4-D765-4BCC-8B01-A86E428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Moo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5FFA3-D4AD-477E-BB47-03E2E04B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주어진 함수 </a:t>
            </a:r>
            <a:r>
              <a:rPr lang="en-US" altLang="ko-KR" dirty="0"/>
              <a:t>F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</a:t>
            </a:r>
            <a:r>
              <a:rPr lang="en-US" altLang="ko-KR" dirty="0"/>
              <a:t>k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씩 감소할 때 마다 대략적으로 검사할 구간이 절반정도 줄어든다</a:t>
            </a:r>
            <a:r>
              <a:rPr lang="en-US" altLang="ko-KR" dirty="0"/>
              <a:t>. </a:t>
            </a:r>
            <a:r>
              <a:rPr lang="ko-KR" altLang="en-US" dirty="0"/>
              <a:t>따라서 총</a:t>
            </a:r>
            <a:r>
              <a:rPr lang="en-US" altLang="ko-KR" dirty="0"/>
              <a:t> </a:t>
            </a:r>
            <a:r>
              <a:rPr lang="ko-KR" altLang="en-US" dirty="0"/>
              <a:t>시간 복잡도는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이 소요되므로 주어진 시간내에 해결이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5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3058-CC81-4BA9-974C-FA43507E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D6DD9-CAA0-4054-A249-8CF49B18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예제를 통해 먼저 패턴을 분석해보자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높이는 </a:t>
            </a:r>
            <a:r>
              <a:rPr lang="en-US" altLang="ko-KR" dirty="0"/>
              <a:t>3*(2^3) </a:t>
            </a:r>
            <a:r>
              <a:rPr lang="ko-KR" altLang="en-US" dirty="0"/>
              <a:t>이고 밑변의</a:t>
            </a:r>
            <a:r>
              <a:rPr lang="en-US" altLang="ko-KR" dirty="0"/>
              <a:t> </a:t>
            </a:r>
            <a:r>
              <a:rPr lang="ko-KR" altLang="en-US" dirty="0"/>
              <a:t>길이는 </a:t>
            </a:r>
            <a:r>
              <a:rPr lang="en-US" altLang="ko-KR" dirty="0"/>
              <a:t>6*(2^3) </a:t>
            </a:r>
            <a:r>
              <a:rPr lang="ko-KR" altLang="en-US" dirty="0"/>
              <a:t>임을 알 수 있다</a:t>
            </a:r>
            <a:r>
              <a:rPr lang="en-US" altLang="ko-KR" dirty="0"/>
              <a:t>. (</a:t>
            </a:r>
            <a:r>
              <a:rPr lang="ko-KR" altLang="en-US" dirty="0"/>
              <a:t>띄어쓰기까지 길이에 포함한다</a:t>
            </a:r>
            <a:r>
              <a:rPr lang="en-US" altLang="ko-KR" dirty="0"/>
              <a:t>.)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따라서 해당 삼각형의 맨 </a:t>
            </a:r>
            <a:r>
              <a:rPr lang="ko-KR" altLang="en-US" dirty="0" err="1"/>
              <a:t>윗점은</a:t>
            </a:r>
            <a:r>
              <a:rPr lang="ko-KR" altLang="en-US" dirty="0"/>
              <a:t> 가장 왼쪽 아래의 점을 기준으로 높이가 </a:t>
            </a:r>
            <a:r>
              <a:rPr lang="en-US" altLang="ko-KR" dirty="0"/>
              <a:t>3*(2^3) </a:t>
            </a:r>
            <a:r>
              <a:rPr lang="ko-KR" altLang="en-US" dirty="0"/>
              <a:t>이고 </a:t>
            </a:r>
            <a:r>
              <a:rPr lang="en-US" altLang="ko-KR" dirty="0"/>
              <a:t>x</a:t>
            </a:r>
            <a:r>
              <a:rPr lang="ko-KR" altLang="en-US" dirty="0"/>
              <a:t>축 방향으로 </a:t>
            </a:r>
            <a:r>
              <a:rPr lang="en-US" altLang="ko-KR" dirty="0"/>
              <a:t>3*(2^3)-2 </a:t>
            </a:r>
            <a:r>
              <a:rPr lang="ko-KR" altLang="en-US" dirty="0"/>
              <a:t>만큼 떨어져 있음을 알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 삼각형을 분할하면 다음과 같이 똑같은 모양이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437AB94-BD3F-4D0C-9DD0-84B5D1F1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88" y="1825625"/>
            <a:ext cx="3696223" cy="4351338"/>
          </a:xfrm>
        </p:spPr>
      </p:pic>
    </p:spTree>
    <p:extLst>
      <p:ext uri="{BB962C8B-B14F-4D97-AF65-F5344CB8AC3E}">
        <p14:creationId xmlns:p14="http://schemas.microsoft.com/office/powerpoint/2010/main" val="192652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992D0-23DC-4C01-93B5-6FE7FCBF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분할의 방법은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먼저 위아래를 절반으로 나눈다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그 뒤</a:t>
            </a:r>
            <a:r>
              <a:rPr lang="en-US" altLang="ko-KR" dirty="0"/>
              <a:t>, </a:t>
            </a:r>
            <a:r>
              <a:rPr lang="ko-KR" altLang="en-US" dirty="0"/>
              <a:t>아랫부분은 다시 절반으로 나눈다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분할된 각각의 삼각형의 대해서 똑같은 방법으로 분할이 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D32DE-D52B-4A27-ABCF-4C267CA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 찍기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CB65EB-D8F9-46E2-B2C6-DBC113AF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88" y="1825625"/>
            <a:ext cx="3696223" cy="4351338"/>
          </a:xfrm>
        </p:spPr>
      </p:pic>
    </p:spTree>
    <p:extLst>
      <p:ext uri="{BB962C8B-B14F-4D97-AF65-F5344CB8AC3E}">
        <p14:creationId xmlns:p14="http://schemas.microsoft.com/office/powerpoint/2010/main" val="27417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1200</Words>
  <Application>Microsoft Office PowerPoint</Application>
  <PresentationFormat>와이드스크린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TLE 분할정복 문제풀이</vt:lpstr>
      <vt:lpstr>1. Moo 게임</vt:lpstr>
      <vt:lpstr>1. Moo 게임</vt:lpstr>
      <vt:lpstr>1. Moo게임</vt:lpstr>
      <vt:lpstr>1. Moo게임</vt:lpstr>
      <vt:lpstr>2. 별 찍기-11</vt:lpstr>
      <vt:lpstr>2. 별 찍기-11</vt:lpstr>
      <vt:lpstr>2. 별 찍기-11</vt:lpstr>
      <vt:lpstr>2. 별 찍기-11</vt:lpstr>
      <vt:lpstr>2. 별 찍기 - 11</vt:lpstr>
      <vt:lpstr>3. 행렬 제곱</vt:lpstr>
      <vt:lpstr>3. 행렬 제곱</vt:lpstr>
      <vt:lpstr>4. 등비수열</vt:lpstr>
      <vt:lpstr>4. 등비수열</vt:lpstr>
      <vt:lpstr>4. 등비수열</vt:lpstr>
      <vt:lpstr>4. 등비수열</vt:lpstr>
      <vt:lpstr>5. 트리의 순회</vt:lpstr>
      <vt:lpstr>5. 트리의 순회</vt:lpstr>
      <vt:lpstr>5. 트리의 순회</vt:lpstr>
      <vt:lpstr>5. 트리의 순회</vt:lpstr>
      <vt:lpstr>5. 트리의 순회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TLE 분할정복 문제풀이</dc:title>
  <dc:creator>user</dc:creator>
  <cp:lastModifiedBy>user</cp:lastModifiedBy>
  <cp:revision>30</cp:revision>
  <dcterms:created xsi:type="dcterms:W3CDTF">2021-11-11T23:25:36Z</dcterms:created>
  <dcterms:modified xsi:type="dcterms:W3CDTF">2021-11-12T07:09:59Z</dcterms:modified>
</cp:coreProperties>
</file>