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90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01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0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代理伺服器</a:t>
            </a:r>
            <a:r>
              <a:rPr lang="en-US" altLang="zh-TW" dirty="0"/>
              <a:t>-</a:t>
            </a:r>
            <a:r>
              <a:rPr lang="zh-TW" altLang="en-US" dirty="0"/>
              <a:t>一鍵啟動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吳建龍（</a:t>
            </a:r>
            <a:r>
              <a:rPr lang="en-US" altLang="zh-TW" dirty="0"/>
              <a:t>max</a:t>
            </a:r>
            <a:r>
              <a:rPr lang="zh-TW" altLang="en-US" dirty="0"/>
              <a:t>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92347-B53D-4BB5-AF8E-CF7DE258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專案構成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1F4C77-33A3-4B5B-9F13-C0626EF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max-app </a:t>
            </a:r>
            <a:r>
              <a:rPr lang="zh-TW" altLang="en-US" dirty="0"/>
              <a:t>： 主專案</a:t>
            </a:r>
            <a:endParaRPr lang="en-US" altLang="zh-TW" dirty="0"/>
          </a:p>
          <a:p>
            <a:r>
              <a:rPr lang="en-US" altLang="zh-TW" dirty="0"/>
              <a:t>        app-server : </a:t>
            </a:r>
            <a:r>
              <a:rPr lang="zh-TW" altLang="en-US" dirty="0"/>
              <a:t>正式伺服器、測試伺服器</a:t>
            </a:r>
            <a:endParaRPr lang="en-US" altLang="zh-TW" dirty="0"/>
          </a:p>
          <a:p>
            <a:r>
              <a:rPr lang="en-US" altLang="zh-TW" dirty="0"/>
              <a:t>        app-proxy : </a:t>
            </a:r>
            <a:r>
              <a:rPr lang="zh-TW" altLang="en-US" dirty="0"/>
              <a:t>代理伺服器</a:t>
            </a:r>
            <a:endParaRPr lang="en-US" altLang="zh-TW" dirty="0"/>
          </a:p>
          <a:p>
            <a:r>
              <a:rPr lang="en-US" altLang="zh-TW" dirty="0"/>
              <a:t>        app-</a:t>
            </a:r>
            <a:r>
              <a:rPr lang="en-US" altLang="zh-TW" dirty="0" err="1"/>
              <a:t>api</a:t>
            </a:r>
            <a:r>
              <a:rPr lang="en-US" altLang="zh-TW" dirty="0"/>
              <a:t> : </a:t>
            </a:r>
            <a:r>
              <a:rPr lang="zh-TW" altLang="en-US" dirty="0"/>
              <a:t>共用元件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188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99E1A-1B8C-4AFC-97A2-DB007241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 </a:t>
            </a:r>
            <a:r>
              <a:rPr lang="zh-TW" altLang="en-US" dirty="0"/>
              <a:t>打包</a:t>
            </a:r>
            <a:r>
              <a:rPr lang="en-US" altLang="zh-TW" dirty="0"/>
              <a:t>-</a:t>
            </a:r>
            <a:r>
              <a:rPr lang="zh-TW" altLang="en-US" dirty="0"/>
              <a:t>並啟動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FE298-2C66-4654-B6BA-6903F91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cd </a:t>
            </a:r>
            <a:r>
              <a:rPr lang="zh-TW" altLang="en-US" dirty="0"/>
              <a:t>進目錄 ： </a:t>
            </a:r>
            <a:r>
              <a:rPr lang="en-US" altLang="zh-TW" dirty="0"/>
              <a:t>cd max-app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輸入 ： </a:t>
            </a:r>
            <a:r>
              <a:rPr lang="en-US" altLang="zh-TW" dirty="0" err="1"/>
              <a:t>mvn</a:t>
            </a:r>
            <a:r>
              <a:rPr lang="en-US" altLang="zh-TW" dirty="0"/>
              <a:t> package –</a:t>
            </a:r>
            <a:r>
              <a:rPr lang="en-US" altLang="zh-TW" dirty="0" err="1"/>
              <a:t>Dmaven.test.skip</a:t>
            </a:r>
            <a:r>
              <a:rPr lang="en-US" altLang="zh-TW" dirty="0"/>
              <a:t>=true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輸入 ： </a:t>
            </a:r>
            <a:r>
              <a:rPr lang="en-US" altLang="zh-TW" dirty="0"/>
              <a:t>docker-compose up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靜待啟動 完成！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934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1BC51-3813-4DC5-AEF1-6685E70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測試案例 </a:t>
            </a:r>
            <a:r>
              <a:rPr lang="en-US" altLang="zh-TW" dirty="0"/>
              <a:t>postman </a:t>
            </a:r>
            <a:r>
              <a:rPr lang="zh-TW" altLang="en-US" dirty="0"/>
              <a:t>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5734DC-0961-484F-9C48-36473635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356"/>
            <a:ext cx="8596668" cy="47397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server </a:t>
            </a:r>
            <a:r>
              <a:rPr lang="zh-TW" altLang="en-US" dirty="0"/>
              <a:t>端 </a:t>
            </a:r>
            <a:r>
              <a:rPr lang="en-US" altLang="zh-TW" dirty="0"/>
              <a:t>controller </a:t>
            </a:r>
            <a:r>
              <a:rPr lang="zh-TW" altLang="en-US" dirty="0"/>
              <a:t>開發 預設前綴 </a:t>
            </a:r>
            <a:r>
              <a:rPr lang="en-US" altLang="zh-TW" dirty="0"/>
              <a:t>/server/{</a:t>
            </a:r>
            <a:r>
              <a:rPr lang="en-US" altLang="zh-TW" dirty="0" err="1"/>
              <a:t>apiName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postman </a:t>
            </a:r>
            <a:r>
              <a:rPr lang="zh-TW" altLang="en-US" dirty="0"/>
              <a:t>測試網址  </a:t>
            </a:r>
            <a:r>
              <a:rPr lang="en-US" altLang="zh-TW" dirty="0">
                <a:solidFill>
                  <a:srgbClr val="FF0000"/>
                </a:solidFill>
              </a:rPr>
              <a:t>http://{docker-server-ip}:7070/http/server/{apiName}/{id}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api</a:t>
            </a:r>
            <a:r>
              <a:rPr lang="en-US" altLang="zh-TW" dirty="0"/>
              <a:t> 1 </a:t>
            </a:r>
            <a:r>
              <a:rPr lang="en-US" altLang="zh-TW" dirty="0">
                <a:solidFill>
                  <a:srgbClr val="FF0000"/>
                </a:solidFill>
              </a:rPr>
              <a:t>teacher</a:t>
            </a:r>
            <a:r>
              <a:rPr lang="en-US" altLang="zh-TW" dirty="0"/>
              <a:t> : http://{docker-server-ip}:7070/server/teacher/{id}</a:t>
            </a:r>
            <a:br>
              <a:rPr lang="en-US" altLang="zh-TW" dirty="0"/>
            </a:br>
            <a:r>
              <a:rPr lang="zh-TW" altLang="en-US" dirty="0"/>
              <a:t>參數</a:t>
            </a:r>
            <a:br>
              <a:rPr lang="en-US" altLang="zh-TW" dirty="0"/>
            </a:br>
            <a:r>
              <a:rPr lang="en-US" altLang="zh-TW" dirty="0"/>
              <a:t> Content-Type = application/json</a:t>
            </a:r>
            <a:br>
              <a:rPr lang="en-US" altLang="zh-TW" dirty="0"/>
            </a:br>
            <a:r>
              <a:rPr lang="en-US" altLang="zh-TW" dirty="0"/>
              <a:t>{"id": "ID", "name": "Name" }</a:t>
            </a:r>
          </a:p>
          <a:p>
            <a:r>
              <a:rPr lang="nn-NO" altLang="zh-TW" dirty="0"/>
              <a:t>api 2 </a:t>
            </a:r>
            <a:r>
              <a:rPr lang="nn-NO" altLang="zh-TW" dirty="0">
                <a:solidFill>
                  <a:srgbClr val="FF0000"/>
                </a:solidFill>
              </a:rPr>
              <a:t>student</a:t>
            </a:r>
            <a:r>
              <a:rPr lang="nn-NO" altLang="zh-TW" dirty="0"/>
              <a:t> : http://</a:t>
            </a:r>
            <a:r>
              <a:rPr lang="en-US" altLang="zh-TW" dirty="0"/>
              <a:t>{docker-server-</a:t>
            </a:r>
            <a:r>
              <a:rPr lang="en-US" altLang="zh-TW" dirty="0" err="1"/>
              <a:t>ip</a:t>
            </a:r>
            <a:r>
              <a:rPr lang="en-US" altLang="zh-TW" dirty="0"/>
              <a:t>}:7070</a:t>
            </a:r>
            <a:r>
              <a:rPr lang="nn-NO" altLang="zh-TW" dirty="0"/>
              <a:t>/server/student/{id}</a:t>
            </a:r>
            <a:br>
              <a:rPr lang="nn-NO" altLang="zh-TW" dirty="0"/>
            </a:br>
            <a:r>
              <a:rPr lang="zh-TW" altLang="en-US" dirty="0"/>
              <a:t>參數</a:t>
            </a:r>
            <a:br>
              <a:rPr lang="en-US" altLang="zh-TW" dirty="0"/>
            </a:br>
            <a:r>
              <a:rPr lang="en-US" altLang="zh-TW" dirty="0"/>
              <a:t> Content-Type = application/json</a:t>
            </a:r>
            <a:br>
              <a:rPr lang="en-US" altLang="zh-TW" dirty="0"/>
            </a:br>
            <a:r>
              <a:rPr lang="en-US" altLang="zh-TW" dirty="0"/>
              <a:t>{"id": "ID", "name": "Name" }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app-server </a:t>
            </a:r>
            <a:r>
              <a:rPr lang="zh-TW" altLang="en-US" dirty="0"/>
              <a:t>端 測試網址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http://{docker-server-ip}:7077/server/{apiName}/{id}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http://{docker-server-ip}:7078/server/{apiName}/{id}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5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DAA77-3FDE-4B96-8185-590C9591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websocket</a:t>
            </a:r>
            <a:r>
              <a:rPr lang="zh-TW" altLang="en-US" dirty="0"/>
              <a:t>測試案例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4BF79-E0A9-4639-9637-29ABA79B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 </a:t>
            </a:r>
            <a:r>
              <a:rPr lang="zh-TW" altLang="en-US" dirty="0"/>
              <a:t>端 </a:t>
            </a:r>
            <a:r>
              <a:rPr lang="en-US" altLang="zh-TW" dirty="0" err="1"/>
              <a:t>websocket</a:t>
            </a:r>
            <a:r>
              <a:rPr lang="en-US" altLang="zh-TW" dirty="0"/>
              <a:t> </a:t>
            </a:r>
            <a:r>
              <a:rPr lang="zh-TW" altLang="en-US" dirty="0"/>
              <a:t>開發 預設前綴 </a:t>
            </a:r>
            <a:r>
              <a:rPr lang="en-US" altLang="zh-TW" dirty="0"/>
              <a:t>/socket/{</a:t>
            </a:r>
            <a:r>
              <a:rPr lang="en-US" altLang="zh-TW" dirty="0" err="1"/>
              <a:t>apiName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err="1"/>
              <a:t>websocket</a:t>
            </a:r>
            <a:r>
              <a:rPr lang="en-US" altLang="zh-TW" dirty="0"/>
              <a:t> </a:t>
            </a:r>
            <a:r>
              <a:rPr lang="zh-TW" altLang="en-US" dirty="0"/>
              <a:t>測試網址 </a:t>
            </a:r>
            <a:r>
              <a:rPr lang="en-US" altLang="zh-TW" dirty="0">
                <a:solidFill>
                  <a:srgbClr val="FF0000"/>
                </a:solidFill>
              </a:rPr>
              <a:t>ws://{docker-server-ip}:7070/websocket/socket/{apiName}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api</a:t>
            </a:r>
            <a:r>
              <a:rPr lang="en-US" altLang="zh-TW" dirty="0"/>
              <a:t> 1 </a:t>
            </a:r>
            <a:r>
              <a:rPr lang="en-US" altLang="zh-TW" dirty="0">
                <a:solidFill>
                  <a:srgbClr val="FF0000"/>
                </a:solidFill>
              </a:rPr>
              <a:t>chat</a:t>
            </a:r>
            <a:r>
              <a:rPr lang="en-US" altLang="zh-TW" dirty="0"/>
              <a:t> : http://{docker-server-ip}:7070/websocket/socket/chat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app-server</a:t>
            </a:r>
            <a:r>
              <a:rPr lang="zh-TW" altLang="en-US" dirty="0"/>
              <a:t>端 測試網址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ws://{docker-server-ip}:7077/socket/{apiName}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ws://{docker-server-ip}:7078/socket/{apiName}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22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C4BD4-FA73-4D99-AA0E-CB50843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665C3-D769-47E1-B998-8A901234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app-proxy </a:t>
            </a:r>
            <a:r>
              <a:rPr lang="zh-TW" altLang="en-US" dirty="0"/>
              <a:t>端 </a:t>
            </a:r>
            <a:r>
              <a:rPr lang="en-US" altLang="zh-TW" dirty="0"/>
              <a:t>port </a:t>
            </a:r>
            <a:r>
              <a:rPr lang="zh-TW" altLang="en-US" dirty="0"/>
              <a:t>預設 </a:t>
            </a:r>
            <a:r>
              <a:rPr lang="en-US" altLang="zh-TW" dirty="0"/>
              <a:t>7070</a:t>
            </a:r>
          </a:p>
          <a:p>
            <a:r>
              <a:rPr lang="en-US" altLang="zh-TW" dirty="0"/>
              <a:t>app-server </a:t>
            </a:r>
            <a:r>
              <a:rPr lang="zh-TW" altLang="en-US" dirty="0"/>
              <a:t>端 </a:t>
            </a:r>
            <a:r>
              <a:rPr lang="en-US" altLang="zh-TW" dirty="0"/>
              <a:t>port </a:t>
            </a:r>
            <a:r>
              <a:rPr lang="zh-TW" altLang="en-US" dirty="0"/>
              <a:t>預設 </a:t>
            </a:r>
            <a:r>
              <a:rPr lang="en-US" altLang="zh-TW" dirty="0"/>
              <a:t>7077 </a:t>
            </a:r>
            <a:r>
              <a:rPr lang="zh-TW" altLang="en-US" dirty="0"/>
              <a:t>、 </a:t>
            </a:r>
            <a:r>
              <a:rPr lang="en-US" altLang="zh-TW" dirty="0"/>
              <a:t>7078</a:t>
            </a:r>
          </a:p>
          <a:p>
            <a:r>
              <a:rPr lang="zh-TW" altLang="en-US" dirty="0"/>
              <a:t>調整了</a:t>
            </a:r>
            <a:r>
              <a:rPr lang="en-US" altLang="zh-TW" dirty="0" err="1"/>
              <a:t>websocket</a:t>
            </a:r>
            <a:r>
              <a:rPr lang="en-US" altLang="zh-TW" dirty="0"/>
              <a:t> </a:t>
            </a:r>
            <a:r>
              <a:rPr lang="zh-TW" altLang="en-US" dirty="0"/>
              <a:t>中斷連線時，</a:t>
            </a:r>
            <a:r>
              <a:rPr lang="en-US" altLang="zh-TW" dirty="0"/>
              <a:t>proxy </a:t>
            </a:r>
            <a:r>
              <a:rPr lang="zh-TW" altLang="en-US" dirty="0"/>
              <a:t>與</a:t>
            </a:r>
            <a:r>
              <a:rPr lang="en-US" altLang="zh-TW" dirty="0"/>
              <a:t>server </a:t>
            </a:r>
            <a:r>
              <a:rPr lang="zh-TW" altLang="en-US" dirty="0"/>
              <a:t>關閉連接問題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05643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212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代理伺服器-一鍵啟動</vt:lpstr>
      <vt:lpstr>專案構成</vt:lpstr>
      <vt:lpstr>Maven 打包-並啟動</vt:lpstr>
      <vt:lpstr>http 測試案例 postman 測試</vt:lpstr>
      <vt:lpstr>websocket測試案例 </vt:lpstr>
      <vt:lpstr>備註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建龍 吳</cp:lastModifiedBy>
  <cp:revision>8</cp:revision>
  <dcterms:created xsi:type="dcterms:W3CDTF">2019-06-02T15:12:25Z</dcterms:created>
  <dcterms:modified xsi:type="dcterms:W3CDTF">2019-06-09T18:49:37Z</dcterms:modified>
</cp:coreProperties>
</file>