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8" name="组合 77"/>
          <p:cNvGrpSpPr/>
          <p:nvPr/>
        </p:nvGrpSpPr>
        <p:grpSpPr>
          <a:xfrm>
            <a:off x="3964305" y="2971165"/>
            <a:ext cx="2019300" cy="2402205"/>
            <a:chOff x="6243" y="3603"/>
            <a:chExt cx="3180" cy="3783"/>
          </a:xfrm>
        </p:grpSpPr>
        <p:pic>
          <p:nvPicPr>
            <p:cNvPr id="40" name="图片 39" descr="WechatIMG120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243" y="3603"/>
              <a:ext cx="3180" cy="3720"/>
            </a:xfrm>
            <a:prstGeom prst="rect">
              <a:avLst/>
            </a:prstGeom>
          </p:spPr>
        </p:pic>
        <p:sp>
          <p:nvSpPr>
            <p:cNvPr id="41" name="矩形 40"/>
            <p:cNvSpPr/>
            <p:nvPr/>
          </p:nvSpPr>
          <p:spPr>
            <a:xfrm>
              <a:off x="6243" y="4165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046" y="4165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817" y="4165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620" y="4165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243" y="4979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046" y="4979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817" y="4979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-1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620" y="4979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243" y="5758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7046" y="5758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7817" y="5758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620" y="5758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243" y="6572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7046" y="6572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7817" y="6572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8620" y="6572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849" y="5793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7046" y="5758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-1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pic>
        <p:nvPicPr>
          <p:cNvPr id="59" name="图片 58" descr="WechatIMG12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2950" y="3011170"/>
            <a:ext cx="2019300" cy="2362200"/>
          </a:xfrm>
          <a:prstGeom prst="rect">
            <a:avLst/>
          </a:prstGeom>
        </p:spPr>
      </p:pic>
      <p:sp>
        <p:nvSpPr>
          <p:cNvPr id="80" name="十字箭头 79"/>
          <p:cNvSpPr/>
          <p:nvPr/>
        </p:nvSpPr>
        <p:spPr>
          <a:xfrm>
            <a:off x="7606665" y="3373755"/>
            <a:ext cx="494665" cy="513080"/>
          </a:xfrm>
          <a:prstGeom prst="quad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十字箭头 80"/>
          <p:cNvSpPr/>
          <p:nvPr/>
        </p:nvSpPr>
        <p:spPr>
          <a:xfrm>
            <a:off x="7092950" y="3373755"/>
            <a:ext cx="494665" cy="513080"/>
          </a:xfrm>
          <a:prstGeom prst="quad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十字箭头 81"/>
          <p:cNvSpPr/>
          <p:nvPr/>
        </p:nvSpPr>
        <p:spPr>
          <a:xfrm>
            <a:off x="8101330" y="3373755"/>
            <a:ext cx="494665" cy="513080"/>
          </a:xfrm>
          <a:prstGeom prst="quad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十字箭头 82"/>
          <p:cNvSpPr/>
          <p:nvPr/>
        </p:nvSpPr>
        <p:spPr>
          <a:xfrm>
            <a:off x="8595995" y="3373755"/>
            <a:ext cx="494665" cy="513080"/>
          </a:xfrm>
          <a:prstGeom prst="quad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十字箭头 83"/>
          <p:cNvSpPr/>
          <p:nvPr/>
        </p:nvSpPr>
        <p:spPr>
          <a:xfrm>
            <a:off x="7587615" y="3895725"/>
            <a:ext cx="494665" cy="513080"/>
          </a:xfrm>
          <a:prstGeom prst="quad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十字箭头 84"/>
          <p:cNvSpPr/>
          <p:nvPr/>
        </p:nvSpPr>
        <p:spPr>
          <a:xfrm>
            <a:off x="7073900" y="3895725"/>
            <a:ext cx="494665" cy="513080"/>
          </a:xfrm>
          <a:prstGeom prst="quad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十字箭头 86"/>
          <p:cNvSpPr/>
          <p:nvPr/>
        </p:nvSpPr>
        <p:spPr>
          <a:xfrm>
            <a:off x="8576945" y="3895725"/>
            <a:ext cx="494665" cy="513080"/>
          </a:xfrm>
          <a:prstGeom prst="quad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十字箭头 88"/>
          <p:cNvSpPr/>
          <p:nvPr/>
        </p:nvSpPr>
        <p:spPr>
          <a:xfrm>
            <a:off x="7092950" y="4408805"/>
            <a:ext cx="494665" cy="513080"/>
          </a:xfrm>
          <a:prstGeom prst="quad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十字箭头 90"/>
          <p:cNvSpPr/>
          <p:nvPr/>
        </p:nvSpPr>
        <p:spPr>
          <a:xfrm>
            <a:off x="8595995" y="4408805"/>
            <a:ext cx="494665" cy="513080"/>
          </a:xfrm>
          <a:prstGeom prst="quad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十字箭头 91"/>
          <p:cNvSpPr/>
          <p:nvPr/>
        </p:nvSpPr>
        <p:spPr>
          <a:xfrm>
            <a:off x="7628255" y="4878705"/>
            <a:ext cx="494665" cy="513080"/>
          </a:xfrm>
          <a:prstGeom prst="quad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十字箭头 92"/>
          <p:cNvSpPr/>
          <p:nvPr/>
        </p:nvSpPr>
        <p:spPr>
          <a:xfrm>
            <a:off x="7114540" y="4878705"/>
            <a:ext cx="494665" cy="513080"/>
          </a:xfrm>
          <a:prstGeom prst="quad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十字箭头 93"/>
          <p:cNvSpPr/>
          <p:nvPr/>
        </p:nvSpPr>
        <p:spPr>
          <a:xfrm>
            <a:off x="8122920" y="4878705"/>
            <a:ext cx="494665" cy="513080"/>
          </a:xfrm>
          <a:prstGeom prst="quad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十字箭头 94"/>
          <p:cNvSpPr/>
          <p:nvPr/>
        </p:nvSpPr>
        <p:spPr>
          <a:xfrm>
            <a:off x="8617585" y="4878705"/>
            <a:ext cx="494665" cy="513080"/>
          </a:xfrm>
          <a:prstGeom prst="quad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8" name="组合 117"/>
          <p:cNvGrpSpPr/>
          <p:nvPr/>
        </p:nvGrpSpPr>
        <p:grpSpPr>
          <a:xfrm>
            <a:off x="1206500" y="2931160"/>
            <a:ext cx="2019300" cy="2402205"/>
            <a:chOff x="1900" y="4616"/>
            <a:chExt cx="3180" cy="3783"/>
          </a:xfrm>
        </p:grpSpPr>
        <p:pic>
          <p:nvPicPr>
            <p:cNvPr id="4" name="图片 3" descr="WechatIMG120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00" y="4616"/>
              <a:ext cx="3180" cy="3720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1900" y="5178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703" y="5178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474" y="5178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277" y="5178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00" y="5992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703" y="5992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474" y="5992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7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277" y="5992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00" y="6771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9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703" y="6771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474" y="6771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277" y="6771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900" y="7585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703" y="7585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14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474" y="7585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277" y="7585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16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2671" y="6771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10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3474" y="6771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4130040" y="147955"/>
            <a:ext cx="2019300" cy="2402205"/>
            <a:chOff x="6243" y="3603"/>
            <a:chExt cx="3180" cy="3783"/>
          </a:xfrm>
        </p:grpSpPr>
        <p:pic>
          <p:nvPicPr>
            <p:cNvPr id="99" name="图片 98" descr="WechatIMG120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243" y="3603"/>
              <a:ext cx="3180" cy="3720"/>
            </a:xfrm>
            <a:prstGeom prst="rect">
              <a:avLst/>
            </a:prstGeom>
          </p:spPr>
        </p:pic>
        <p:sp>
          <p:nvSpPr>
            <p:cNvPr id="100" name="矩形 99"/>
            <p:cNvSpPr/>
            <p:nvPr/>
          </p:nvSpPr>
          <p:spPr>
            <a:xfrm>
              <a:off x="6243" y="4165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-0.69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7046" y="4165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-0.81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7817" y="4165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-0.96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8620" y="4165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-0.74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6243" y="4979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-0.81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7046" y="4979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-1.13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7817" y="4979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-1.77</a:t>
              </a:r>
              <a:endParaRPr lang="en-US" altLang="zh-CN" sz="1200">
                <a:solidFill>
                  <a:schemeClr val="bg1"/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8620" y="4979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-0.77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6243" y="5758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-0.96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7046" y="5758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7817" y="5758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8620" y="5758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-0.15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6243" y="6572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-0.74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7046" y="6572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-0.77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7817" y="6572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-0.15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8620" y="6572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-0.13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7849" y="5793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0.38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7046" y="5758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-1.77</a:t>
              </a:r>
              <a:endParaRPr lang="en-US" altLang="zh-CN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7067550" y="295275"/>
            <a:ext cx="2019300" cy="2402205"/>
            <a:chOff x="1900" y="4616"/>
            <a:chExt cx="3180" cy="3783"/>
          </a:xfrm>
        </p:grpSpPr>
        <p:pic>
          <p:nvPicPr>
            <p:cNvPr id="120" name="图片 119" descr="WechatIMG120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00" y="4616"/>
              <a:ext cx="3180" cy="3720"/>
            </a:xfrm>
            <a:prstGeom prst="rect">
              <a:avLst/>
            </a:prstGeom>
          </p:spPr>
        </p:pic>
        <p:sp>
          <p:nvSpPr>
            <p:cNvPr id="121" name="矩形 120"/>
            <p:cNvSpPr/>
            <p:nvPr/>
          </p:nvSpPr>
          <p:spPr>
            <a:xfrm>
              <a:off x="1900" y="5178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2703" y="5178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3474" y="5178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4277" y="5178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900" y="5992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2703" y="5992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3474" y="5992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277" y="5992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7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1900" y="6771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2703" y="6771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3474" y="6771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4277" y="6771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9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1900" y="7585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2703" y="7585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3474" y="7585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277" y="7585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2671" y="6771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3474" y="6771"/>
              <a:ext cx="803" cy="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72210" y="614680"/>
            <a:ext cx="1421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1   2    3   4</a:t>
            </a:r>
            <a:endParaRPr lang="en-US" altLang="zh-CN"/>
          </a:p>
          <a:p>
            <a:r>
              <a:rPr lang="en-US" altLang="zh-CN"/>
              <a:t>5   6    7   8</a:t>
            </a:r>
            <a:endParaRPr lang="en-US" altLang="zh-CN"/>
          </a:p>
          <a:p>
            <a:r>
              <a:rPr lang="en-US" altLang="zh-CN"/>
              <a:t>9   10 11 12</a:t>
            </a:r>
            <a:endParaRPr lang="en-US" altLang="zh-CN"/>
          </a:p>
          <a:p>
            <a:r>
              <a:rPr lang="en-US" altLang="zh-CN"/>
              <a:t>13 14 15 16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WPS 表格</Application>
  <PresentationFormat>宽屏</PresentationFormat>
  <Paragraphs>127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方正书宋_GBK</vt:lpstr>
      <vt:lpstr>Wingdings</vt:lpstr>
      <vt:lpstr>Calibri</vt:lpstr>
      <vt:lpstr>微软雅黑</vt:lpstr>
      <vt:lpstr>宋体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XX</dc:creator>
  <cp:lastModifiedBy>XX</cp:lastModifiedBy>
  <cp:revision>2</cp:revision>
  <dcterms:created xsi:type="dcterms:W3CDTF">2020-11-25T04:46:48Z</dcterms:created>
  <dcterms:modified xsi:type="dcterms:W3CDTF">2020-11-25T04:46:48Z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2052-3.0.0.4824</vt:lpwstr>
  </property>
</Properties>
</file>