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74" r:id="rId4"/>
    <p:sldId id="263" r:id="rId5"/>
    <p:sldId id="281" r:id="rId6"/>
    <p:sldId id="264" r:id="rId7"/>
    <p:sldId id="282" r:id="rId8"/>
    <p:sldId id="273" r:id="rId9"/>
    <p:sldId id="283" r:id="rId10"/>
    <p:sldId id="286" r:id="rId11"/>
    <p:sldId id="287" r:id="rId12"/>
    <p:sldId id="288" r:id="rId13"/>
    <p:sldId id="291" r:id="rId14"/>
    <p:sldId id="290" r:id="rId15"/>
    <p:sldId id="285" r:id="rId16"/>
  </p:sldIdLst>
  <p:sldSz cx="9144000" cy="5143500" type="screen16x9"/>
  <p:notesSz cx="6858000" cy="9144000"/>
  <p:embeddedFontLst>
    <p:embeddedFont>
      <p:font typeface="Baloo 2" panose="02020500000000000000" charset="0"/>
      <p:regular r:id="rId18"/>
      <p:bold r:id="rId19"/>
    </p:embeddedFont>
    <p:embeddedFont>
      <p:font typeface="Concert One" panose="02020500000000000000" charset="0"/>
      <p:regular r:id="rId20"/>
    </p:embeddedFont>
    <p:embeddedFont>
      <p:font typeface="Teko" panose="02020500000000000000" charset="0"/>
      <p:regular r:id="rId21"/>
      <p:bold r:id="rId22"/>
    </p:embeddedFont>
    <p:embeddedFont>
      <p:font typeface="微軟正黑體" panose="020B0604030504040204" pitchFamily="34" charset="-120"/>
      <p:regular r:id="rId23"/>
      <p:bold r:id="rId24"/>
    </p:embeddedFont>
    <p:embeddedFont>
      <p:font typeface="微軟正黑體" panose="020B0604030504040204" pitchFamily="34" charset="-12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5">
          <p15:clr>
            <a:srgbClr val="FFFF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1"/>
    <a:srgbClr val="F7A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24DF2A-9557-4838-B697-4B26E6E9C3D2}">
  <a:tblStyle styleId="{1724DF2A-9557-4838-B697-4B26E6E9C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43"/>
  </p:normalViewPr>
  <p:slideViewPr>
    <p:cSldViewPr snapToGrid="0">
      <p:cViewPr varScale="1">
        <p:scale>
          <a:sx n="107" d="100"/>
          <a:sy n="107" d="100"/>
        </p:scale>
        <p:origin x="778" y="77"/>
      </p:cViewPr>
      <p:guideLst>
        <p:guide orient="horz" pos="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799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82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26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79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7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fc84f77b_0_16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fc84f77b_0_16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97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28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86fc84f77b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86fc84f77b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37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12" name="Google Shape;312;p1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13" name="Google Shape;313;p1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1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1"/>
          <p:cNvSpPr txBox="1">
            <a:spLocks noGrp="1"/>
          </p:cNvSpPr>
          <p:nvPr>
            <p:ph type="title" hasCustomPrompt="1"/>
          </p:nvPr>
        </p:nvSpPr>
        <p:spPr>
          <a:xfrm>
            <a:off x="3671575" y="1730000"/>
            <a:ext cx="475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11"/>
          <p:cNvSpPr txBox="1">
            <a:spLocks noGrp="1"/>
          </p:cNvSpPr>
          <p:nvPr>
            <p:ph type="body" idx="1"/>
          </p:nvPr>
        </p:nvSpPr>
        <p:spPr>
          <a:xfrm>
            <a:off x="3671575" y="3076025"/>
            <a:ext cx="52260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>
            <a:off x="887020" y="311412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>
            <a:off x="741019" y="21145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>
            <a:off x="2606359" y="11593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>
            <a:off x="93851" y="25717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>
            <a:off x="2870570" y="27497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>
            <a:off x="1560920" y="8545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>
            <a:off x="2333945" y="384749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1"/>
          <p:cNvGrpSpPr/>
          <p:nvPr/>
        </p:nvGrpSpPr>
        <p:grpSpPr>
          <a:xfrm rot="-7217067">
            <a:off x="-1037809" y="3893003"/>
            <a:ext cx="2435263" cy="1836747"/>
            <a:chOff x="1852738" y="206787"/>
            <a:chExt cx="2668014" cy="2012295"/>
          </a:xfrm>
        </p:grpSpPr>
        <p:sp>
          <p:nvSpPr>
            <p:cNvPr id="334" name="Google Shape;334;p1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 rot="-4048342">
            <a:off x="7185262" y="3690373"/>
            <a:ext cx="2435223" cy="1836717"/>
            <a:chOff x="1852738" y="206787"/>
            <a:chExt cx="2668014" cy="2012295"/>
          </a:xfrm>
        </p:grpSpPr>
        <p:sp>
          <p:nvSpPr>
            <p:cNvPr id="342" name="Google Shape;342;p1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1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474" name="Google Shape;474;p1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5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4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01" name="Google Shape;501;p15"/>
          <p:cNvCxnSpPr/>
          <p:nvPr/>
        </p:nvCxnSpPr>
        <p:spPr>
          <a:xfrm>
            <a:off x="4571604" y="1755500"/>
            <a:ext cx="0" cy="235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5"/>
          <p:cNvSpPr/>
          <p:nvPr/>
        </p:nvSpPr>
        <p:spPr>
          <a:xfrm rot="10800000">
            <a:off x="49509" y="98622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>
            <a:off x="219834" y="157669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>
            <a:off x="584401" y="64083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0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71" name="Google Shape;571;p20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72" name="Google Shape;572;p2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0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20"/>
          <p:cNvSpPr txBox="1">
            <a:spLocks noGrp="1"/>
          </p:cNvSpPr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title" idx="2"/>
          </p:nvPr>
        </p:nvSpPr>
        <p:spPr>
          <a:xfrm>
            <a:off x="943698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1"/>
          </p:nvPr>
        </p:nvSpPr>
        <p:spPr>
          <a:xfrm>
            <a:off x="862548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title" idx="3"/>
          </p:nvPr>
        </p:nvSpPr>
        <p:spPr>
          <a:xfrm>
            <a:off x="3580737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4"/>
          </p:nvPr>
        </p:nvSpPr>
        <p:spPr>
          <a:xfrm>
            <a:off x="3497774" y="3247500"/>
            <a:ext cx="2152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title" idx="5"/>
          </p:nvPr>
        </p:nvSpPr>
        <p:spPr>
          <a:xfrm>
            <a:off x="6217750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5" name="Google Shape;585;p20"/>
          <p:cNvSpPr txBox="1">
            <a:spLocks noGrp="1"/>
          </p:cNvSpPr>
          <p:nvPr>
            <p:ph type="subTitle" idx="6"/>
          </p:nvPr>
        </p:nvSpPr>
        <p:spPr>
          <a:xfrm>
            <a:off x="6136600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3" name="Google Shape;693;p23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  <p:extLst>
      <p:ext uri="{BB962C8B-B14F-4D97-AF65-F5344CB8AC3E}">
        <p14:creationId xmlns:p14="http://schemas.microsoft.com/office/powerpoint/2010/main" val="270610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6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461182" y="1448970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sudoku!</a:t>
            </a:r>
            <a:br>
              <a:rPr 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圖學期末</a:t>
            </a:r>
            <a:r>
              <a:rPr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project</a:t>
            </a:r>
            <a:endParaRPr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464446"/>
            <a:ext cx="4360800" cy="1035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B0729021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楊千嬅</a:t>
            </a:r>
            <a:endParaRPr lang="en-US" altLang="zh-CN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B0729023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謝慧怡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B0729025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王妤霈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B0729029</a:t>
            </a:r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何佳馨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主選單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60CACC-9A7F-4E82-9D66-4A786B55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"/>
          <a:stretch/>
        </p:blipFill>
        <p:spPr>
          <a:xfrm>
            <a:off x="2800350" y="1272934"/>
            <a:ext cx="3543300" cy="35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7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403E3E-6121-4153-ADEC-C4ABEB3A1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35" y="1293018"/>
            <a:ext cx="3643730" cy="36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AD97F9-2AB0-42B7-8C6F-9469E15A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089" y="1307307"/>
            <a:ext cx="3619823" cy="36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0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A3AAA7-733F-4D35-82B0-D7A37738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02" y="1196497"/>
            <a:ext cx="3718397" cy="37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6FB0E5-6229-4130-ACF3-4D527B6D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008" y="1261381"/>
            <a:ext cx="3697985" cy="36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7"/>
          <p:cNvSpPr txBox="1">
            <a:spLocks noGrp="1"/>
          </p:cNvSpPr>
          <p:nvPr>
            <p:ph type="ctrTitle"/>
          </p:nvPr>
        </p:nvSpPr>
        <p:spPr>
          <a:xfrm>
            <a:off x="1645128" y="2570348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5" name="Google Shape;1905;p57"/>
          <p:cNvSpPr/>
          <p:nvPr/>
        </p:nvSpPr>
        <p:spPr>
          <a:xfrm>
            <a:off x="1073853" y="4080982"/>
            <a:ext cx="561955" cy="820749"/>
          </a:xfrm>
          <a:custGeom>
            <a:avLst/>
            <a:gdLst/>
            <a:ahLst/>
            <a:cxnLst/>
            <a:rect l="l" t="t" r="r" b="b"/>
            <a:pathLst>
              <a:path w="11265" h="16452" extrusionOk="0">
                <a:moveTo>
                  <a:pt x="2568" y="0"/>
                </a:moveTo>
                <a:cubicBezTo>
                  <a:pt x="2422" y="0"/>
                  <a:pt x="2276" y="4"/>
                  <a:pt x="2132" y="11"/>
                </a:cubicBezTo>
                <a:lnTo>
                  <a:pt x="1727" y="3048"/>
                </a:lnTo>
                <a:cubicBezTo>
                  <a:pt x="1998" y="3007"/>
                  <a:pt x="2276" y="2986"/>
                  <a:pt x="2557" y="2986"/>
                </a:cubicBezTo>
                <a:cubicBezTo>
                  <a:pt x="2771" y="2986"/>
                  <a:pt x="2987" y="2998"/>
                  <a:pt x="3204" y="3024"/>
                </a:cubicBezTo>
                <a:cubicBezTo>
                  <a:pt x="6073" y="3405"/>
                  <a:pt x="8097" y="6024"/>
                  <a:pt x="7728" y="8893"/>
                </a:cubicBezTo>
                <a:cubicBezTo>
                  <a:pt x="7377" y="11536"/>
                  <a:pt x="5128" y="13461"/>
                  <a:pt x="2534" y="13461"/>
                </a:cubicBezTo>
                <a:cubicBezTo>
                  <a:pt x="2311" y="13461"/>
                  <a:pt x="2085" y="13447"/>
                  <a:pt x="1858" y="13418"/>
                </a:cubicBezTo>
                <a:cubicBezTo>
                  <a:pt x="1334" y="13358"/>
                  <a:pt x="846" y="13215"/>
                  <a:pt x="406" y="13013"/>
                </a:cubicBezTo>
                <a:lnTo>
                  <a:pt x="1" y="16049"/>
                </a:lnTo>
                <a:cubicBezTo>
                  <a:pt x="465" y="16204"/>
                  <a:pt x="965" y="16311"/>
                  <a:pt x="1465" y="16383"/>
                </a:cubicBezTo>
                <a:cubicBezTo>
                  <a:pt x="1824" y="16429"/>
                  <a:pt x="2181" y="16452"/>
                  <a:pt x="2534" y="16452"/>
                </a:cubicBezTo>
                <a:cubicBezTo>
                  <a:pt x="6611" y="16452"/>
                  <a:pt x="10144" y="13429"/>
                  <a:pt x="10681" y="9286"/>
                </a:cubicBezTo>
                <a:cubicBezTo>
                  <a:pt x="11264" y="4774"/>
                  <a:pt x="8097" y="654"/>
                  <a:pt x="3585" y="71"/>
                </a:cubicBezTo>
                <a:cubicBezTo>
                  <a:pt x="3244" y="21"/>
                  <a:pt x="2904" y="0"/>
                  <a:pt x="25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7"/>
          <p:cNvSpPr/>
          <p:nvPr/>
        </p:nvSpPr>
        <p:spPr>
          <a:xfrm>
            <a:off x="1073255" y="4730146"/>
            <a:ext cx="181831" cy="171663"/>
          </a:xfrm>
          <a:custGeom>
            <a:avLst/>
            <a:gdLst/>
            <a:ahLst/>
            <a:cxnLst/>
            <a:rect l="l" t="t" r="r" b="b"/>
            <a:pathLst>
              <a:path w="3645" h="3441" extrusionOk="0">
                <a:moveTo>
                  <a:pt x="406" y="0"/>
                </a:moveTo>
                <a:lnTo>
                  <a:pt x="1" y="3036"/>
                </a:lnTo>
                <a:cubicBezTo>
                  <a:pt x="477" y="3191"/>
                  <a:pt x="965" y="3298"/>
                  <a:pt x="1477" y="3370"/>
                </a:cubicBezTo>
                <a:cubicBezTo>
                  <a:pt x="1846" y="3417"/>
                  <a:pt x="2204" y="3441"/>
                  <a:pt x="2561" y="3441"/>
                </a:cubicBezTo>
                <a:lnTo>
                  <a:pt x="3644" y="333"/>
                </a:lnTo>
                <a:lnTo>
                  <a:pt x="3644" y="333"/>
                </a:lnTo>
                <a:cubicBezTo>
                  <a:pt x="3285" y="408"/>
                  <a:pt x="2915" y="450"/>
                  <a:pt x="2537" y="450"/>
                </a:cubicBezTo>
                <a:cubicBezTo>
                  <a:pt x="2314" y="450"/>
                  <a:pt x="2088" y="436"/>
                  <a:pt x="1858" y="405"/>
                </a:cubicBezTo>
                <a:cubicBezTo>
                  <a:pt x="1346" y="345"/>
                  <a:pt x="858" y="202"/>
                  <a:pt x="4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57"/>
          <p:cNvSpPr/>
          <p:nvPr/>
        </p:nvSpPr>
        <p:spPr>
          <a:xfrm>
            <a:off x="1069713" y="4726554"/>
            <a:ext cx="189513" cy="178847"/>
          </a:xfrm>
          <a:custGeom>
            <a:avLst/>
            <a:gdLst/>
            <a:ahLst/>
            <a:cxnLst/>
            <a:rect l="l" t="t" r="r" b="b"/>
            <a:pathLst>
              <a:path w="3799" h="3585" extrusionOk="0">
                <a:moveTo>
                  <a:pt x="536" y="179"/>
                </a:moveTo>
                <a:cubicBezTo>
                  <a:pt x="989" y="370"/>
                  <a:pt x="1453" y="489"/>
                  <a:pt x="1929" y="548"/>
                </a:cubicBezTo>
                <a:cubicBezTo>
                  <a:pt x="2157" y="582"/>
                  <a:pt x="2385" y="598"/>
                  <a:pt x="2613" y="598"/>
                </a:cubicBezTo>
                <a:cubicBezTo>
                  <a:pt x="2945" y="598"/>
                  <a:pt x="3276" y="564"/>
                  <a:pt x="3608" y="501"/>
                </a:cubicBezTo>
                <a:lnTo>
                  <a:pt x="3608" y="501"/>
                </a:lnTo>
                <a:lnTo>
                  <a:pt x="2572" y="3430"/>
                </a:lnTo>
                <a:cubicBezTo>
                  <a:pt x="2227" y="3430"/>
                  <a:pt x="1882" y="3406"/>
                  <a:pt x="1560" y="3370"/>
                </a:cubicBezTo>
                <a:cubicBezTo>
                  <a:pt x="1096" y="3311"/>
                  <a:pt x="620" y="3203"/>
                  <a:pt x="155" y="3061"/>
                </a:cubicBezTo>
                <a:lnTo>
                  <a:pt x="536" y="179"/>
                </a:lnTo>
                <a:close/>
                <a:moveTo>
                  <a:pt x="512" y="1"/>
                </a:moveTo>
                <a:cubicBezTo>
                  <a:pt x="489" y="1"/>
                  <a:pt x="465" y="1"/>
                  <a:pt x="441" y="13"/>
                </a:cubicBezTo>
                <a:cubicBezTo>
                  <a:pt x="429" y="24"/>
                  <a:pt x="417" y="36"/>
                  <a:pt x="405" y="60"/>
                </a:cubicBezTo>
                <a:lnTo>
                  <a:pt x="0" y="3096"/>
                </a:lnTo>
                <a:cubicBezTo>
                  <a:pt x="0" y="3132"/>
                  <a:pt x="24" y="3168"/>
                  <a:pt x="60" y="3180"/>
                </a:cubicBezTo>
                <a:cubicBezTo>
                  <a:pt x="548" y="3334"/>
                  <a:pt x="1048" y="3453"/>
                  <a:pt x="1536" y="3513"/>
                </a:cubicBezTo>
                <a:cubicBezTo>
                  <a:pt x="1882" y="3561"/>
                  <a:pt x="2251" y="3584"/>
                  <a:pt x="2620" y="3584"/>
                </a:cubicBezTo>
                <a:cubicBezTo>
                  <a:pt x="2656" y="3584"/>
                  <a:pt x="2679" y="3561"/>
                  <a:pt x="2691" y="3537"/>
                </a:cubicBezTo>
                <a:lnTo>
                  <a:pt x="3787" y="429"/>
                </a:lnTo>
                <a:cubicBezTo>
                  <a:pt x="3799" y="405"/>
                  <a:pt x="3799" y="382"/>
                  <a:pt x="3775" y="358"/>
                </a:cubicBezTo>
                <a:cubicBezTo>
                  <a:pt x="3766" y="340"/>
                  <a:pt x="3745" y="329"/>
                  <a:pt x="3724" y="329"/>
                </a:cubicBezTo>
                <a:cubicBezTo>
                  <a:pt x="3717" y="329"/>
                  <a:pt x="3710" y="331"/>
                  <a:pt x="3703" y="334"/>
                </a:cubicBezTo>
                <a:cubicBezTo>
                  <a:pt x="3347" y="414"/>
                  <a:pt x="2990" y="454"/>
                  <a:pt x="2631" y="454"/>
                </a:cubicBezTo>
                <a:cubicBezTo>
                  <a:pt x="2402" y="454"/>
                  <a:pt x="2173" y="438"/>
                  <a:pt x="1941" y="405"/>
                </a:cubicBezTo>
                <a:cubicBezTo>
                  <a:pt x="1453" y="346"/>
                  <a:pt x="965" y="203"/>
                  <a:pt x="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7"/>
          <p:cNvSpPr/>
          <p:nvPr/>
        </p:nvSpPr>
        <p:spPr>
          <a:xfrm>
            <a:off x="1160005" y="4080982"/>
            <a:ext cx="298213" cy="245895"/>
          </a:xfrm>
          <a:custGeom>
            <a:avLst/>
            <a:gdLst/>
            <a:ahLst/>
            <a:cxnLst/>
            <a:rect l="l" t="t" r="r" b="b"/>
            <a:pathLst>
              <a:path w="5978" h="4929" extrusionOk="0">
                <a:moveTo>
                  <a:pt x="841" y="0"/>
                </a:moveTo>
                <a:cubicBezTo>
                  <a:pt x="695" y="0"/>
                  <a:pt x="549" y="4"/>
                  <a:pt x="405" y="11"/>
                </a:cubicBezTo>
                <a:lnTo>
                  <a:pt x="0" y="3048"/>
                </a:lnTo>
                <a:cubicBezTo>
                  <a:pt x="271" y="3007"/>
                  <a:pt x="549" y="2986"/>
                  <a:pt x="830" y="2986"/>
                </a:cubicBezTo>
                <a:cubicBezTo>
                  <a:pt x="1044" y="2986"/>
                  <a:pt x="1260" y="2998"/>
                  <a:pt x="1477" y="3024"/>
                </a:cubicBezTo>
                <a:cubicBezTo>
                  <a:pt x="2870" y="3214"/>
                  <a:pt x="4060" y="3929"/>
                  <a:pt x="4882" y="4929"/>
                </a:cubicBezTo>
                <a:lnTo>
                  <a:pt x="5977" y="1821"/>
                </a:lnTo>
                <a:cubicBezTo>
                  <a:pt x="4834" y="904"/>
                  <a:pt x="3429" y="273"/>
                  <a:pt x="1858" y="71"/>
                </a:cubicBezTo>
                <a:cubicBezTo>
                  <a:pt x="1517" y="21"/>
                  <a:pt x="1177" y="0"/>
                  <a:pt x="8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7"/>
          <p:cNvSpPr/>
          <p:nvPr/>
        </p:nvSpPr>
        <p:spPr>
          <a:xfrm>
            <a:off x="1156413" y="4077390"/>
            <a:ext cx="305346" cy="253678"/>
          </a:xfrm>
          <a:custGeom>
            <a:avLst/>
            <a:gdLst/>
            <a:ahLst/>
            <a:cxnLst/>
            <a:rect l="l" t="t" r="r" b="b"/>
            <a:pathLst>
              <a:path w="6121" h="5085" extrusionOk="0">
                <a:moveTo>
                  <a:pt x="908" y="146"/>
                </a:moveTo>
                <a:cubicBezTo>
                  <a:pt x="1251" y="146"/>
                  <a:pt x="1591" y="170"/>
                  <a:pt x="1918" y="214"/>
                </a:cubicBezTo>
                <a:cubicBezTo>
                  <a:pt x="3406" y="405"/>
                  <a:pt x="4799" y="1000"/>
                  <a:pt x="5954" y="1929"/>
                </a:cubicBezTo>
                <a:lnTo>
                  <a:pt x="4918" y="4858"/>
                </a:lnTo>
                <a:cubicBezTo>
                  <a:pt x="4061" y="3846"/>
                  <a:pt x="2870" y="3203"/>
                  <a:pt x="1561" y="3024"/>
                </a:cubicBezTo>
                <a:cubicBezTo>
                  <a:pt x="1334" y="3000"/>
                  <a:pt x="1096" y="2989"/>
                  <a:pt x="870" y="2989"/>
                </a:cubicBezTo>
                <a:cubicBezTo>
                  <a:pt x="632" y="2989"/>
                  <a:pt x="394" y="3000"/>
                  <a:pt x="156" y="3036"/>
                </a:cubicBezTo>
                <a:lnTo>
                  <a:pt x="548" y="155"/>
                </a:lnTo>
                <a:cubicBezTo>
                  <a:pt x="668" y="149"/>
                  <a:pt x="788" y="146"/>
                  <a:pt x="908" y="146"/>
                </a:cubicBezTo>
                <a:close/>
                <a:moveTo>
                  <a:pt x="923" y="1"/>
                </a:moveTo>
                <a:cubicBezTo>
                  <a:pt x="774" y="1"/>
                  <a:pt x="625" y="5"/>
                  <a:pt x="477" y="12"/>
                </a:cubicBezTo>
                <a:cubicBezTo>
                  <a:pt x="441" y="12"/>
                  <a:pt x="406" y="36"/>
                  <a:pt x="406" y="72"/>
                </a:cubicBezTo>
                <a:lnTo>
                  <a:pt x="1" y="3108"/>
                </a:lnTo>
                <a:cubicBezTo>
                  <a:pt x="1" y="3131"/>
                  <a:pt x="1" y="3155"/>
                  <a:pt x="25" y="3167"/>
                </a:cubicBezTo>
                <a:cubicBezTo>
                  <a:pt x="33" y="3185"/>
                  <a:pt x="48" y="3196"/>
                  <a:pt x="65" y="3196"/>
                </a:cubicBezTo>
                <a:cubicBezTo>
                  <a:pt x="71" y="3196"/>
                  <a:pt x="78" y="3194"/>
                  <a:pt x="84" y="3191"/>
                </a:cubicBezTo>
                <a:cubicBezTo>
                  <a:pt x="348" y="3152"/>
                  <a:pt x="613" y="3131"/>
                  <a:pt x="875" y="3131"/>
                </a:cubicBezTo>
                <a:cubicBezTo>
                  <a:pt x="1097" y="3131"/>
                  <a:pt x="1318" y="3146"/>
                  <a:pt x="1537" y="3179"/>
                </a:cubicBezTo>
                <a:cubicBezTo>
                  <a:pt x="2858" y="3346"/>
                  <a:pt x="4049" y="4012"/>
                  <a:pt x="4894" y="5060"/>
                </a:cubicBezTo>
                <a:cubicBezTo>
                  <a:pt x="4906" y="5072"/>
                  <a:pt x="4930" y="5084"/>
                  <a:pt x="4954" y="5084"/>
                </a:cubicBezTo>
                <a:lnTo>
                  <a:pt x="4966" y="5084"/>
                </a:lnTo>
                <a:cubicBezTo>
                  <a:pt x="4990" y="5072"/>
                  <a:pt x="5013" y="5060"/>
                  <a:pt x="5013" y="5036"/>
                </a:cubicBezTo>
                <a:lnTo>
                  <a:pt x="6121" y="1929"/>
                </a:lnTo>
                <a:cubicBezTo>
                  <a:pt x="6121" y="1893"/>
                  <a:pt x="6121" y="1857"/>
                  <a:pt x="6097" y="1846"/>
                </a:cubicBezTo>
                <a:cubicBezTo>
                  <a:pt x="4906" y="881"/>
                  <a:pt x="3466" y="262"/>
                  <a:pt x="1942" y="72"/>
                </a:cubicBezTo>
                <a:cubicBezTo>
                  <a:pt x="1609" y="22"/>
                  <a:pt x="1266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7"/>
          <p:cNvSpPr/>
          <p:nvPr/>
        </p:nvSpPr>
        <p:spPr>
          <a:xfrm>
            <a:off x="96255" y="3843925"/>
            <a:ext cx="1171898" cy="1294930"/>
          </a:xfrm>
          <a:custGeom>
            <a:avLst/>
            <a:gdLst/>
            <a:ahLst/>
            <a:cxnLst/>
            <a:rect l="l" t="t" r="r" b="b"/>
            <a:pathLst>
              <a:path w="23492" h="25957" extrusionOk="0">
                <a:moveTo>
                  <a:pt x="0" y="1"/>
                </a:moveTo>
                <a:lnTo>
                  <a:pt x="3512" y="25957"/>
                </a:lnTo>
                <a:lnTo>
                  <a:pt x="19979" y="25957"/>
                </a:lnTo>
                <a:lnTo>
                  <a:pt x="23491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7"/>
          <p:cNvSpPr/>
          <p:nvPr/>
        </p:nvSpPr>
        <p:spPr>
          <a:xfrm>
            <a:off x="96255" y="3571507"/>
            <a:ext cx="1171898" cy="573806"/>
          </a:xfrm>
          <a:custGeom>
            <a:avLst/>
            <a:gdLst/>
            <a:ahLst/>
            <a:cxnLst/>
            <a:rect l="l" t="t" r="r" b="b"/>
            <a:pathLst>
              <a:path w="23492" h="11502" extrusionOk="0">
                <a:moveTo>
                  <a:pt x="11740" y="0"/>
                </a:moveTo>
                <a:cubicBezTo>
                  <a:pt x="5263" y="0"/>
                  <a:pt x="0" y="2572"/>
                  <a:pt x="0" y="5751"/>
                </a:cubicBezTo>
                <a:cubicBezTo>
                  <a:pt x="0" y="8918"/>
                  <a:pt x="5263" y="11502"/>
                  <a:pt x="11740" y="11502"/>
                </a:cubicBezTo>
                <a:cubicBezTo>
                  <a:pt x="18229" y="11502"/>
                  <a:pt x="23491" y="8918"/>
                  <a:pt x="23491" y="5751"/>
                </a:cubicBezTo>
                <a:cubicBezTo>
                  <a:pt x="23491" y="2572"/>
                  <a:pt x="18229" y="0"/>
                  <a:pt x="11740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7"/>
          <p:cNvSpPr/>
          <p:nvPr/>
        </p:nvSpPr>
        <p:spPr>
          <a:xfrm>
            <a:off x="164548" y="3608165"/>
            <a:ext cx="1035263" cy="471038"/>
          </a:xfrm>
          <a:custGeom>
            <a:avLst/>
            <a:gdLst/>
            <a:ahLst/>
            <a:cxnLst/>
            <a:rect l="l" t="t" r="r" b="b"/>
            <a:pathLst>
              <a:path w="20753" h="9442" extrusionOk="0">
                <a:moveTo>
                  <a:pt x="10371" y="0"/>
                </a:moveTo>
                <a:cubicBezTo>
                  <a:pt x="4644" y="0"/>
                  <a:pt x="0" y="2119"/>
                  <a:pt x="0" y="4727"/>
                </a:cubicBezTo>
                <a:cubicBezTo>
                  <a:pt x="0" y="7334"/>
                  <a:pt x="4644" y="9442"/>
                  <a:pt x="10371" y="9442"/>
                </a:cubicBezTo>
                <a:cubicBezTo>
                  <a:pt x="16110" y="9442"/>
                  <a:pt x="20753" y="7334"/>
                  <a:pt x="20753" y="4727"/>
                </a:cubicBezTo>
                <a:cubicBezTo>
                  <a:pt x="20753" y="2119"/>
                  <a:pt x="16110" y="0"/>
                  <a:pt x="10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7"/>
          <p:cNvSpPr/>
          <p:nvPr/>
        </p:nvSpPr>
        <p:spPr>
          <a:xfrm>
            <a:off x="160956" y="3604573"/>
            <a:ext cx="1042447" cy="478820"/>
          </a:xfrm>
          <a:custGeom>
            <a:avLst/>
            <a:gdLst/>
            <a:ahLst/>
            <a:cxnLst/>
            <a:rect l="l" t="t" r="r" b="b"/>
            <a:pathLst>
              <a:path w="20897" h="9598" extrusionOk="0">
                <a:moveTo>
                  <a:pt x="10455" y="144"/>
                </a:moveTo>
                <a:cubicBezTo>
                  <a:pt x="16134" y="144"/>
                  <a:pt x="20754" y="2227"/>
                  <a:pt x="20754" y="4799"/>
                </a:cubicBezTo>
                <a:cubicBezTo>
                  <a:pt x="20754" y="7359"/>
                  <a:pt x="16134" y="9442"/>
                  <a:pt x="10455" y="9442"/>
                </a:cubicBezTo>
                <a:cubicBezTo>
                  <a:pt x="4763" y="9442"/>
                  <a:pt x="144" y="7359"/>
                  <a:pt x="144" y="4799"/>
                </a:cubicBezTo>
                <a:cubicBezTo>
                  <a:pt x="144" y="2227"/>
                  <a:pt x="4763" y="144"/>
                  <a:pt x="10455" y="144"/>
                </a:cubicBezTo>
                <a:close/>
                <a:moveTo>
                  <a:pt x="10455" y="1"/>
                </a:moveTo>
                <a:cubicBezTo>
                  <a:pt x="4680" y="1"/>
                  <a:pt x="1" y="2144"/>
                  <a:pt x="1" y="4799"/>
                </a:cubicBezTo>
                <a:cubicBezTo>
                  <a:pt x="1" y="7442"/>
                  <a:pt x="4692" y="9597"/>
                  <a:pt x="10455" y="9597"/>
                </a:cubicBezTo>
                <a:cubicBezTo>
                  <a:pt x="16217" y="9597"/>
                  <a:pt x="20896" y="7442"/>
                  <a:pt x="20896" y="4799"/>
                </a:cubicBezTo>
                <a:cubicBezTo>
                  <a:pt x="20896" y="2144"/>
                  <a:pt x="16217" y="1"/>
                  <a:pt x="10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57"/>
          <p:cNvSpPr/>
          <p:nvPr/>
        </p:nvSpPr>
        <p:spPr>
          <a:xfrm>
            <a:off x="179413" y="3666930"/>
            <a:ext cx="1020398" cy="412270"/>
          </a:xfrm>
          <a:custGeom>
            <a:avLst/>
            <a:gdLst/>
            <a:ahLst/>
            <a:cxnLst/>
            <a:rect l="l" t="t" r="r" b="b"/>
            <a:pathLst>
              <a:path w="20455" h="8264" extrusionOk="0">
                <a:moveTo>
                  <a:pt x="10382" y="1"/>
                </a:moveTo>
                <a:cubicBezTo>
                  <a:pt x="4691" y="1"/>
                  <a:pt x="60" y="2096"/>
                  <a:pt x="0" y="4680"/>
                </a:cubicBezTo>
                <a:cubicBezTo>
                  <a:pt x="1119" y="6740"/>
                  <a:pt x="5203" y="8264"/>
                  <a:pt x="10085" y="8264"/>
                </a:cubicBezTo>
                <a:cubicBezTo>
                  <a:pt x="15776" y="8264"/>
                  <a:pt x="20395" y="6180"/>
                  <a:pt x="20455" y="3597"/>
                </a:cubicBezTo>
                <a:cubicBezTo>
                  <a:pt x="19336" y="1537"/>
                  <a:pt x="15252" y="1"/>
                  <a:pt x="103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7"/>
          <p:cNvSpPr/>
          <p:nvPr/>
        </p:nvSpPr>
        <p:spPr>
          <a:xfrm>
            <a:off x="175822" y="3663388"/>
            <a:ext cx="1027581" cy="420003"/>
          </a:xfrm>
          <a:custGeom>
            <a:avLst/>
            <a:gdLst/>
            <a:ahLst/>
            <a:cxnLst/>
            <a:rect l="l" t="t" r="r" b="b"/>
            <a:pathLst>
              <a:path w="20599" h="8419" extrusionOk="0">
                <a:moveTo>
                  <a:pt x="10454" y="155"/>
                </a:moveTo>
                <a:cubicBezTo>
                  <a:pt x="15205" y="155"/>
                  <a:pt x="19301" y="1608"/>
                  <a:pt x="20444" y="3691"/>
                </a:cubicBezTo>
                <a:cubicBezTo>
                  <a:pt x="20360" y="6216"/>
                  <a:pt x="15753" y="8263"/>
                  <a:pt x="10157" y="8263"/>
                </a:cubicBezTo>
                <a:cubicBezTo>
                  <a:pt x="5394" y="8263"/>
                  <a:pt x="1298" y="6811"/>
                  <a:pt x="155" y="4727"/>
                </a:cubicBezTo>
                <a:cubicBezTo>
                  <a:pt x="239" y="2203"/>
                  <a:pt x="4846" y="155"/>
                  <a:pt x="10454" y="155"/>
                </a:cubicBezTo>
                <a:close/>
                <a:moveTo>
                  <a:pt x="10454" y="0"/>
                </a:moveTo>
                <a:cubicBezTo>
                  <a:pt x="4751" y="0"/>
                  <a:pt x="60" y="2132"/>
                  <a:pt x="1" y="4751"/>
                </a:cubicBezTo>
                <a:cubicBezTo>
                  <a:pt x="1" y="4763"/>
                  <a:pt x="1" y="4775"/>
                  <a:pt x="12" y="4787"/>
                </a:cubicBezTo>
                <a:cubicBezTo>
                  <a:pt x="1167" y="6918"/>
                  <a:pt x="5335" y="8418"/>
                  <a:pt x="10157" y="8418"/>
                </a:cubicBezTo>
                <a:cubicBezTo>
                  <a:pt x="15848" y="8418"/>
                  <a:pt x="20539" y="6287"/>
                  <a:pt x="20598" y="3668"/>
                </a:cubicBezTo>
                <a:cubicBezTo>
                  <a:pt x="20598" y="3656"/>
                  <a:pt x="20598" y="3644"/>
                  <a:pt x="20586" y="3632"/>
                </a:cubicBezTo>
                <a:cubicBezTo>
                  <a:pt x="19432" y="1489"/>
                  <a:pt x="15264" y="0"/>
                  <a:pt x="10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57"/>
          <p:cNvSpPr/>
          <p:nvPr/>
        </p:nvSpPr>
        <p:spPr>
          <a:xfrm>
            <a:off x="711588" y="3842778"/>
            <a:ext cx="441931" cy="197804"/>
          </a:xfrm>
          <a:custGeom>
            <a:avLst/>
            <a:gdLst/>
            <a:ahLst/>
            <a:cxnLst/>
            <a:rect l="l" t="t" r="r" b="b"/>
            <a:pathLst>
              <a:path w="8859" h="3965" extrusionOk="0">
                <a:moveTo>
                  <a:pt x="8703" y="0"/>
                </a:moveTo>
                <a:cubicBezTo>
                  <a:pt x="8668" y="12"/>
                  <a:pt x="8632" y="48"/>
                  <a:pt x="8644" y="83"/>
                </a:cubicBezTo>
                <a:cubicBezTo>
                  <a:pt x="8703" y="441"/>
                  <a:pt x="8573" y="845"/>
                  <a:pt x="8287" y="1179"/>
                </a:cubicBezTo>
                <a:cubicBezTo>
                  <a:pt x="8025" y="1488"/>
                  <a:pt x="7668" y="1727"/>
                  <a:pt x="7322" y="1917"/>
                </a:cubicBezTo>
                <a:cubicBezTo>
                  <a:pt x="5177" y="3158"/>
                  <a:pt x="2749" y="3812"/>
                  <a:pt x="269" y="3812"/>
                </a:cubicBezTo>
                <a:cubicBezTo>
                  <a:pt x="203" y="3812"/>
                  <a:pt x="137" y="3811"/>
                  <a:pt x="71" y="3810"/>
                </a:cubicBezTo>
                <a:cubicBezTo>
                  <a:pt x="36" y="3810"/>
                  <a:pt x="0" y="3846"/>
                  <a:pt x="0" y="3882"/>
                </a:cubicBezTo>
                <a:cubicBezTo>
                  <a:pt x="0" y="3929"/>
                  <a:pt x="24" y="3965"/>
                  <a:pt x="71" y="3965"/>
                </a:cubicBezTo>
                <a:lnTo>
                  <a:pt x="262" y="3965"/>
                </a:lnTo>
                <a:cubicBezTo>
                  <a:pt x="2762" y="3965"/>
                  <a:pt x="5227" y="3298"/>
                  <a:pt x="7394" y="2048"/>
                </a:cubicBezTo>
                <a:cubicBezTo>
                  <a:pt x="7751" y="1846"/>
                  <a:pt x="8120" y="1607"/>
                  <a:pt x="8394" y="1274"/>
                </a:cubicBezTo>
                <a:cubicBezTo>
                  <a:pt x="8703" y="905"/>
                  <a:pt x="8858" y="464"/>
                  <a:pt x="8787" y="60"/>
                </a:cubicBezTo>
                <a:cubicBezTo>
                  <a:pt x="8787" y="24"/>
                  <a:pt x="8739" y="0"/>
                  <a:pt x="8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57"/>
          <p:cNvSpPr/>
          <p:nvPr/>
        </p:nvSpPr>
        <p:spPr>
          <a:xfrm>
            <a:off x="242917" y="3695066"/>
            <a:ext cx="501344" cy="170316"/>
          </a:xfrm>
          <a:custGeom>
            <a:avLst/>
            <a:gdLst/>
            <a:ahLst/>
            <a:cxnLst/>
            <a:rect l="l" t="t" r="r" b="b"/>
            <a:pathLst>
              <a:path w="10050" h="3414" extrusionOk="0">
                <a:moveTo>
                  <a:pt x="9147" y="1"/>
                </a:moveTo>
                <a:cubicBezTo>
                  <a:pt x="6911" y="1"/>
                  <a:pt x="4653" y="432"/>
                  <a:pt x="2585" y="1270"/>
                </a:cubicBezTo>
                <a:cubicBezTo>
                  <a:pt x="1715" y="1616"/>
                  <a:pt x="513" y="2211"/>
                  <a:pt x="13" y="3306"/>
                </a:cubicBezTo>
                <a:cubicBezTo>
                  <a:pt x="1" y="3342"/>
                  <a:pt x="13" y="3390"/>
                  <a:pt x="61" y="3402"/>
                </a:cubicBezTo>
                <a:cubicBezTo>
                  <a:pt x="61" y="3402"/>
                  <a:pt x="72" y="3414"/>
                  <a:pt x="84" y="3414"/>
                </a:cubicBezTo>
                <a:cubicBezTo>
                  <a:pt x="108" y="3414"/>
                  <a:pt x="144" y="3390"/>
                  <a:pt x="156" y="3366"/>
                </a:cubicBezTo>
                <a:cubicBezTo>
                  <a:pt x="620" y="2318"/>
                  <a:pt x="1799" y="1747"/>
                  <a:pt x="2644" y="1401"/>
                </a:cubicBezTo>
                <a:cubicBezTo>
                  <a:pt x="4686" y="576"/>
                  <a:pt x="6916" y="155"/>
                  <a:pt x="9134" y="155"/>
                </a:cubicBezTo>
                <a:cubicBezTo>
                  <a:pt x="9412" y="155"/>
                  <a:pt x="9689" y="162"/>
                  <a:pt x="9967" y="175"/>
                </a:cubicBezTo>
                <a:cubicBezTo>
                  <a:pt x="10002" y="175"/>
                  <a:pt x="10038" y="139"/>
                  <a:pt x="10038" y="104"/>
                </a:cubicBezTo>
                <a:cubicBezTo>
                  <a:pt x="10050" y="56"/>
                  <a:pt x="10014" y="20"/>
                  <a:pt x="9967" y="20"/>
                </a:cubicBezTo>
                <a:cubicBezTo>
                  <a:pt x="9694" y="7"/>
                  <a:pt x="9420" y="1"/>
                  <a:pt x="91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7"/>
          <p:cNvSpPr/>
          <p:nvPr/>
        </p:nvSpPr>
        <p:spPr>
          <a:xfrm>
            <a:off x="691384" y="3729836"/>
            <a:ext cx="346302" cy="98727"/>
          </a:xfrm>
          <a:custGeom>
            <a:avLst/>
            <a:gdLst/>
            <a:ahLst/>
            <a:cxnLst/>
            <a:rect l="l" t="t" r="r" b="b"/>
            <a:pathLst>
              <a:path w="6942" h="1979" extrusionOk="0">
                <a:moveTo>
                  <a:pt x="1375" y="0"/>
                </a:moveTo>
                <a:cubicBezTo>
                  <a:pt x="936" y="0"/>
                  <a:pt x="496" y="32"/>
                  <a:pt x="60" y="97"/>
                </a:cubicBezTo>
                <a:cubicBezTo>
                  <a:pt x="24" y="109"/>
                  <a:pt x="0" y="145"/>
                  <a:pt x="0" y="181"/>
                </a:cubicBezTo>
                <a:cubicBezTo>
                  <a:pt x="12" y="228"/>
                  <a:pt x="48" y="252"/>
                  <a:pt x="84" y="252"/>
                </a:cubicBezTo>
                <a:cubicBezTo>
                  <a:pt x="519" y="186"/>
                  <a:pt x="957" y="154"/>
                  <a:pt x="1394" y="154"/>
                </a:cubicBezTo>
                <a:cubicBezTo>
                  <a:pt x="3336" y="154"/>
                  <a:pt x="5256" y="791"/>
                  <a:pt x="6811" y="1966"/>
                </a:cubicBezTo>
                <a:cubicBezTo>
                  <a:pt x="6822" y="1978"/>
                  <a:pt x="6846" y="1978"/>
                  <a:pt x="6858" y="1978"/>
                </a:cubicBezTo>
                <a:cubicBezTo>
                  <a:pt x="6882" y="1978"/>
                  <a:pt x="6906" y="1966"/>
                  <a:pt x="6918" y="1943"/>
                </a:cubicBezTo>
                <a:cubicBezTo>
                  <a:pt x="6942" y="1919"/>
                  <a:pt x="6930" y="1871"/>
                  <a:pt x="6906" y="1847"/>
                </a:cubicBezTo>
                <a:cubicBezTo>
                  <a:pt x="5317" y="649"/>
                  <a:pt x="3354" y="0"/>
                  <a:pt x="1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57"/>
          <p:cNvSpPr/>
          <p:nvPr/>
        </p:nvSpPr>
        <p:spPr>
          <a:xfrm>
            <a:off x="326076" y="3924590"/>
            <a:ext cx="520350" cy="70890"/>
          </a:xfrm>
          <a:custGeom>
            <a:avLst/>
            <a:gdLst/>
            <a:ahLst/>
            <a:cxnLst/>
            <a:rect l="l" t="t" r="r" b="b"/>
            <a:pathLst>
              <a:path w="10431" h="1421" extrusionOk="0">
                <a:moveTo>
                  <a:pt x="88" y="0"/>
                </a:moveTo>
                <a:cubicBezTo>
                  <a:pt x="57" y="0"/>
                  <a:pt x="23" y="21"/>
                  <a:pt x="13" y="51"/>
                </a:cubicBezTo>
                <a:cubicBezTo>
                  <a:pt x="1" y="87"/>
                  <a:pt x="13" y="134"/>
                  <a:pt x="48" y="146"/>
                </a:cubicBezTo>
                <a:cubicBezTo>
                  <a:pt x="2204" y="991"/>
                  <a:pt x="4537" y="1420"/>
                  <a:pt x="6859" y="1420"/>
                </a:cubicBezTo>
                <a:cubicBezTo>
                  <a:pt x="8038" y="1420"/>
                  <a:pt x="9216" y="1313"/>
                  <a:pt x="10371" y="1087"/>
                </a:cubicBezTo>
                <a:cubicBezTo>
                  <a:pt x="10407" y="1075"/>
                  <a:pt x="10431" y="1039"/>
                  <a:pt x="10431" y="1003"/>
                </a:cubicBezTo>
                <a:cubicBezTo>
                  <a:pt x="10421" y="964"/>
                  <a:pt x="10395" y="941"/>
                  <a:pt x="10359" y="941"/>
                </a:cubicBezTo>
                <a:cubicBezTo>
                  <a:pt x="10351" y="941"/>
                  <a:pt x="10344" y="942"/>
                  <a:pt x="10335" y="944"/>
                </a:cubicBezTo>
                <a:cubicBezTo>
                  <a:pt x="9197" y="1164"/>
                  <a:pt x="8030" y="1274"/>
                  <a:pt x="6860" y="1274"/>
                </a:cubicBezTo>
                <a:cubicBezTo>
                  <a:pt x="4556" y="1274"/>
                  <a:pt x="2240" y="848"/>
                  <a:pt x="108" y="3"/>
                </a:cubicBezTo>
                <a:cubicBezTo>
                  <a:pt x="102" y="1"/>
                  <a:pt x="95" y="0"/>
                  <a:pt x="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57"/>
          <p:cNvSpPr/>
          <p:nvPr/>
        </p:nvSpPr>
        <p:spPr>
          <a:xfrm>
            <a:off x="801231" y="3880142"/>
            <a:ext cx="191908" cy="65403"/>
          </a:xfrm>
          <a:custGeom>
            <a:avLst/>
            <a:gdLst/>
            <a:ahLst/>
            <a:cxnLst/>
            <a:rect l="l" t="t" r="r" b="b"/>
            <a:pathLst>
              <a:path w="3847" h="1311" extrusionOk="0">
                <a:moveTo>
                  <a:pt x="3768" y="1"/>
                </a:moveTo>
                <a:cubicBezTo>
                  <a:pt x="3754" y="1"/>
                  <a:pt x="3740" y="5"/>
                  <a:pt x="3728" y="13"/>
                </a:cubicBezTo>
                <a:cubicBezTo>
                  <a:pt x="2608" y="632"/>
                  <a:pt x="1346" y="1025"/>
                  <a:pt x="72" y="1156"/>
                </a:cubicBezTo>
                <a:cubicBezTo>
                  <a:pt x="37" y="1156"/>
                  <a:pt x="1" y="1204"/>
                  <a:pt x="13" y="1239"/>
                </a:cubicBezTo>
                <a:cubicBezTo>
                  <a:pt x="13" y="1275"/>
                  <a:pt x="48" y="1311"/>
                  <a:pt x="84" y="1311"/>
                </a:cubicBezTo>
                <a:lnTo>
                  <a:pt x="96" y="1311"/>
                </a:lnTo>
                <a:cubicBezTo>
                  <a:pt x="1382" y="1180"/>
                  <a:pt x="2668" y="775"/>
                  <a:pt x="3799" y="132"/>
                </a:cubicBezTo>
                <a:cubicBezTo>
                  <a:pt x="3835" y="120"/>
                  <a:pt x="3847" y="73"/>
                  <a:pt x="3835" y="37"/>
                </a:cubicBezTo>
                <a:cubicBezTo>
                  <a:pt x="3819" y="14"/>
                  <a:pt x="3794" y="1"/>
                  <a:pt x="3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57"/>
          <p:cNvSpPr/>
          <p:nvPr/>
        </p:nvSpPr>
        <p:spPr>
          <a:xfrm>
            <a:off x="245910" y="3830655"/>
            <a:ext cx="82011" cy="139835"/>
          </a:xfrm>
          <a:custGeom>
            <a:avLst/>
            <a:gdLst/>
            <a:ahLst/>
            <a:cxnLst/>
            <a:rect l="l" t="t" r="r" b="b"/>
            <a:pathLst>
              <a:path w="1644" h="2803" extrusionOk="0">
                <a:moveTo>
                  <a:pt x="722" y="0"/>
                </a:moveTo>
                <a:cubicBezTo>
                  <a:pt x="701" y="0"/>
                  <a:pt x="680" y="9"/>
                  <a:pt x="667" y="29"/>
                </a:cubicBezTo>
                <a:cubicBezTo>
                  <a:pt x="429" y="279"/>
                  <a:pt x="143" y="588"/>
                  <a:pt x="72" y="969"/>
                </a:cubicBezTo>
                <a:cubicBezTo>
                  <a:pt x="1" y="1362"/>
                  <a:pt x="155" y="1803"/>
                  <a:pt x="477" y="2136"/>
                </a:cubicBezTo>
                <a:cubicBezTo>
                  <a:pt x="774" y="2446"/>
                  <a:pt x="1155" y="2636"/>
                  <a:pt x="1525" y="2803"/>
                </a:cubicBezTo>
                <a:lnTo>
                  <a:pt x="1560" y="2803"/>
                </a:lnTo>
                <a:cubicBezTo>
                  <a:pt x="1584" y="2803"/>
                  <a:pt x="1608" y="2791"/>
                  <a:pt x="1632" y="2767"/>
                </a:cubicBezTo>
                <a:cubicBezTo>
                  <a:pt x="1644" y="2732"/>
                  <a:pt x="1632" y="2684"/>
                  <a:pt x="1584" y="2660"/>
                </a:cubicBezTo>
                <a:cubicBezTo>
                  <a:pt x="1227" y="2505"/>
                  <a:pt x="870" y="2327"/>
                  <a:pt x="596" y="2041"/>
                </a:cubicBezTo>
                <a:cubicBezTo>
                  <a:pt x="298" y="1731"/>
                  <a:pt x="155" y="1339"/>
                  <a:pt x="227" y="1005"/>
                </a:cubicBezTo>
                <a:cubicBezTo>
                  <a:pt x="286" y="648"/>
                  <a:pt x="560" y="362"/>
                  <a:pt x="774" y="124"/>
                </a:cubicBezTo>
                <a:cubicBezTo>
                  <a:pt x="798" y="100"/>
                  <a:pt x="798" y="53"/>
                  <a:pt x="774" y="17"/>
                </a:cubicBezTo>
                <a:cubicBezTo>
                  <a:pt x="758" y="6"/>
                  <a:pt x="740" y="0"/>
                  <a:pt x="7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57"/>
          <p:cNvSpPr/>
          <p:nvPr/>
        </p:nvSpPr>
        <p:spPr>
          <a:xfrm>
            <a:off x="954478" y="3762362"/>
            <a:ext cx="138431" cy="192117"/>
          </a:xfrm>
          <a:custGeom>
            <a:avLst/>
            <a:gdLst/>
            <a:ahLst/>
            <a:cxnLst/>
            <a:rect l="l" t="t" r="r" b="b"/>
            <a:pathLst>
              <a:path w="2775" h="3851" extrusionOk="0">
                <a:moveTo>
                  <a:pt x="1246" y="0"/>
                </a:moveTo>
                <a:cubicBezTo>
                  <a:pt x="1217" y="0"/>
                  <a:pt x="1185" y="14"/>
                  <a:pt x="1167" y="41"/>
                </a:cubicBezTo>
                <a:cubicBezTo>
                  <a:pt x="1156" y="76"/>
                  <a:pt x="1167" y="124"/>
                  <a:pt x="1203" y="136"/>
                </a:cubicBezTo>
                <a:cubicBezTo>
                  <a:pt x="1929" y="505"/>
                  <a:pt x="2346" y="910"/>
                  <a:pt x="2465" y="1374"/>
                </a:cubicBezTo>
                <a:cubicBezTo>
                  <a:pt x="2620" y="1993"/>
                  <a:pt x="2239" y="2624"/>
                  <a:pt x="1787" y="2969"/>
                </a:cubicBezTo>
                <a:cubicBezTo>
                  <a:pt x="1287" y="3362"/>
                  <a:pt x="644" y="3541"/>
                  <a:pt x="72" y="3708"/>
                </a:cubicBezTo>
                <a:cubicBezTo>
                  <a:pt x="24" y="3720"/>
                  <a:pt x="1" y="3755"/>
                  <a:pt x="13" y="3803"/>
                </a:cubicBezTo>
                <a:cubicBezTo>
                  <a:pt x="24" y="3827"/>
                  <a:pt x="60" y="3851"/>
                  <a:pt x="84" y="3851"/>
                </a:cubicBezTo>
                <a:lnTo>
                  <a:pt x="108" y="3851"/>
                </a:lnTo>
                <a:cubicBezTo>
                  <a:pt x="691" y="3684"/>
                  <a:pt x="1358" y="3493"/>
                  <a:pt x="1882" y="3089"/>
                </a:cubicBezTo>
                <a:cubicBezTo>
                  <a:pt x="2370" y="2708"/>
                  <a:pt x="2775" y="2017"/>
                  <a:pt x="2608" y="1338"/>
                </a:cubicBezTo>
                <a:cubicBezTo>
                  <a:pt x="2477" y="826"/>
                  <a:pt x="2037" y="386"/>
                  <a:pt x="1275" y="5"/>
                </a:cubicBezTo>
                <a:cubicBezTo>
                  <a:pt x="1266" y="2"/>
                  <a:pt x="1256" y="0"/>
                  <a:pt x="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57"/>
          <p:cNvSpPr/>
          <p:nvPr/>
        </p:nvSpPr>
        <p:spPr>
          <a:xfrm>
            <a:off x="417565" y="3788702"/>
            <a:ext cx="275615" cy="73734"/>
          </a:xfrm>
          <a:custGeom>
            <a:avLst/>
            <a:gdLst/>
            <a:ahLst/>
            <a:cxnLst/>
            <a:rect l="l" t="t" r="r" b="b"/>
            <a:pathLst>
              <a:path w="5525" h="1478" extrusionOk="0">
                <a:moveTo>
                  <a:pt x="5418" y="1"/>
                </a:moveTo>
                <a:cubicBezTo>
                  <a:pt x="4049" y="1"/>
                  <a:pt x="2679" y="191"/>
                  <a:pt x="1370" y="572"/>
                </a:cubicBezTo>
                <a:cubicBezTo>
                  <a:pt x="858" y="727"/>
                  <a:pt x="334" y="929"/>
                  <a:pt x="24" y="1358"/>
                </a:cubicBezTo>
                <a:cubicBezTo>
                  <a:pt x="0" y="1394"/>
                  <a:pt x="0" y="1441"/>
                  <a:pt x="36" y="1465"/>
                </a:cubicBezTo>
                <a:cubicBezTo>
                  <a:pt x="48" y="1477"/>
                  <a:pt x="60" y="1477"/>
                  <a:pt x="84" y="1477"/>
                </a:cubicBezTo>
                <a:cubicBezTo>
                  <a:pt x="108" y="1477"/>
                  <a:pt x="131" y="1465"/>
                  <a:pt x="143" y="1441"/>
                </a:cubicBezTo>
                <a:cubicBezTo>
                  <a:pt x="429" y="1048"/>
                  <a:pt x="917" y="870"/>
                  <a:pt x="1417" y="727"/>
                </a:cubicBezTo>
                <a:cubicBezTo>
                  <a:pt x="2691" y="345"/>
                  <a:pt x="4009" y="143"/>
                  <a:pt x="5339" y="143"/>
                </a:cubicBezTo>
                <a:cubicBezTo>
                  <a:pt x="5377" y="143"/>
                  <a:pt x="5415" y="143"/>
                  <a:pt x="5453" y="144"/>
                </a:cubicBezTo>
                <a:cubicBezTo>
                  <a:pt x="5489" y="144"/>
                  <a:pt x="5525" y="108"/>
                  <a:pt x="5525" y="72"/>
                </a:cubicBezTo>
                <a:cubicBezTo>
                  <a:pt x="5525" y="36"/>
                  <a:pt x="5489" y="1"/>
                  <a:pt x="54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57"/>
          <p:cNvSpPr/>
          <p:nvPr/>
        </p:nvSpPr>
        <p:spPr>
          <a:xfrm>
            <a:off x="662251" y="3884183"/>
            <a:ext cx="163373" cy="26939"/>
          </a:xfrm>
          <a:custGeom>
            <a:avLst/>
            <a:gdLst/>
            <a:ahLst/>
            <a:cxnLst/>
            <a:rect l="l" t="t" r="r" b="b"/>
            <a:pathLst>
              <a:path w="3275" h="540" extrusionOk="0">
                <a:moveTo>
                  <a:pt x="3188" y="0"/>
                </a:moveTo>
                <a:cubicBezTo>
                  <a:pt x="3181" y="0"/>
                  <a:pt x="3174" y="1"/>
                  <a:pt x="3168" y="4"/>
                </a:cubicBezTo>
                <a:cubicBezTo>
                  <a:pt x="2525" y="258"/>
                  <a:pt x="1824" y="385"/>
                  <a:pt x="1128" y="385"/>
                </a:cubicBezTo>
                <a:cubicBezTo>
                  <a:pt x="780" y="385"/>
                  <a:pt x="433" y="353"/>
                  <a:pt x="96" y="289"/>
                </a:cubicBezTo>
                <a:cubicBezTo>
                  <a:pt x="91" y="288"/>
                  <a:pt x="86" y="287"/>
                  <a:pt x="81" y="287"/>
                </a:cubicBezTo>
                <a:cubicBezTo>
                  <a:pt x="48" y="287"/>
                  <a:pt x="13" y="318"/>
                  <a:pt x="13" y="349"/>
                </a:cubicBezTo>
                <a:cubicBezTo>
                  <a:pt x="1" y="396"/>
                  <a:pt x="25" y="432"/>
                  <a:pt x="72" y="432"/>
                </a:cubicBezTo>
                <a:cubicBezTo>
                  <a:pt x="418" y="504"/>
                  <a:pt x="763" y="539"/>
                  <a:pt x="1120" y="539"/>
                </a:cubicBezTo>
                <a:cubicBezTo>
                  <a:pt x="1834" y="539"/>
                  <a:pt x="2561" y="408"/>
                  <a:pt x="3227" y="146"/>
                </a:cubicBezTo>
                <a:cubicBezTo>
                  <a:pt x="3263" y="135"/>
                  <a:pt x="3275" y="87"/>
                  <a:pt x="3263" y="51"/>
                </a:cubicBezTo>
                <a:cubicBezTo>
                  <a:pt x="3253" y="22"/>
                  <a:pt x="3219" y="0"/>
                  <a:pt x="3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57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7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7"/>
          <p:cNvSpPr/>
          <p:nvPr/>
        </p:nvSpPr>
        <p:spPr>
          <a:xfrm rot="10800000">
            <a:off x="802659" y="173407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57"/>
          <p:cNvSpPr/>
          <p:nvPr/>
        </p:nvSpPr>
        <p:spPr>
          <a:xfrm rot="10800000">
            <a:off x="-203474" y="14097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57"/>
          <p:cNvSpPr/>
          <p:nvPr/>
        </p:nvSpPr>
        <p:spPr>
          <a:xfrm>
            <a:off x="8614179" y="1852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7"/>
          <p:cNvSpPr/>
          <p:nvPr/>
        </p:nvSpPr>
        <p:spPr>
          <a:xfrm>
            <a:off x="7744651" y="586627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57"/>
          <p:cNvSpPr/>
          <p:nvPr/>
        </p:nvSpPr>
        <p:spPr>
          <a:xfrm>
            <a:off x="8614172" y="763861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38E73F-5178-43BB-9325-7393CF56E1CC}"/>
              </a:ext>
            </a:extLst>
          </p:cNvPr>
          <p:cNvSpPr/>
          <p:nvPr/>
        </p:nvSpPr>
        <p:spPr>
          <a:xfrm>
            <a:off x="4572000" y="2664619"/>
            <a:ext cx="3821906" cy="1124083"/>
          </a:xfrm>
          <a:prstGeom prst="rect">
            <a:avLst/>
          </a:prstGeom>
          <a:solidFill>
            <a:srgbClr val="F7A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13CB36-C805-4283-96AA-70567240FD1B}"/>
              </a:ext>
            </a:extLst>
          </p:cNvPr>
          <p:cNvGrpSpPr/>
          <p:nvPr/>
        </p:nvGrpSpPr>
        <p:grpSpPr>
          <a:xfrm>
            <a:off x="4644413" y="2297283"/>
            <a:ext cx="757804" cy="780411"/>
            <a:chOff x="4428559" y="586626"/>
            <a:chExt cx="757804" cy="780411"/>
          </a:xfrm>
        </p:grpSpPr>
        <p:sp>
          <p:nvSpPr>
            <p:cNvPr id="54" name="Google Shape;1425;p45">
              <a:extLst>
                <a:ext uri="{FF2B5EF4-FFF2-40B4-BE49-F238E27FC236}">
                  <a16:creationId xmlns:a16="http://schemas.microsoft.com/office/drawing/2014/main" id="{FA5F5C22-B0D6-4140-A06D-BD220E71A30F}"/>
                </a:ext>
              </a:extLst>
            </p:cNvPr>
            <p:cNvSpPr/>
            <p:nvPr/>
          </p:nvSpPr>
          <p:spPr>
            <a:xfrm>
              <a:off x="4428559" y="586626"/>
              <a:ext cx="757804" cy="780411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8201;p72">
              <a:extLst>
                <a:ext uri="{FF2B5EF4-FFF2-40B4-BE49-F238E27FC236}">
                  <a16:creationId xmlns:a16="http://schemas.microsoft.com/office/drawing/2014/main" id="{3915DDAF-3C38-4D63-8FBB-A95B746D4C55}"/>
                </a:ext>
              </a:extLst>
            </p:cNvPr>
            <p:cNvGrpSpPr/>
            <p:nvPr/>
          </p:nvGrpSpPr>
          <p:grpSpPr>
            <a:xfrm>
              <a:off x="4507093" y="649371"/>
              <a:ext cx="606096" cy="578044"/>
              <a:chOff x="-55202750" y="3198925"/>
              <a:chExt cx="318225" cy="316650"/>
            </a:xfrm>
          </p:grpSpPr>
          <p:sp>
            <p:nvSpPr>
              <p:cNvPr id="52" name="Google Shape;8202;p72">
                <a:extLst>
                  <a:ext uri="{FF2B5EF4-FFF2-40B4-BE49-F238E27FC236}">
                    <a16:creationId xmlns:a16="http://schemas.microsoft.com/office/drawing/2014/main" id="{4EB3B86D-7CF3-4258-81A1-3E8BA2CF3A51}"/>
                  </a:ext>
                </a:extLst>
              </p:cNvPr>
              <p:cNvSpPr/>
              <p:nvPr/>
            </p:nvSpPr>
            <p:spPr>
              <a:xfrm>
                <a:off x="-55130275" y="3293425"/>
                <a:ext cx="167775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6743" extrusionOk="0">
                    <a:moveTo>
                      <a:pt x="1891" y="2238"/>
                    </a:moveTo>
                    <a:cubicBezTo>
                      <a:pt x="2111" y="2238"/>
                      <a:pt x="2269" y="2395"/>
                      <a:pt x="2269" y="2584"/>
                    </a:cubicBezTo>
                    <a:cubicBezTo>
                      <a:pt x="2269" y="2805"/>
                      <a:pt x="2111" y="2962"/>
                      <a:pt x="1891" y="2962"/>
                    </a:cubicBezTo>
                    <a:cubicBezTo>
                      <a:pt x="1702" y="2962"/>
                      <a:pt x="1544" y="2836"/>
                      <a:pt x="1544" y="2584"/>
                    </a:cubicBezTo>
                    <a:cubicBezTo>
                      <a:pt x="1544" y="2395"/>
                      <a:pt x="1702" y="2238"/>
                      <a:pt x="1891" y="2238"/>
                    </a:cubicBezTo>
                    <a:close/>
                    <a:moveTo>
                      <a:pt x="4884" y="2269"/>
                    </a:moveTo>
                    <a:cubicBezTo>
                      <a:pt x="5104" y="2269"/>
                      <a:pt x="5262" y="2427"/>
                      <a:pt x="5262" y="2647"/>
                    </a:cubicBezTo>
                    <a:cubicBezTo>
                      <a:pt x="5262" y="2836"/>
                      <a:pt x="5104" y="2994"/>
                      <a:pt x="4884" y="2994"/>
                    </a:cubicBezTo>
                    <a:cubicBezTo>
                      <a:pt x="4695" y="2994"/>
                      <a:pt x="4537" y="2836"/>
                      <a:pt x="4537" y="2647"/>
                    </a:cubicBezTo>
                    <a:cubicBezTo>
                      <a:pt x="4537" y="2427"/>
                      <a:pt x="4695" y="2269"/>
                      <a:pt x="4884" y="2269"/>
                    </a:cubicBezTo>
                    <a:close/>
                    <a:moveTo>
                      <a:pt x="4454" y="4798"/>
                    </a:moveTo>
                    <a:cubicBezTo>
                      <a:pt x="4545" y="4798"/>
                      <a:pt x="4632" y="4837"/>
                      <a:pt x="4695" y="4916"/>
                    </a:cubicBezTo>
                    <a:cubicBezTo>
                      <a:pt x="4852" y="5042"/>
                      <a:pt x="4852" y="5262"/>
                      <a:pt x="4726" y="5420"/>
                    </a:cubicBezTo>
                    <a:cubicBezTo>
                      <a:pt x="4380" y="5798"/>
                      <a:pt x="3907" y="5987"/>
                      <a:pt x="3403" y="5987"/>
                    </a:cubicBezTo>
                    <a:cubicBezTo>
                      <a:pt x="2899" y="5987"/>
                      <a:pt x="2426" y="5798"/>
                      <a:pt x="2111" y="5420"/>
                    </a:cubicBezTo>
                    <a:cubicBezTo>
                      <a:pt x="1954" y="5262"/>
                      <a:pt x="1954" y="5042"/>
                      <a:pt x="2111" y="4916"/>
                    </a:cubicBezTo>
                    <a:cubicBezTo>
                      <a:pt x="2190" y="4837"/>
                      <a:pt x="2284" y="4798"/>
                      <a:pt x="2375" y="4798"/>
                    </a:cubicBezTo>
                    <a:cubicBezTo>
                      <a:pt x="2466" y="4798"/>
                      <a:pt x="2552" y="4837"/>
                      <a:pt x="2615" y="4916"/>
                    </a:cubicBezTo>
                    <a:cubicBezTo>
                      <a:pt x="2836" y="5136"/>
                      <a:pt x="3119" y="5246"/>
                      <a:pt x="3403" y="5246"/>
                    </a:cubicBezTo>
                    <a:cubicBezTo>
                      <a:pt x="3686" y="5246"/>
                      <a:pt x="3970" y="5136"/>
                      <a:pt x="4191" y="4916"/>
                    </a:cubicBezTo>
                    <a:cubicBezTo>
                      <a:pt x="4269" y="4837"/>
                      <a:pt x="4364" y="4798"/>
                      <a:pt x="4454" y="4798"/>
                    </a:cubicBezTo>
                    <a:close/>
                    <a:moveTo>
                      <a:pt x="3403" y="1"/>
                    </a:moveTo>
                    <a:cubicBezTo>
                      <a:pt x="2773" y="1261"/>
                      <a:pt x="1513" y="2112"/>
                      <a:pt x="63" y="2238"/>
                    </a:cubicBezTo>
                    <a:cubicBezTo>
                      <a:pt x="63" y="2364"/>
                      <a:pt x="0" y="2521"/>
                      <a:pt x="0" y="2647"/>
                    </a:cubicBezTo>
                    <a:lnTo>
                      <a:pt x="0" y="4128"/>
                    </a:lnTo>
                    <a:cubicBezTo>
                      <a:pt x="0" y="5577"/>
                      <a:pt x="1198" y="6743"/>
                      <a:pt x="2615" y="6743"/>
                    </a:cubicBezTo>
                    <a:lnTo>
                      <a:pt x="4096" y="6743"/>
                    </a:lnTo>
                    <a:cubicBezTo>
                      <a:pt x="5577" y="6743"/>
                      <a:pt x="6711" y="5546"/>
                      <a:pt x="6711" y="4128"/>
                    </a:cubicBezTo>
                    <a:lnTo>
                      <a:pt x="6711" y="2647"/>
                    </a:lnTo>
                    <a:cubicBezTo>
                      <a:pt x="6711" y="2521"/>
                      <a:pt x="6711" y="2364"/>
                      <a:pt x="6679" y="2238"/>
                    </a:cubicBezTo>
                    <a:cubicBezTo>
                      <a:pt x="5293" y="2112"/>
                      <a:pt x="4033" y="1261"/>
                      <a:pt x="34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203;p72">
                <a:extLst>
                  <a:ext uri="{FF2B5EF4-FFF2-40B4-BE49-F238E27FC236}">
                    <a16:creationId xmlns:a16="http://schemas.microsoft.com/office/drawing/2014/main" id="{35107DC9-7CF2-47BF-A38C-CE1BC9E66272}"/>
                  </a:ext>
                </a:extLst>
              </p:cNvPr>
              <p:cNvSpPr/>
              <p:nvPr/>
            </p:nvSpPr>
            <p:spPr>
              <a:xfrm>
                <a:off x="-55202750" y="3198925"/>
                <a:ext cx="318225" cy="31665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2666" extrusionOk="0">
                    <a:moveTo>
                      <a:pt x="6302" y="2221"/>
                    </a:moveTo>
                    <a:cubicBezTo>
                      <a:pt x="6459" y="2221"/>
                      <a:pt x="6617" y="2300"/>
                      <a:pt x="6648" y="2458"/>
                    </a:cubicBezTo>
                    <a:lnTo>
                      <a:pt x="6680" y="2615"/>
                    </a:lnTo>
                    <a:cubicBezTo>
                      <a:pt x="7058" y="4127"/>
                      <a:pt x="8381" y="5230"/>
                      <a:pt x="9956" y="5230"/>
                    </a:cubicBezTo>
                    <a:cubicBezTo>
                      <a:pt x="10145" y="5230"/>
                      <a:pt x="10272" y="5356"/>
                      <a:pt x="10303" y="5545"/>
                    </a:cubicBezTo>
                    <a:cubicBezTo>
                      <a:pt x="10366" y="5829"/>
                      <a:pt x="10398" y="6112"/>
                      <a:pt x="10398" y="6364"/>
                    </a:cubicBezTo>
                    <a:lnTo>
                      <a:pt x="10398" y="7877"/>
                    </a:lnTo>
                    <a:cubicBezTo>
                      <a:pt x="10398" y="9704"/>
                      <a:pt x="8885" y="11216"/>
                      <a:pt x="7058" y="11216"/>
                    </a:cubicBezTo>
                    <a:lnTo>
                      <a:pt x="5546" y="11216"/>
                    </a:lnTo>
                    <a:cubicBezTo>
                      <a:pt x="3687" y="11216"/>
                      <a:pt x="2206" y="9704"/>
                      <a:pt x="2206" y="7877"/>
                    </a:cubicBezTo>
                    <a:lnTo>
                      <a:pt x="2206" y="6364"/>
                    </a:lnTo>
                    <a:cubicBezTo>
                      <a:pt x="2206" y="6112"/>
                      <a:pt x="2238" y="5829"/>
                      <a:pt x="2269" y="5545"/>
                    </a:cubicBezTo>
                    <a:cubicBezTo>
                      <a:pt x="2332" y="5388"/>
                      <a:pt x="2490" y="5230"/>
                      <a:pt x="2647" y="5230"/>
                    </a:cubicBezTo>
                    <a:cubicBezTo>
                      <a:pt x="4160" y="5230"/>
                      <a:pt x="5514" y="4127"/>
                      <a:pt x="5892" y="2615"/>
                    </a:cubicBezTo>
                    <a:lnTo>
                      <a:pt x="5955" y="2458"/>
                    </a:lnTo>
                    <a:cubicBezTo>
                      <a:pt x="5987" y="2300"/>
                      <a:pt x="6144" y="2221"/>
                      <a:pt x="6302" y="2221"/>
                    </a:cubicBezTo>
                    <a:close/>
                    <a:moveTo>
                      <a:pt x="6333" y="0"/>
                    </a:moveTo>
                    <a:cubicBezTo>
                      <a:pt x="3529" y="0"/>
                      <a:pt x="1135" y="2111"/>
                      <a:pt x="789" y="4884"/>
                    </a:cubicBezTo>
                    <a:cubicBezTo>
                      <a:pt x="284" y="5230"/>
                      <a:pt x="1" y="5797"/>
                      <a:pt x="1" y="6427"/>
                    </a:cubicBezTo>
                    <a:cubicBezTo>
                      <a:pt x="1" y="6805"/>
                      <a:pt x="127" y="7215"/>
                      <a:pt x="379" y="7530"/>
                    </a:cubicBezTo>
                    <a:cubicBezTo>
                      <a:pt x="158" y="7845"/>
                      <a:pt x="1" y="8223"/>
                      <a:pt x="1" y="8633"/>
                    </a:cubicBezTo>
                    <a:cubicBezTo>
                      <a:pt x="1" y="9011"/>
                      <a:pt x="127" y="9420"/>
                      <a:pt x="379" y="9735"/>
                    </a:cubicBezTo>
                    <a:cubicBezTo>
                      <a:pt x="158" y="10050"/>
                      <a:pt x="1" y="10428"/>
                      <a:pt x="1" y="10838"/>
                    </a:cubicBezTo>
                    <a:cubicBezTo>
                      <a:pt x="1" y="11846"/>
                      <a:pt x="852" y="12665"/>
                      <a:pt x="1891" y="12665"/>
                    </a:cubicBezTo>
                    <a:lnTo>
                      <a:pt x="10839" y="12665"/>
                    </a:lnTo>
                    <a:cubicBezTo>
                      <a:pt x="11847" y="12665"/>
                      <a:pt x="12729" y="11846"/>
                      <a:pt x="12729" y="10838"/>
                    </a:cubicBezTo>
                    <a:cubicBezTo>
                      <a:pt x="12729" y="10428"/>
                      <a:pt x="12603" y="10050"/>
                      <a:pt x="12319" y="9735"/>
                    </a:cubicBezTo>
                    <a:cubicBezTo>
                      <a:pt x="12571" y="9420"/>
                      <a:pt x="12729" y="9011"/>
                      <a:pt x="12729" y="8633"/>
                    </a:cubicBezTo>
                    <a:cubicBezTo>
                      <a:pt x="12666" y="8223"/>
                      <a:pt x="12508" y="7845"/>
                      <a:pt x="12288" y="7530"/>
                    </a:cubicBezTo>
                    <a:cubicBezTo>
                      <a:pt x="12508" y="7215"/>
                      <a:pt x="12666" y="6805"/>
                      <a:pt x="12666" y="6427"/>
                    </a:cubicBezTo>
                    <a:cubicBezTo>
                      <a:pt x="12666" y="5829"/>
                      <a:pt x="12351" y="5230"/>
                      <a:pt x="11878" y="4884"/>
                    </a:cubicBezTo>
                    <a:cubicBezTo>
                      <a:pt x="11500" y="2111"/>
                      <a:pt x="9137" y="0"/>
                      <a:pt x="63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橢圓 5">
            <a:extLst>
              <a:ext uri="{FF2B5EF4-FFF2-40B4-BE49-F238E27FC236}">
                <a16:creationId xmlns:a16="http://schemas.microsoft.com/office/drawing/2014/main" id="{A4080EF0-5075-42EA-AC7E-F32C446E1E7B}"/>
              </a:ext>
            </a:extLst>
          </p:cNvPr>
          <p:cNvSpPr/>
          <p:nvPr/>
        </p:nvSpPr>
        <p:spPr>
          <a:xfrm>
            <a:off x="7891699" y="2288900"/>
            <a:ext cx="722473" cy="715564"/>
          </a:xfrm>
          <a:prstGeom prst="ellipse">
            <a:avLst/>
          </a:prstGeom>
          <a:solidFill>
            <a:srgbClr val="FFEF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89B3C06-5AD1-4E27-B15C-98D97B3D3BDF}"/>
              </a:ext>
            </a:extLst>
          </p:cNvPr>
          <p:cNvGrpSpPr/>
          <p:nvPr/>
        </p:nvGrpSpPr>
        <p:grpSpPr>
          <a:xfrm>
            <a:off x="5747289" y="2288900"/>
            <a:ext cx="720300" cy="720300"/>
            <a:chOff x="5747289" y="2181740"/>
            <a:chExt cx="720300" cy="720300"/>
          </a:xfrm>
        </p:grpSpPr>
        <p:sp>
          <p:nvSpPr>
            <p:cNvPr id="56" name="Google Shape;1426;p45">
              <a:extLst>
                <a:ext uri="{FF2B5EF4-FFF2-40B4-BE49-F238E27FC236}">
                  <a16:creationId xmlns:a16="http://schemas.microsoft.com/office/drawing/2014/main" id="{D58E851C-F6B9-4349-8679-ACB1C41AE1AF}"/>
                </a:ext>
              </a:extLst>
            </p:cNvPr>
            <p:cNvSpPr/>
            <p:nvPr/>
          </p:nvSpPr>
          <p:spPr>
            <a:xfrm>
              <a:off x="5747289" y="2181740"/>
              <a:ext cx="720300" cy="720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8149;p72">
              <a:extLst>
                <a:ext uri="{FF2B5EF4-FFF2-40B4-BE49-F238E27FC236}">
                  <a16:creationId xmlns:a16="http://schemas.microsoft.com/office/drawing/2014/main" id="{8FF364AF-8773-4E10-8F5C-6DC1EFE657CA}"/>
                </a:ext>
              </a:extLst>
            </p:cNvPr>
            <p:cNvGrpSpPr/>
            <p:nvPr/>
          </p:nvGrpSpPr>
          <p:grpSpPr>
            <a:xfrm>
              <a:off x="5875495" y="2221367"/>
              <a:ext cx="511776" cy="638121"/>
              <a:chOff x="-55595775" y="3982375"/>
              <a:chExt cx="319025" cy="319250"/>
            </a:xfrm>
          </p:grpSpPr>
          <p:sp>
            <p:nvSpPr>
              <p:cNvPr id="69" name="Google Shape;8150;p72">
                <a:extLst>
                  <a:ext uri="{FF2B5EF4-FFF2-40B4-BE49-F238E27FC236}">
                    <a16:creationId xmlns:a16="http://schemas.microsoft.com/office/drawing/2014/main" id="{30543DB6-68A5-4BB7-8A73-631058A4669D}"/>
                  </a:ext>
                </a:extLst>
              </p:cNvPr>
              <p:cNvSpPr/>
              <p:nvPr/>
            </p:nvSpPr>
            <p:spPr>
              <a:xfrm>
                <a:off x="-55441400" y="3982375"/>
                <a:ext cx="125250" cy="145175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807" extrusionOk="0">
                    <a:moveTo>
                      <a:pt x="2038" y="1"/>
                    </a:moveTo>
                    <a:cubicBezTo>
                      <a:pt x="1277" y="1"/>
                      <a:pt x="574" y="302"/>
                      <a:pt x="1" y="797"/>
                    </a:cubicBezTo>
                    <a:cubicBezTo>
                      <a:pt x="2332" y="1081"/>
                      <a:pt x="4160" y="3003"/>
                      <a:pt x="4254" y="5365"/>
                    </a:cubicBezTo>
                    <a:cubicBezTo>
                      <a:pt x="4538" y="5491"/>
                      <a:pt x="4821" y="5586"/>
                      <a:pt x="5010" y="5807"/>
                    </a:cubicBezTo>
                    <a:lnTo>
                      <a:pt x="5010" y="3066"/>
                    </a:lnTo>
                    <a:cubicBezTo>
                      <a:pt x="5010" y="1585"/>
                      <a:pt x="3939" y="293"/>
                      <a:pt x="2521" y="41"/>
                    </a:cubicBezTo>
                    <a:cubicBezTo>
                      <a:pt x="2358" y="14"/>
                      <a:pt x="2197" y="1"/>
                      <a:pt x="20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151;p72">
                <a:extLst>
                  <a:ext uri="{FF2B5EF4-FFF2-40B4-BE49-F238E27FC236}">
                    <a16:creationId xmlns:a16="http://schemas.microsoft.com/office/drawing/2014/main" id="{03235F6B-3C7C-485A-B66C-E447E0D6411E}"/>
                  </a:ext>
                </a:extLst>
              </p:cNvPr>
              <p:cNvSpPr/>
              <p:nvPr/>
            </p:nvSpPr>
            <p:spPr>
              <a:xfrm>
                <a:off x="-55343725" y="4203125"/>
                <a:ext cx="66975" cy="4100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640" extrusionOk="0">
                    <a:moveTo>
                      <a:pt x="1418" y="1"/>
                    </a:moveTo>
                    <a:cubicBezTo>
                      <a:pt x="1135" y="379"/>
                      <a:pt x="757" y="663"/>
                      <a:pt x="284" y="789"/>
                    </a:cubicBezTo>
                    <a:cubicBezTo>
                      <a:pt x="190" y="1072"/>
                      <a:pt x="127" y="1387"/>
                      <a:pt x="1" y="1639"/>
                    </a:cubicBezTo>
                    <a:lnTo>
                      <a:pt x="2300" y="1639"/>
                    </a:lnTo>
                    <a:cubicBezTo>
                      <a:pt x="2458" y="1639"/>
                      <a:pt x="2615" y="1545"/>
                      <a:pt x="2647" y="1387"/>
                    </a:cubicBezTo>
                    <a:cubicBezTo>
                      <a:pt x="2678" y="1167"/>
                      <a:pt x="2615" y="1009"/>
                      <a:pt x="2458" y="946"/>
                    </a:cubicBezTo>
                    <a:cubicBezTo>
                      <a:pt x="2017" y="757"/>
                      <a:pt x="1670" y="379"/>
                      <a:pt x="1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8152;p72">
                <a:extLst>
                  <a:ext uri="{FF2B5EF4-FFF2-40B4-BE49-F238E27FC236}">
                    <a16:creationId xmlns:a16="http://schemas.microsoft.com/office/drawing/2014/main" id="{E1C7B682-F523-4F0E-96C0-04B8A4238099}"/>
                  </a:ext>
                </a:extLst>
              </p:cNvPr>
              <p:cNvSpPr/>
              <p:nvPr/>
            </p:nvSpPr>
            <p:spPr>
              <a:xfrm>
                <a:off x="-55557950" y="4019625"/>
                <a:ext cx="1473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3781" extrusionOk="0">
                    <a:moveTo>
                      <a:pt x="4064" y="0"/>
                    </a:moveTo>
                    <a:cubicBezTo>
                      <a:pt x="1922" y="63"/>
                      <a:pt x="189" y="1702"/>
                      <a:pt x="0" y="3781"/>
                    </a:cubicBezTo>
                    <a:lnTo>
                      <a:pt x="2584" y="3749"/>
                    </a:lnTo>
                    <a:cubicBezTo>
                      <a:pt x="3938" y="3749"/>
                      <a:pt x="5135" y="2930"/>
                      <a:pt x="5671" y="1670"/>
                    </a:cubicBezTo>
                    <a:cubicBezTo>
                      <a:pt x="5829" y="1261"/>
                      <a:pt x="5892" y="882"/>
                      <a:pt x="5892" y="441"/>
                    </a:cubicBezTo>
                    <a:cubicBezTo>
                      <a:pt x="5356" y="158"/>
                      <a:pt x="4726" y="0"/>
                      <a:pt x="40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153;p72">
                <a:extLst>
                  <a:ext uri="{FF2B5EF4-FFF2-40B4-BE49-F238E27FC236}">
                    <a16:creationId xmlns:a16="http://schemas.microsoft.com/office/drawing/2014/main" id="{5CF872E0-46FC-4958-8FE4-0C4DB54BC932}"/>
                  </a:ext>
                </a:extLst>
              </p:cNvPr>
              <p:cNvSpPr/>
              <p:nvPr/>
            </p:nvSpPr>
            <p:spPr>
              <a:xfrm>
                <a:off x="-55557950" y="4042450"/>
                <a:ext cx="206375" cy="25917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367" extrusionOk="0">
                    <a:moveTo>
                      <a:pt x="2584" y="4349"/>
                    </a:moveTo>
                    <a:cubicBezTo>
                      <a:pt x="2773" y="4349"/>
                      <a:pt x="2993" y="4475"/>
                      <a:pt x="2993" y="4695"/>
                    </a:cubicBezTo>
                    <a:cubicBezTo>
                      <a:pt x="2993" y="4884"/>
                      <a:pt x="2836" y="5073"/>
                      <a:pt x="2615" y="5073"/>
                    </a:cubicBezTo>
                    <a:cubicBezTo>
                      <a:pt x="2395" y="5073"/>
                      <a:pt x="2237" y="4916"/>
                      <a:pt x="2237" y="4727"/>
                    </a:cubicBezTo>
                    <a:cubicBezTo>
                      <a:pt x="2237" y="4538"/>
                      <a:pt x="2395" y="4349"/>
                      <a:pt x="2584" y="4349"/>
                    </a:cubicBezTo>
                    <a:close/>
                    <a:moveTo>
                      <a:pt x="5545" y="4349"/>
                    </a:moveTo>
                    <a:cubicBezTo>
                      <a:pt x="5734" y="4349"/>
                      <a:pt x="5923" y="4506"/>
                      <a:pt x="5923" y="4695"/>
                    </a:cubicBezTo>
                    <a:cubicBezTo>
                      <a:pt x="5986" y="4884"/>
                      <a:pt x="5829" y="5042"/>
                      <a:pt x="5577" y="5073"/>
                    </a:cubicBezTo>
                    <a:cubicBezTo>
                      <a:pt x="5388" y="5073"/>
                      <a:pt x="5198" y="4916"/>
                      <a:pt x="5198" y="4727"/>
                    </a:cubicBezTo>
                    <a:cubicBezTo>
                      <a:pt x="5198" y="4538"/>
                      <a:pt x="5356" y="4349"/>
                      <a:pt x="5545" y="4349"/>
                    </a:cubicBezTo>
                    <a:close/>
                    <a:moveTo>
                      <a:pt x="5191" y="6908"/>
                    </a:moveTo>
                    <a:cubicBezTo>
                      <a:pt x="5285" y="6908"/>
                      <a:pt x="5372" y="6948"/>
                      <a:pt x="5419" y="7027"/>
                    </a:cubicBezTo>
                    <a:cubicBezTo>
                      <a:pt x="5577" y="7121"/>
                      <a:pt x="5577" y="7373"/>
                      <a:pt x="5451" y="7531"/>
                    </a:cubicBezTo>
                    <a:cubicBezTo>
                      <a:pt x="5104" y="7877"/>
                      <a:pt x="4631" y="8066"/>
                      <a:pt x="4159" y="8066"/>
                    </a:cubicBezTo>
                    <a:cubicBezTo>
                      <a:pt x="3655" y="8066"/>
                      <a:pt x="3182" y="7877"/>
                      <a:pt x="2836" y="7531"/>
                    </a:cubicBezTo>
                    <a:cubicBezTo>
                      <a:pt x="2678" y="7373"/>
                      <a:pt x="2678" y="7121"/>
                      <a:pt x="2836" y="7027"/>
                    </a:cubicBezTo>
                    <a:cubicBezTo>
                      <a:pt x="2914" y="6948"/>
                      <a:pt x="3009" y="6908"/>
                      <a:pt x="3099" y="6908"/>
                    </a:cubicBezTo>
                    <a:cubicBezTo>
                      <a:pt x="3190" y="6908"/>
                      <a:pt x="3277" y="6948"/>
                      <a:pt x="3340" y="7027"/>
                    </a:cubicBezTo>
                    <a:cubicBezTo>
                      <a:pt x="3556" y="7227"/>
                      <a:pt x="3848" y="7322"/>
                      <a:pt x="4133" y="7322"/>
                    </a:cubicBezTo>
                    <a:cubicBezTo>
                      <a:pt x="4431" y="7322"/>
                      <a:pt x="4722" y="7219"/>
                      <a:pt x="4915" y="7027"/>
                    </a:cubicBezTo>
                    <a:cubicBezTo>
                      <a:pt x="4994" y="6948"/>
                      <a:pt x="5096" y="6908"/>
                      <a:pt x="5191" y="6908"/>
                    </a:cubicBezTo>
                    <a:close/>
                    <a:moveTo>
                      <a:pt x="6616" y="1"/>
                    </a:moveTo>
                    <a:cubicBezTo>
                      <a:pt x="6553" y="348"/>
                      <a:pt x="6490" y="726"/>
                      <a:pt x="6333" y="1072"/>
                    </a:cubicBezTo>
                    <a:cubicBezTo>
                      <a:pt x="5703" y="2584"/>
                      <a:pt x="4253" y="3624"/>
                      <a:pt x="2584" y="3624"/>
                    </a:cubicBezTo>
                    <a:lnTo>
                      <a:pt x="0" y="3656"/>
                    </a:lnTo>
                    <a:lnTo>
                      <a:pt x="32" y="6302"/>
                    </a:lnTo>
                    <a:cubicBezTo>
                      <a:pt x="63" y="8520"/>
                      <a:pt x="1891" y="10366"/>
                      <a:pt x="4103" y="10366"/>
                    </a:cubicBezTo>
                    <a:cubicBezTo>
                      <a:pt x="4121" y="10366"/>
                      <a:pt x="4140" y="10366"/>
                      <a:pt x="4159" y="10366"/>
                    </a:cubicBezTo>
                    <a:cubicBezTo>
                      <a:pt x="6396" y="10335"/>
                      <a:pt x="8254" y="8476"/>
                      <a:pt x="8223" y="6239"/>
                    </a:cubicBezTo>
                    <a:lnTo>
                      <a:pt x="8191" y="3246"/>
                    </a:lnTo>
                    <a:cubicBezTo>
                      <a:pt x="8191" y="1891"/>
                      <a:pt x="7561" y="757"/>
                      <a:pt x="66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154;p72">
                <a:extLst>
                  <a:ext uri="{FF2B5EF4-FFF2-40B4-BE49-F238E27FC236}">
                    <a16:creationId xmlns:a16="http://schemas.microsoft.com/office/drawing/2014/main" id="{CD470215-40D8-49EA-9CDC-12E94626EA47}"/>
                  </a:ext>
                </a:extLst>
              </p:cNvPr>
              <p:cNvSpPr/>
              <p:nvPr/>
            </p:nvSpPr>
            <p:spPr>
              <a:xfrm>
                <a:off x="-55335050" y="4136200"/>
                <a:ext cx="1890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84" extrusionOk="0">
                    <a:moveTo>
                      <a:pt x="0" y="0"/>
                    </a:moveTo>
                    <a:lnTo>
                      <a:pt x="0" y="2426"/>
                    </a:lnTo>
                    <a:lnTo>
                      <a:pt x="0" y="2583"/>
                    </a:lnTo>
                    <a:cubicBezTo>
                      <a:pt x="441" y="2331"/>
                      <a:pt x="756" y="1859"/>
                      <a:pt x="756" y="1292"/>
                    </a:cubicBezTo>
                    <a:cubicBezTo>
                      <a:pt x="756" y="756"/>
                      <a:pt x="441" y="284"/>
                      <a:pt x="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155;p72">
                <a:extLst>
                  <a:ext uri="{FF2B5EF4-FFF2-40B4-BE49-F238E27FC236}">
                    <a16:creationId xmlns:a16="http://schemas.microsoft.com/office/drawing/2014/main" id="{54189596-7224-4168-84D5-A8F3EAC4E465}"/>
                  </a:ext>
                </a:extLst>
              </p:cNvPr>
              <p:cNvSpPr/>
              <p:nvPr/>
            </p:nvSpPr>
            <p:spPr>
              <a:xfrm>
                <a:off x="-55595775" y="4136975"/>
                <a:ext cx="189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616" extrusionOk="0">
                    <a:moveTo>
                      <a:pt x="757" y="1"/>
                    </a:moveTo>
                    <a:cubicBezTo>
                      <a:pt x="284" y="284"/>
                      <a:pt x="1" y="757"/>
                      <a:pt x="1" y="1292"/>
                    </a:cubicBezTo>
                    <a:cubicBezTo>
                      <a:pt x="1" y="1859"/>
                      <a:pt x="316" y="2332"/>
                      <a:pt x="757" y="2615"/>
                    </a:cubicBez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1B181B7E-216D-49E5-A682-0B13CB32A626}"/>
              </a:ext>
            </a:extLst>
          </p:cNvPr>
          <p:cNvGrpSpPr/>
          <p:nvPr/>
        </p:nvGrpSpPr>
        <p:grpSpPr>
          <a:xfrm>
            <a:off x="6829239" y="2288900"/>
            <a:ext cx="720300" cy="720300"/>
            <a:chOff x="6829239" y="2181740"/>
            <a:chExt cx="720300" cy="720300"/>
          </a:xfrm>
        </p:grpSpPr>
        <p:sp>
          <p:nvSpPr>
            <p:cNvPr id="57" name="Google Shape;1427;p45">
              <a:extLst>
                <a:ext uri="{FF2B5EF4-FFF2-40B4-BE49-F238E27FC236}">
                  <a16:creationId xmlns:a16="http://schemas.microsoft.com/office/drawing/2014/main" id="{0B507076-5BC3-4DA5-BC2D-D975253479F9}"/>
                </a:ext>
              </a:extLst>
            </p:cNvPr>
            <p:cNvSpPr/>
            <p:nvPr/>
          </p:nvSpPr>
          <p:spPr>
            <a:xfrm>
              <a:off x="6829239" y="2181740"/>
              <a:ext cx="720300" cy="720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8255;p72">
              <a:extLst>
                <a:ext uri="{FF2B5EF4-FFF2-40B4-BE49-F238E27FC236}">
                  <a16:creationId xmlns:a16="http://schemas.microsoft.com/office/drawing/2014/main" id="{A897EDC5-A63E-4944-BA83-18484D08DCDE}"/>
                </a:ext>
              </a:extLst>
            </p:cNvPr>
            <p:cNvGrpSpPr/>
            <p:nvPr/>
          </p:nvGrpSpPr>
          <p:grpSpPr>
            <a:xfrm>
              <a:off x="6937034" y="2237944"/>
              <a:ext cx="528887" cy="547201"/>
              <a:chOff x="-56766175" y="3590375"/>
              <a:chExt cx="281200" cy="318225"/>
            </a:xfrm>
          </p:grpSpPr>
          <p:sp>
            <p:nvSpPr>
              <p:cNvPr id="76" name="Google Shape;8256;p72">
                <a:extLst>
                  <a:ext uri="{FF2B5EF4-FFF2-40B4-BE49-F238E27FC236}">
                    <a16:creationId xmlns:a16="http://schemas.microsoft.com/office/drawing/2014/main" id="{ABC7FE8A-CB16-49A9-870F-E7B432A73787}"/>
                  </a:ext>
                </a:extLst>
              </p:cNvPr>
              <p:cNvSpPr/>
              <p:nvPr/>
            </p:nvSpPr>
            <p:spPr>
              <a:xfrm>
                <a:off x="-56766175" y="3632900"/>
                <a:ext cx="281200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1248" h="11028" extrusionOk="0">
                    <a:moveTo>
                      <a:pt x="1576" y="0"/>
                    </a:moveTo>
                    <a:cubicBezTo>
                      <a:pt x="599" y="1009"/>
                      <a:pt x="1" y="2395"/>
                      <a:pt x="1" y="3907"/>
                    </a:cubicBezTo>
                    <a:lnTo>
                      <a:pt x="1" y="10681"/>
                    </a:lnTo>
                    <a:cubicBezTo>
                      <a:pt x="1" y="10870"/>
                      <a:pt x="158" y="11027"/>
                      <a:pt x="347" y="11027"/>
                    </a:cubicBezTo>
                    <a:lnTo>
                      <a:pt x="5577" y="11027"/>
                    </a:lnTo>
                    <a:cubicBezTo>
                      <a:pt x="3340" y="11027"/>
                      <a:pt x="1481" y="9200"/>
                      <a:pt x="1481" y="6932"/>
                    </a:cubicBezTo>
                    <a:lnTo>
                      <a:pt x="1481" y="5388"/>
                    </a:lnTo>
                    <a:cubicBezTo>
                      <a:pt x="1481" y="5262"/>
                      <a:pt x="1576" y="5167"/>
                      <a:pt x="1702" y="5073"/>
                    </a:cubicBezTo>
                    <a:lnTo>
                      <a:pt x="5419" y="2836"/>
                    </a:lnTo>
                    <a:cubicBezTo>
                      <a:pt x="5482" y="2789"/>
                      <a:pt x="5553" y="2765"/>
                      <a:pt x="5624" y="2765"/>
                    </a:cubicBezTo>
                    <a:cubicBezTo>
                      <a:pt x="5695" y="2765"/>
                      <a:pt x="5766" y="2789"/>
                      <a:pt x="5829" y="2836"/>
                    </a:cubicBezTo>
                    <a:lnTo>
                      <a:pt x="9578" y="5073"/>
                    </a:lnTo>
                    <a:cubicBezTo>
                      <a:pt x="9673" y="5167"/>
                      <a:pt x="9767" y="5262"/>
                      <a:pt x="9767" y="5388"/>
                    </a:cubicBezTo>
                    <a:lnTo>
                      <a:pt x="9767" y="6932"/>
                    </a:lnTo>
                    <a:cubicBezTo>
                      <a:pt x="9767" y="9200"/>
                      <a:pt x="7908" y="11027"/>
                      <a:pt x="5671" y="11027"/>
                    </a:cubicBezTo>
                    <a:lnTo>
                      <a:pt x="10901" y="11027"/>
                    </a:lnTo>
                    <a:cubicBezTo>
                      <a:pt x="11090" y="11027"/>
                      <a:pt x="11248" y="10870"/>
                      <a:pt x="11248" y="10681"/>
                    </a:cubicBezTo>
                    <a:lnTo>
                      <a:pt x="11248" y="3907"/>
                    </a:lnTo>
                    <a:cubicBezTo>
                      <a:pt x="11185" y="2363"/>
                      <a:pt x="10586" y="977"/>
                      <a:pt x="9610" y="0"/>
                    </a:cubicBezTo>
                    <a:cubicBezTo>
                      <a:pt x="9578" y="158"/>
                      <a:pt x="9484" y="316"/>
                      <a:pt x="9358" y="473"/>
                    </a:cubicBezTo>
                    <a:cubicBezTo>
                      <a:pt x="8727" y="1418"/>
                      <a:pt x="7247" y="2048"/>
                      <a:pt x="5577" y="2048"/>
                    </a:cubicBezTo>
                    <a:cubicBezTo>
                      <a:pt x="3907" y="2048"/>
                      <a:pt x="2395" y="1418"/>
                      <a:pt x="1765" y="442"/>
                    </a:cubicBezTo>
                    <a:cubicBezTo>
                      <a:pt x="1702" y="316"/>
                      <a:pt x="1607" y="158"/>
                      <a:pt x="15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257;p72">
                <a:extLst>
                  <a:ext uri="{FF2B5EF4-FFF2-40B4-BE49-F238E27FC236}">
                    <a16:creationId xmlns:a16="http://schemas.microsoft.com/office/drawing/2014/main" id="{0759CA4B-2CFA-4C84-B4C4-21C1CDDCCBA3}"/>
                  </a:ext>
                </a:extLst>
              </p:cNvPr>
              <p:cNvSpPr/>
              <p:nvPr/>
            </p:nvSpPr>
            <p:spPr>
              <a:xfrm>
                <a:off x="-56709475" y="3722700"/>
                <a:ext cx="1678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6144" extrusionOk="0">
                    <a:moveTo>
                      <a:pt x="1828" y="1449"/>
                    </a:moveTo>
                    <a:cubicBezTo>
                      <a:pt x="2017" y="1449"/>
                      <a:pt x="2175" y="1607"/>
                      <a:pt x="2175" y="1796"/>
                    </a:cubicBezTo>
                    <a:cubicBezTo>
                      <a:pt x="2206" y="2016"/>
                      <a:pt x="2049" y="2142"/>
                      <a:pt x="1828" y="2142"/>
                    </a:cubicBezTo>
                    <a:cubicBezTo>
                      <a:pt x="1639" y="2142"/>
                      <a:pt x="1482" y="2016"/>
                      <a:pt x="1482" y="1796"/>
                    </a:cubicBezTo>
                    <a:cubicBezTo>
                      <a:pt x="1482" y="1607"/>
                      <a:pt x="1639" y="1449"/>
                      <a:pt x="1828" y="1449"/>
                    </a:cubicBezTo>
                    <a:close/>
                    <a:moveTo>
                      <a:pt x="4821" y="1449"/>
                    </a:moveTo>
                    <a:cubicBezTo>
                      <a:pt x="5010" y="1449"/>
                      <a:pt x="5168" y="1607"/>
                      <a:pt x="5168" y="1796"/>
                    </a:cubicBezTo>
                    <a:cubicBezTo>
                      <a:pt x="5199" y="2016"/>
                      <a:pt x="5010" y="2142"/>
                      <a:pt x="4821" y="2142"/>
                    </a:cubicBezTo>
                    <a:cubicBezTo>
                      <a:pt x="4632" y="2142"/>
                      <a:pt x="4475" y="2016"/>
                      <a:pt x="4475" y="1796"/>
                    </a:cubicBezTo>
                    <a:cubicBezTo>
                      <a:pt x="4475" y="1607"/>
                      <a:pt x="4632" y="1449"/>
                      <a:pt x="4821" y="1449"/>
                    </a:cubicBezTo>
                    <a:close/>
                    <a:moveTo>
                      <a:pt x="3372" y="0"/>
                    </a:moveTo>
                    <a:lnTo>
                      <a:pt x="1" y="2016"/>
                    </a:lnTo>
                    <a:lnTo>
                      <a:pt x="1" y="3340"/>
                    </a:lnTo>
                    <a:cubicBezTo>
                      <a:pt x="1" y="4474"/>
                      <a:pt x="599" y="5545"/>
                      <a:pt x="1513" y="6143"/>
                    </a:cubicBezTo>
                    <a:lnTo>
                      <a:pt x="1513" y="4411"/>
                    </a:lnTo>
                    <a:cubicBezTo>
                      <a:pt x="1513" y="4253"/>
                      <a:pt x="1576" y="4127"/>
                      <a:pt x="1702" y="4096"/>
                    </a:cubicBezTo>
                    <a:cubicBezTo>
                      <a:pt x="2222" y="3844"/>
                      <a:pt x="2797" y="3718"/>
                      <a:pt x="3368" y="3718"/>
                    </a:cubicBezTo>
                    <a:cubicBezTo>
                      <a:pt x="3939" y="3718"/>
                      <a:pt x="4506" y="3844"/>
                      <a:pt x="5010" y="4096"/>
                    </a:cubicBezTo>
                    <a:cubicBezTo>
                      <a:pt x="5136" y="4159"/>
                      <a:pt x="5199" y="4285"/>
                      <a:pt x="5199" y="4411"/>
                    </a:cubicBezTo>
                    <a:lnTo>
                      <a:pt x="5199" y="6143"/>
                    </a:lnTo>
                    <a:cubicBezTo>
                      <a:pt x="6113" y="5545"/>
                      <a:pt x="6711" y="4505"/>
                      <a:pt x="6711" y="3340"/>
                    </a:cubicBezTo>
                    <a:lnTo>
                      <a:pt x="6711" y="2016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258;p72">
                <a:extLst>
                  <a:ext uri="{FF2B5EF4-FFF2-40B4-BE49-F238E27FC236}">
                    <a16:creationId xmlns:a16="http://schemas.microsoft.com/office/drawing/2014/main" id="{E074CA65-7171-4086-B2CD-60E632C02750}"/>
                  </a:ext>
                </a:extLst>
              </p:cNvPr>
              <p:cNvSpPr/>
              <p:nvPr/>
            </p:nvSpPr>
            <p:spPr>
              <a:xfrm>
                <a:off x="-56654325" y="3833750"/>
                <a:ext cx="5515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38" extrusionOk="0">
                    <a:moveTo>
                      <a:pt x="1127" y="0"/>
                    </a:moveTo>
                    <a:cubicBezTo>
                      <a:pt x="748" y="0"/>
                      <a:pt x="363" y="63"/>
                      <a:pt x="0" y="189"/>
                    </a:cubicBezTo>
                    <a:lnTo>
                      <a:pt x="0" y="2048"/>
                    </a:lnTo>
                    <a:cubicBezTo>
                      <a:pt x="378" y="2174"/>
                      <a:pt x="725" y="2237"/>
                      <a:pt x="1103" y="2237"/>
                    </a:cubicBezTo>
                    <a:cubicBezTo>
                      <a:pt x="1512" y="2237"/>
                      <a:pt x="1859" y="2174"/>
                      <a:pt x="2206" y="2048"/>
                    </a:cubicBezTo>
                    <a:lnTo>
                      <a:pt x="2206" y="189"/>
                    </a:lnTo>
                    <a:cubicBezTo>
                      <a:pt x="1875" y="63"/>
                      <a:pt x="1505" y="0"/>
                      <a:pt x="11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259;p72">
                <a:extLst>
                  <a:ext uri="{FF2B5EF4-FFF2-40B4-BE49-F238E27FC236}">
                    <a16:creationId xmlns:a16="http://schemas.microsoft.com/office/drawing/2014/main" id="{23158EB4-705F-48B5-AA38-AAE01608C64C}"/>
                  </a:ext>
                </a:extLst>
              </p:cNvPr>
              <p:cNvSpPr/>
              <p:nvPr/>
            </p:nvSpPr>
            <p:spPr>
              <a:xfrm>
                <a:off x="-56710250" y="3590375"/>
                <a:ext cx="167775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2994" extrusionOk="0">
                    <a:moveTo>
                      <a:pt x="3340" y="0"/>
                    </a:moveTo>
                    <a:cubicBezTo>
                      <a:pt x="2080" y="0"/>
                      <a:pt x="946" y="441"/>
                      <a:pt x="0" y="1134"/>
                    </a:cubicBezTo>
                    <a:cubicBezTo>
                      <a:pt x="0" y="1355"/>
                      <a:pt x="32" y="1544"/>
                      <a:pt x="189" y="1733"/>
                    </a:cubicBezTo>
                    <a:cubicBezTo>
                      <a:pt x="662" y="2489"/>
                      <a:pt x="1922" y="2993"/>
                      <a:pt x="3340" y="2993"/>
                    </a:cubicBezTo>
                    <a:cubicBezTo>
                      <a:pt x="4726" y="2993"/>
                      <a:pt x="5986" y="2489"/>
                      <a:pt x="6490" y="1796"/>
                    </a:cubicBezTo>
                    <a:cubicBezTo>
                      <a:pt x="6648" y="1575"/>
                      <a:pt x="6711" y="1355"/>
                      <a:pt x="6711" y="1134"/>
                    </a:cubicBezTo>
                    <a:cubicBezTo>
                      <a:pt x="5766" y="441"/>
                      <a:pt x="4600" y="0"/>
                      <a:pt x="33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8072;p72">
            <a:extLst>
              <a:ext uri="{FF2B5EF4-FFF2-40B4-BE49-F238E27FC236}">
                <a16:creationId xmlns:a16="http://schemas.microsoft.com/office/drawing/2014/main" id="{5249286C-EDA6-4308-948C-072F55BB0539}"/>
              </a:ext>
            </a:extLst>
          </p:cNvPr>
          <p:cNvGrpSpPr/>
          <p:nvPr/>
        </p:nvGrpSpPr>
        <p:grpSpPr>
          <a:xfrm>
            <a:off x="7977801" y="2347214"/>
            <a:ext cx="560631" cy="565547"/>
            <a:chOff x="-55987225" y="3198925"/>
            <a:chExt cx="317450" cy="317450"/>
          </a:xfrm>
        </p:grpSpPr>
        <p:sp>
          <p:nvSpPr>
            <p:cNvPr id="93" name="Google Shape;8073;p72">
              <a:extLst>
                <a:ext uri="{FF2B5EF4-FFF2-40B4-BE49-F238E27FC236}">
                  <a16:creationId xmlns:a16="http://schemas.microsoft.com/office/drawing/2014/main" id="{4528A507-312B-469D-AA5C-86C551A55E70}"/>
                </a:ext>
              </a:extLst>
            </p:cNvPr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074;p72">
              <a:extLst>
                <a:ext uri="{FF2B5EF4-FFF2-40B4-BE49-F238E27FC236}">
                  <a16:creationId xmlns:a16="http://schemas.microsoft.com/office/drawing/2014/main" id="{18EB26DA-0BC9-4184-B0B5-98D4DD30BB6E}"/>
                </a:ext>
              </a:extLst>
            </p:cNvPr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075;p72">
              <a:extLst>
                <a:ext uri="{FF2B5EF4-FFF2-40B4-BE49-F238E27FC236}">
                  <a16:creationId xmlns:a16="http://schemas.microsoft.com/office/drawing/2014/main" id="{EEA88F24-5E76-4635-952F-0BCFE9A5B183}"/>
                </a:ext>
              </a:extLst>
            </p:cNvPr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076;p72">
              <a:extLst>
                <a:ext uri="{FF2B5EF4-FFF2-40B4-BE49-F238E27FC236}">
                  <a16:creationId xmlns:a16="http://schemas.microsoft.com/office/drawing/2014/main" id="{9959F51F-BA18-40A0-8AF0-57664E29768B}"/>
                </a:ext>
              </a:extLst>
            </p:cNvPr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FA58726-5CCE-DE4F-BD61-040AC9D6046F}"/>
              </a:ext>
            </a:extLst>
          </p:cNvPr>
          <p:cNvSpPr/>
          <p:nvPr/>
        </p:nvSpPr>
        <p:spPr>
          <a:xfrm>
            <a:off x="467165" y="579523"/>
            <a:ext cx="5496788" cy="40210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0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3054670" y="1404134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01</a:t>
            </a:r>
            <a:endParaRPr sz="2600" dirty="0"/>
          </a:p>
        </p:txBody>
      </p:sp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3661410" y="135514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基本規則</a:t>
            </a:r>
            <a:endParaRPr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6"/>
          </p:nvPr>
        </p:nvSpPr>
        <p:spPr>
          <a:xfrm>
            <a:off x="3661410" y="2186447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變化</a:t>
            </a:r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規則</a:t>
            </a:r>
            <a:endParaRPr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7"/>
          </p:nvPr>
        </p:nvSpPr>
        <p:spPr>
          <a:xfrm>
            <a:off x="3982878" y="247100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簡單、困難、大師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8" name="Google Shape;758;p30"/>
          <p:cNvSpPr txBox="1">
            <a:spLocks noGrp="1"/>
          </p:cNvSpPr>
          <p:nvPr>
            <p:ph type="title" idx="8"/>
          </p:nvPr>
        </p:nvSpPr>
        <p:spPr>
          <a:xfrm>
            <a:off x="2915842" y="2215109"/>
            <a:ext cx="664204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02</a:t>
            </a:r>
            <a:endParaRPr sz="2600" dirty="0"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15"/>
          </p:nvPr>
        </p:nvSpPr>
        <p:spPr>
          <a:xfrm>
            <a:off x="3661410" y="298800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zh-CN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計分</a:t>
            </a:r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規則</a:t>
            </a:r>
            <a:endParaRPr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64" name="Google Shape;764;p30"/>
          <p:cNvSpPr txBox="1">
            <a:spLocks noGrp="1"/>
          </p:cNvSpPr>
          <p:nvPr>
            <p:ph type="title" idx="17"/>
          </p:nvPr>
        </p:nvSpPr>
        <p:spPr>
          <a:xfrm>
            <a:off x="3000356" y="3026084"/>
            <a:ext cx="57969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03</a:t>
            </a:r>
            <a:endParaRPr sz="2600" dirty="0"/>
          </a:p>
        </p:txBody>
      </p:sp>
      <p:sp>
        <p:nvSpPr>
          <p:cNvPr id="10" name="Google Shape;764;p30">
            <a:extLst>
              <a:ext uri="{FF2B5EF4-FFF2-40B4-BE49-F238E27FC236}">
                <a16:creationId xmlns:a16="http://schemas.microsoft.com/office/drawing/2014/main" id="{E7FFE92F-CC50-41FC-87FA-D8F58F48FFDF}"/>
              </a:ext>
            </a:extLst>
          </p:cNvPr>
          <p:cNvSpPr txBox="1">
            <a:spLocks/>
          </p:cNvSpPr>
          <p:nvPr/>
        </p:nvSpPr>
        <p:spPr>
          <a:xfrm>
            <a:off x="3013225" y="3837059"/>
            <a:ext cx="57969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2600" dirty="0"/>
              <a:t>04</a:t>
            </a:r>
          </a:p>
        </p:txBody>
      </p:sp>
      <p:sp>
        <p:nvSpPr>
          <p:cNvPr id="11" name="Google Shape;762;p30">
            <a:extLst>
              <a:ext uri="{FF2B5EF4-FFF2-40B4-BE49-F238E27FC236}">
                <a16:creationId xmlns:a16="http://schemas.microsoft.com/office/drawing/2014/main" id="{60A45DF5-41CC-451B-926A-29B02FF86DF5}"/>
              </a:ext>
            </a:extLst>
          </p:cNvPr>
          <p:cNvSpPr txBox="1">
            <a:spLocks/>
          </p:cNvSpPr>
          <p:nvPr/>
        </p:nvSpPr>
        <p:spPr>
          <a:xfrm>
            <a:off x="3661410" y="3815754"/>
            <a:ext cx="2553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eko"/>
              <a:buNone/>
              <a:defRPr sz="2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</a:t>
            </a:r>
            <a:r>
              <a:rPr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Demo</a:t>
            </a:r>
            <a:endParaRPr lang="zh-TW" altLang="en-US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6"/>
          <p:cNvSpPr txBox="1">
            <a:spLocks noGrp="1"/>
          </p:cNvSpPr>
          <p:nvPr>
            <p:ph type="title"/>
          </p:nvPr>
        </p:nvSpPr>
        <p:spPr>
          <a:xfrm>
            <a:off x="3424429" y="1875354"/>
            <a:ext cx="6729719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遊戲基本規則</a:t>
            </a:r>
            <a:endParaRPr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66" name="Google Shape;1466;p46"/>
          <p:cNvCxnSpPr/>
          <p:nvPr/>
        </p:nvCxnSpPr>
        <p:spPr>
          <a:xfrm>
            <a:off x="3204969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46"/>
          <p:cNvGrpSpPr/>
          <p:nvPr/>
        </p:nvGrpSpPr>
        <p:grpSpPr>
          <a:xfrm>
            <a:off x="865593" y="1477850"/>
            <a:ext cx="2198497" cy="2060757"/>
            <a:chOff x="887025" y="1477850"/>
            <a:chExt cx="2198497" cy="2060757"/>
          </a:xfrm>
        </p:grpSpPr>
        <p:sp>
          <p:nvSpPr>
            <p:cNvPr id="1468" name="Google Shape;1468;p46"/>
            <p:cNvSpPr/>
            <p:nvPr/>
          </p:nvSpPr>
          <p:spPr>
            <a:xfrm>
              <a:off x="892011" y="1483598"/>
              <a:ext cx="1271568" cy="174944"/>
            </a:xfrm>
            <a:custGeom>
              <a:avLst/>
              <a:gdLst/>
              <a:ahLst/>
              <a:cxnLst/>
              <a:rect l="l" t="t" r="r" b="b"/>
              <a:pathLst>
                <a:path w="18360" h="2526" extrusionOk="0">
                  <a:moveTo>
                    <a:pt x="2536" y="1"/>
                  </a:moveTo>
                  <a:cubicBezTo>
                    <a:pt x="1132" y="1"/>
                    <a:pt x="0" y="1132"/>
                    <a:pt x="0" y="2525"/>
                  </a:cubicBezTo>
                  <a:lnTo>
                    <a:pt x="18360" y="2525"/>
                  </a:lnTo>
                  <a:lnTo>
                    <a:pt x="18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87025" y="1477850"/>
              <a:ext cx="1282372" cy="185610"/>
            </a:xfrm>
            <a:custGeom>
              <a:avLst/>
              <a:gdLst/>
              <a:ahLst/>
              <a:cxnLst/>
              <a:rect l="l" t="t" r="r" b="b"/>
              <a:pathLst>
                <a:path w="18516" h="2680" extrusionOk="0">
                  <a:moveTo>
                    <a:pt x="18360" y="155"/>
                  </a:moveTo>
                  <a:lnTo>
                    <a:pt x="18360" y="2537"/>
                  </a:lnTo>
                  <a:lnTo>
                    <a:pt x="144" y="2537"/>
                  </a:lnTo>
                  <a:cubicBezTo>
                    <a:pt x="191" y="1215"/>
                    <a:pt x="1275" y="155"/>
                    <a:pt x="2597" y="155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79"/>
                    <a:pt x="1" y="2608"/>
                  </a:cubicBezTo>
                  <a:cubicBezTo>
                    <a:pt x="1" y="2656"/>
                    <a:pt x="37" y="2679"/>
                    <a:pt x="72" y="2679"/>
                  </a:cubicBezTo>
                  <a:lnTo>
                    <a:pt x="18432" y="2679"/>
                  </a:lnTo>
                  <a:cubicBezTo>
                    <a:pt x="18479" y="2679"/>
                    <a:pt x="18515" y="2656"/>
                    <a:pt x="18515" y="2608"/>
                  </a:cubicBezTo>
                  <a:lnTo>
                    <a:pt x="18515" y="84"/>
                  </a:lnTo>
                  <a:cubicBezTo>
                    <a:pt x="18515" y="36"/>
                    <a:pt x="18479" y="1"/>
                    <a:pt x="18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993403" y="1483598"/>
              <a:ext cx="1170175" cy="174944"/>
            </a:xfrm>
            <a:custGeom>
              <a:avLst/>
              <a:gdLst/>
              <a:ahLst/>
              <a:cxnLst/>
              <a:rect l="l" t="t" r="r" b="b"/>
              <a:pathLst>
                <a:path w="16896" h="2526" extrusionOk="0">
                  <a:moveTo>
                    <a:pt x="1061" y="1"/>
                  </a:moveTo>
                  <a:cubicBezTo>
                    <a:pt x="680" y="1"/>
                    <a:pt x="322" y="84"/>
                    <a:pt x="1" y="239"/>
                  </a:cubicBezTo>
                  <a:lnTo>
                    <a:pt x="1846" y="2525"/>
                  </a:lnTo>
                  <a:lnTo>
                    <a:pt x="16896" y="2525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987655" y="1477850"/>
              <a:ext cx="1181741" cy="185610"/>
            </a:xfrm>
            <a:custGeom>
              <a:avLst/>
              <a:gdLst/>
              <a:ahLst/>
              <a:cxnLst/>
              <a:rect l="l" t="t" r="r" b="b"/>
              <a:pathLst>
                <a:path w="17063" h="2680" extrusionOk="0">
                  <a:moveTo>
                    <a:pt x="16907" y="155"/>
                  </a:moveTo>
                  <a:lnTo>
                    <a:pt x="16907" y="2537"/>
                  </a:lnTo>
                  <a:lnTo>
                    <a:pt x="1965" y="2537"/>
                  </a:lnTo>
                  <a:lnTo>
                    <a:pt x="203" y="346"/>
                  </a:lnTo>
                  <a:cubicBezTo>
                    <a:pt x="501" y="215"/>
                    <a:pt x="822" y="155"/>
                    <a:pt x="1144" y="155"/>
                  </a:cubicBezTo>
                  <a:close/>
                  <a:moveTo>
                    <a:pt x="1155" y="1"/>
                  </a:moveTo>
                  <a:cubicBezTo>
                    <a:pt x="774" y="1"/>
                    <a:pt x="393" y="84"/>
                    <a:pt x="48" y="251"/>
                  </a:cubicBezTo>
                  <a:cubicBezTo>
                    <a:pt x="24" y="263"/>
                    <a:pt x="12" y="274"/>
                    <a:pt x="12" y="298"/>
                  </a:cubicBezTo>
                  <a:cubicBezTo>
                    <a:pt x="1" y="322"/>
                    <a:pt x="12" y="346"/>
                    <a:pt x="24" y="370"/>
                  </a:cubicBezTo>
                  <a:lnTo>
                    <a:pt x="1870" y="2656"/>
                  </a:lnTo>
                  <a:cubicBezTo>
                    <a:pt x="1894" y="2679"/>
                    <a:pt x="1906" y="2679"/>
                    <a:pt x="1929" y="2679"/>
                  </a:cubicBezTo>
                  <a:lnTo>
                    <a:pt x="16979" y="2679"/>
                  </a:lnTo>
                  <a:cubicBezTo>
                    <a:pt x="17026" y="2679"/>
                    <a:pt x="17062" y="2656"/>
                    <a:pt x="17050" y="2608"/>
                  </a:cubicBezTo>
                  <a:lnTo>
                    <a:pt x="17050" y="84"/>
                  </a:lnTo>
                  <a:cubicBezTo>
                    <a:pt x="17050" y="36"/>
                    <a:pt x="17026" y="1"/>
                    <a:pt x="1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076718" y="1483598"/>
              <a:ext cx="1649229" cy="2050022"/>
            </a:xfrm>
            <a:custGeom>
              <a:avLst/>
              <a:gdLst/>
              <a:ahLst/>
              <a:cxnLst/>
              <a:rect l="l" t="t" r="r" b="b"/>
              <a:pathLst>
                <a:path w="23813" h="29600" extrusionOk="0">
                  <a:moveTo>
                    <a:pt x="0" y="1"/>
                  </a:moveTo>
                  <a:cubicBezTo>
                    <a:pt x="1286" y="1"/>
                    <a:pt x="2370" y="930"/>
                    <a:pt x="2572" y="2204"/>
                  </a:cubicBezTo>
                  <a:lnTo>
                    <a:pt x="2620" y="2525"/>
                  </a:lnTo>
                  <a:lnTo>
                    <a:pt x="6573" y="27838"/>
                  </a:lnTo>
                  <a:cubicBezTo>
                    <a:pt x="6739" y="28850"/>
                    <a:pt x="7609" y="29600"/>
                    <a:pt x="8632" y="29600"/>
                  </a:cubicBezTo>
                  <a:lnTo>
                    <a:pt x="23813" y="29600"/>
                  </a:lnTo>
                  <a:lnTo>
                    <a:pt x="19515" y="2144"/>
                  </a:lnTo>
                  <a:cubicBezTo>
                    <a:pt x="19324" y="906"/>
                    <a:pt x="18265" y="1"/>
                    <a:pt x="17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071732" y="1478681"/>
              <a:ext cx="1659202" cy="2059926"/>
            </a:xfrm>
            <a:custGeom>
              <a:avLst/>
              <a:gdLst/>
              <a:ahLst/>
              <a:cxnLst/>
              <a:rect l="l" t="t" r="r" b="b"/>
              <a:pathLst>
                <a:path w="23957" h="29743" extrusionOk="0">
                  <a:moveTo>
                    <a:pt x="17086" y="143"/>
                  </a:moveTo>
                  <a:cubicBezTo>
                    <a:pt x="18313" y="143"/>
                    <a:pt x="19325" y="1013"/>
                    <a:pt x="19515" y="2227"/>
                  </a:cubicBezTo>
                  <a:lnTo>
                    <a:pt x="23790" y="29599"/>
                  </a:lnTo>
                  <a:lnTo>
                    <a:pt x="8704" y="29599"/>
                  </a:lnTo>
                  <a:cubicBezTo>
                    <a:pt x="7716" y="29599"/>
                    <a:pt x="6871" y="28885"/>
                    <a:pt x="6728" y="27897"/>
                  </a:cubicBezTo>
                  <a:lnTo>
                    <a:pt x="2716" y="2251"/>
                  </a:lnTo>
                  <a:cubicBezTo>
                    <a:pt x="2561" y="1251"/>
                    <a:pt x="1870" y="465"/>
                    <a:pt x="965" y="143"/>
                  </a:cubicBezTo>
                  <a:close/>
                  <a:moveTo>
                    <a:pt x="72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8"/>
                    <a:pt x="37" y="143"/>
                    <a:pt x="72" y="143"/>
                  </a:cubicBezTo>
                  <a:cubicBezTo>
                    <a:pt x="1323" y="143"/>
                    <a:pt x="2370" y="1048"/>
                    <a:pt x="2573" y="2286"/>
                  </a:cubicBezTo>
                  <a:lnTo>
                    <a:pt x="6573" y="27921"/>
                  </a:lnTo>
                  <a:cubicBezTo>
                    <a:pt x="6740" y="28980"/>
                    <a:pt x="7633" y="29742"/>
                    <a:pt x="8704" y="29742"/>
                  </a:cubicBezTo>
                  <a:lnTo>
                    <a:pt x="23885" y="29742"/>
                  </a:lnTo>
                  <a:cubicBezTo>
                    <a:pt x="23897" y="29742"/>
                    <a:pt x="23921" y="29742"/>
                    <a:pt x="23933" y="29718"/>
                  </a:cubicBezTo>
                  <a:cubicBezTo>
                    <a:pt x="23944" y="29707"/>
                    <a:pt x="23956" y="29683"/>
                    <a:pt x="23956" y="29659"/>
                  </a:cubicBezTo>
                  <a:lnTo>
                    <a:pt x="19658" y="2203"/>
                  </a:lnTo>
                  <a:cubicBezTo>
                    <a:pt x="19468" y="917"/>
                    <a:pt x="18384" y="0"/>
                    <a:pt x="17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1535196" y="3051148"/>
              <a:ext cx="1190744" cy="482448"/>
            </a:xfrm>
            <a:custGeom>
              <a:avLst/>
              <a:gdLst/>
              <a:ahLst/>
              <a:cxnLst/>
              <a:rect l="l" t="t" r="r" b="b"/>
              <a:pathLst>
                <a:path w="17193" h="6966" extrusionOk="0">
                  <a:moveTo>
                    <a:pt x="16098" y="1"/>
                  </a:moveTo>
                  <a:lnTo>
                    <a:pt x="0" y="5418"/>
                  </a:lnTo>
                  <a:cubicBezTo>
                    <a:pt x="250" y="6323"/>
                    <a:pt x="1060" y="6966"/>
                    <a:pt x="2012" y="6966"/>
                  </a:cubicBezTo>
                  <a:lnTo>
                    <a:pt x="17193" y="696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529378" y="3045608"/>
              <a:ext cx="1201548" cy="492975"/>
            </a:xfrm>
            <a:custGeom>
              <a:avLst/>
              <a:gdLst/>
              <a:ahLst/>
              <a:cxnLst/>
              <a:rect l="l" t="t" r="r" b="b"/>
              <a:pathLst>
                <a:path w="17349" h="7118" extrusionOk="0">
                  <a:moveTo>
                    <a:pt x="16122" y="176"/>
                  </a:moveTo>
                  <a:lnTo>
                    <a:pt x="17182" y="6974"/>
                  </a:lnTo>
                  <a:lnTo>
                    <a:pt x="2096" y="6974"/>
                  </a:lnTo>
                  <a:cubicBezTo>
                    <a:pt x="1215" y="6974"/>
                    <a:pt x="430" y="6391"/>
                    <a:pt x="180" y="5546"/>
                  </a:cubicBezTo>
                  <a:lnTo>
                    <a:pt x="16122" y="176"/>
                  </a:lnTo>
                  <a:close/>
                  <a:moveTo>
                    <a:pt x="16192" y="0"/>
                  </a:moveTo>
                  <a:cubicBezTo>
                    <a:pt x="16182" y="0"/>
                    <a:pt x="16170" y="3"/>
                    <a:pt x="16158" y="9"/>
                  </a:cubicBezTo>
                  <a:lnTo>
                    <a:pt x="60" y="5427"/>
                  </a:lnTo>
                  <a:cubicBezTo>
                    <a:pt x="25" y="5450"/>
                    <a:pt x="1" y="5486"/>
                    <a:pt x="13" y="5522"/>
                  </a:cubicBezTo>
                  <a:cubicBezTo>
                    <a:pt x="263" y="6462"/>
                    <a:pt x="1120" y="7117"/>
                    <a:pt x="2096" y="7117"/>
                  </a:cubicBezTo>
                  <a:lnTo>
                    <a:pt x="17277" y="7117"/>
                  </a:lnTo>
                  <a:cubicBezTo>
                    <a:pt x="17289" y="7117"/>
                    <a:pt x="17313" y="7117"/>
                    <a:pt x="17325" y="7093"/>
                  </a:cubicBezTo>
                  <a:cubicBezTo>
                    <a:pt x="17348" y="7082"/>
                    <a:pt x="17348" y="7058"/>
                    <a:pt x="17348" y="7034"/>
                  </a:cubicBezTo>
                  <a:lnTo>
                    <a:pt x="16253" y="69"/>
                  </a:lnTo>
                  <a:cubicBezTo>
                    <a:pt x="16253" y="45"/>
                    <a:pt x="16241" y="21"/>
                    <a:pt x="16217" y="9"/>
                  </a:cubicBezTo>
                  <a:cubicBezTo>
                    <a:pt x="16211" y="3"/>
                    <a:pt x="16202" y="0"/>
                    <a:pt x="1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696009" y="3358716"/>
              <a:ext cx="1384527" cy="174875"/>
            </a:xfrm>
            <a:custGeom>
              <a:avLst/>
              <a:gdLst/>
              <a:ahLst/>
              <a:cxnLst/>
              <a:rect l="l" t="t" r="r" b="b"/>
              <a:pathLst>
                <a:path w="19991" h="2525" extrusionOk="0">
                  <a:moveTo>
                    <a:pt x="2536" y="1"/>
                  </a:moveTo>
                  <a:cubicBezTo>
                    <a:pt x="2536" y="1394"/>
                    <a:pt x="1405" y="2525"/>
                    <a:pt x="0" y="2525"/>
                  </a:cubicBezTo>
                  <a:lnTo>
                    <a:pt x="17455" y="2525"/>
                  </a:lnTo>
                  <a:cubicBezTo>
                    <a:pt x="18860" y="2525"/>
                    <a:pt x="19991" y="1394"/>
                    <a:pt x="1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691022" y="3352968"/>
              <a:ext cx="1394500" cy="185610"/>
            </a:xfrm>
            <a:custGeom>
              <a:avLst/>
              <a:gdLst/>
              <a:ahLst/>
              <a:cxnLst/>
              <a:rect l="l" t="t" r="r" b="b"/>
              <a:pathLst>
                <a:path w="20135" h="2680" extrusionOk="0">
                  <a:moveTo>
                    <a:pt x="19991" y="155"/>
                  </a:moveTo>
                  <a:cubicBezTo>
                    <a:pt x="19944" y="1477"/>
                    <a:pt x="18860" y="2536"/>
                    <a:pt x="17527" y="2536"/>
                  </a:cubicBezTo>
                  <a:lnTo>
                    <a:pt x="941" y="2536"/>
                  </a:lnTo>
                  <a:cubicBezTo>
                    <a:pt x="1929" y="2179"/>
                    <a:pt x="2644" y="1250"/>
                    <a:pt x="2679" y="155"/>
                  </a:cubicBezTo>
                  <a:close/>
                  <a:moveTo>
                    <a:pt x="2608" y="0"/>
                  </a:moveTo>
                  <a:cubicBezTo>
                    <a:pt x="2560" y="0"/>
                    <a:pt x="2537" y="36"/>
                    <a:pt x="2537" y="84"/>
                  </a:cubicBezTo>
                  <a:cubicBezTo>
                    <a:pt x="2537" y="1429"/>
                    <a:pt x="1429" y="2536"/>
                    <a:pt x="72" y="2536"/>
                  </a:cubicBezTo>
                  <a:cubicBezTo>
                    <a:pt x="36" y="2536"/>
                    <a:pt x="1" y="2572"/>
                    <a:pt x="1" y="2608"/>
                  </a:cubicBezTo>
                  <a:cubicBezTo>
                    <a:pt x="1" y="2655"/>
                    <a:pt x="36" y="2679"/>
                    <a:pt x="72" y="2679"/>
                  </a:cubicBezTo>
                  <a:lnTo>
                    <a:pt x="17527" y="2679"/>
                  </a:lnTo>
                  <a:cubicBezTo>
                    <a:pt x="18967" y="2679"/>
                    <a:pt x="20134" y="1512"/>
                    <a:pt x="20134" y="84"/>
                  </a:cubicBezTo>
                  <a:cubicBezTo>
                    <a:pt x="20134" y="36"/>
                    <a:pt x="20098" y="0"/>
                    <a:pt x="20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353744" y="1684026"/>
              <a:ext cx="1001186" cy="10735"/>
            </a:xfrm>
            <a:custGeom>
              <a:avLst/>
              <a:gdLst/>
              <a:ahLst/>
              <a:cxnLst/>
              <a:rect l="l" t="t" r="r" b="b"/>
              <a:pathLst>
                <a:path w="14456" h="155" extrusionOk="0">
                  <a:moveTo>
                    <a:pt x="72" y="0"/>
                  </a:moveTo>
                  <a:cubicBezTo>
                    <a:pt x="37" y="0"/>
                    <a:pt x="1" y="36"/>
                    <a:pt x="1" y="83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4384" y="155"/>
                  </a:lnTo>
                  <a:cubicBezTo>
                    <a:pt x="14419" y="155"/>
                    <a:pt x="14455" y="119"/>
                    <a:pt x="14455" y="83"/>
                  </a:cubicBezTo>
                  <a:cubicBezTo>
                    <a:pt x="14455" y="36"/>
                    <a:pt x="14419" y="0"/>
                    <a:pt x="14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803149" y="1823370"/>
              <a:ext cx="573175" cy="9973"/>
            </a:xfrm>
            <a:custGeom>
              <a:avLst/>
              <a:gdLst/>
              <a:ahLst/>
              <a:cxnLst/>
              <a:rect l="l" t="t" r="r" b="b"/>
              <a:pathLst>
                <a:path w="8276" h="144" extrusionOk="0">
                  <a:moveTo>
                    <a:pt x="84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7"/>
                    <a:pt x="37" y="143"/>
                    <a:pt x="84" y="143"/>
                  </a:cubicBezTo>
                  <a:lnTo>
                    <a:pt x="8204" y="143"/>
                  </a:lnTo>
                  <a:cubicBezTo>
                    <a:pt x="8240" y="143"/>
                    <a:pt x="8276" y="107"/>
                    <a:pt x="8276" y="72"/>
                  </a:cubicBezTo>
                  <a:cubicBezTo>
                    <a:pt x="8276" y="24"/>
                    <a:pt x="8240" y="0"/>
                    <a:pt x="8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1375213" y="1823370"/>
              <a:ext cx="305980" cy="9973"/>
            </a:xfrm>
            <a:custGeom>
              <a:avLst/>
              <a:gdLst/>
              <a:ahLst/>
              <a:cxnLst/>
              <a:rect l="l" t="t" r="r" b="b"/>
              <a:pathLst>
                <a:path w="4418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07"/>
                    <a:pt x="36" y="143"/>
                    <a:pt x="72" y="143"/>
                  </a:cubicBezTo>
                  <a:lnTo>
                    <a:pt x="4334" y="143"/>
                  </a:lnTo>
                  <a:cubicBezTo>
                    <a:pt x="4382" y="143"/>
                    <a:pt x="4418" y="107"/>
                    <a:pt x="4418" y="72"/>
                  </a:cubicBezTo>
                  <a:cubicBezTo>
                    <a:pt x="4418" y="24"/>
                    <a:pt x="4382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396683" y="196188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14383" y="143"/>
                  </a:lnTo>
                  <a:cubicBezTo>
                    <a:pt x="14430" y="143"/>
                    <a:pt x="14454" y="120"/>
                    <a:pt x="14454" y="72"/>
                  </a:cubicBezTo>
                  <a:cubicBezTo>
                    <a:pt x="14454" y="36"/>
                    <a:pt x="14419" y="1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418914" y="2100396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1"/>
                  </a:moveTo>
                  <a:cubicBezTo>
                    <a:pt x="24" y="1"/>
                    <a:pt x="1" y="37"/>
                    <a:pt x="1" y="72"/>
                  </a:cubicBezTo>
                  <a:cubicBezTo>
                    <a:pt x="1" y="120"/>
                    <a:pt x="24" y="144"/>
                    <a:pt x="72" y="144"/>
                  </a:cubicBezTo>
                  <a:lnTo>
                    <a:pt x="14371" y="144"/>
                  </a:lnTo>
                  <a:cubicBezTo>
                    <a:pt x="14419" y="144"/>
                    <a:pt x="14455" y="120"/>
                    <a:pt x="14455" y="72"/>
                  </a:cubicBezTo>
                  <a:cubicBezTo>
                    <a:pt x="14455" y="37"/>
                    <a:pt x="14419" y="1"/>
                    <a:pt x="14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783411" y="2238978"/>
              <a:ext cx="658085" cy="10735"/>
            </a:xfrm>
            <a:custGeom>
              <a:avLst/>
              <a:gdLst/>
              <a:ahLst/>
              <a:cxnLst/>
              <a:rect l="l" t="t" r="r" b="b"/>
              <a:pathLst>
                <a:path w="9502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9430" y="155"/>
                  </a:lnTo>
                  <a:cubicBezTo>
                    <a:pt x="9466" y="155"/>
                    <a:pt x="9501" y="119"/>
                    <a:pt x="9501" y="71"/>
                  </a:cubicBezTo>
                  <a:cubicBezTo>
                    <a:pt x="9501" y="36"/>
                    <a:pt x="9466" y="0"/>
                    <a:pt x="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440384" y="2238978"/>
              <a:ext cx="218577" cy="10735"/>
            </a:xfrm>
            <a:custGeom>
              <a:avLst/>
              <a:gdLst/>
              <a:ahLst/>
              <a:cxnLst/>
              <a:rect l="l" t="t" r="r" b="b"/>
              <a:pathLst>
                <a:path w="3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3072" y="155"/>
                  </a:lnTo>
                  <a:cubicBezTo>
                    <a:pt x="3120" y="155"/>
                    <a:pt x="3155" y="119"/>
                    <a:pt x="3155" y="71"/>
                  </a:cubicBezTo>
                  <a:cubicBezTo>
                    <a:pt x="3155" y="36"/>
                    <a:pt x="3120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461784" y="2377491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4383" y="155"/>
                  </a:lnTo>
                  <a:cubicBezTo>
                    <a:pt x="14419" y="155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2067847" y="2516004"/>
              <a:ext cx="416515" cy="10804"/>
            </a:xfrm>
            <a:custGeom>
              <a:avLst/>
              <a:gdLst/>
              <a:ahLst/>
              <a:cxnLst/>
              <a:rect l="l" t="t" r="r" b="b"/>
              <a:pathLst>
                <a:path w="6014" h="156" extrusionOk="0">
                  <a:moveTo>
                    <a:pt x="72" y="1"/>
                  </a:moveTo>
                  <a:cubicBezTo>
                    <a:pt x="36" y="1"/>
                    <a:pt x="1" y="36"/>
                    <a:pt x="1" y="84"/>
                  </a:cubicBezTo>
                  <a:cubicBezTo>
                    <a:pt x="1" y="120"/>
                    <a:pt x="36" y="155"/>
                    <a:pt x="72" y="155"/>
                  </a:cubicBezTo>
                  <a:lnTo>
                    <a:pt x="5942" y="155"/>
                  </a:lnTo>
                  <a:cubicBezTo>
                    <a:pt x="5990" y="155"/>
                    <a:pt x="6013" y="120"/>
                    <a:pt x="6013" y="84"/>
                  </a:cubicBezTo>
                  <a:cubicBezTo>
                    <a:pt x="6013" y="36"/>
                    <a:pt x="5990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483253" y="2516004"/>
              <a:ext cx="463471" cy="10804"/>
            </a:xfrm>
            <a:custGeom>
              <a:avLst/>
              <a:gdLst/>
              <a:ahLst/>
              <a:cxnLst/>
              <a:rect l="l" t="t" r="r" b="b"/>
              <a:pathLst>
                <a:path w="6692" h="156" extrusionOk="0">
                  <a:moveTo>
                    <a:pt x="84" y="1"/>
                  </a:moveTo>
                  <a:cubicBezTo>
                    <a:pt x="36" y="1"/>
                    <a:pt x="0" y="36"/>
                    <a:pt x="0" y="84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6620" y="155"/>
                  </a:lnTo>
                  <a:cubicBezTo>
                    <a:pt x="6668" y="155"/>
                    <a:pt x="6692" y="120"/>
                    <a:pt x="6692" y="84"/>
                  </a:cubicBezTo>
                  <a:cubicBezTo>
                    <a:pt x="6692" y="36"/>
                    <a:pt x="6668" y="1"/>
                    <a:pt x="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813883" y="2655348"/>
              <a:ext cx="692714" cy="9973"/>
            </a:xfrm>
            <a:custGeom>
              <a:avLst/>
              <a:gdLst/>
              <a:ahLst/>
              <a:cxnLst/>
              <a:rect l="l" t="t" r="r" b="b"/>
              <a:pathLst>
                <a:path w="10002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9919" y="144"/>
                  </a:lnTo>
                  <a:cubicBezTo>
                    <a:pt x="9966" y="144"/>
                    <a:pt x="10002" y="108"/>
                    <a:pt x="10002" y="72"/>
                  </a:cubicBezTo>
                  <a:cubicBezTo>
                    <a:pt x="10002" y="24"/>
                    <a:pt x="9966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505485" y="2655348"/>
              <a:ext cx="160885" cy="9973"/>
            </a:xfrm>
            <a:custGeom>
              <a:avLst/>
              <a:gdLst/>
              <a:ahLst/>
              <a:cxnLst/>
              <a:rect l="l" t="t" r="r" b="b"/>
              <a:pathLst>
                <a:path w="2323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2251" y="144"/>
                  </a:lnTo>
                  <a:cubicBezTo>
                    <a:pt x="2299" y="144"/>
                    <a:pt x="2322" y="108"/>
                    <a:pt x="2322" y="72"/>
                  </a:cubicBezTo>
                  <a:cubicBezTo>
                    <a:pt x="2322" y="24"/>
                    <a:pt x="2299" y="1"/>
                    <a:pt x="2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250891" y="2793861"/>
              <a:ext cx="277169" cy="9973"/>
            </a:xfrm>
            <a:custGeom>
              <a:avLst/>
              <a:gdLst/>
              <a:ahLst/>
              <a:cxnLst/>
              <a:rect l="l" t="t" r="r" b="b"/>
              <a:pathLst>
                <a:path w="4002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3930" y="144"/>
                  </a:lnTo>
                  <a:cubicBezTo>
                    <a:pt x="3966" y="144"/>
                    <a:pt x="4001" y="108"/>
                    <a:pt x="4001" y="72"/>
                  </a:cubicBezTo>
                  <a:cubicBezTo>
                    <a:pt x="4001" y="25"/>
                    <a:pt x="3966" y="1"/>
                    <a:pt x="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526954" y="2793861"/>
              <a:ext cx="590489" cy="9973"/>
            </a:xfrm>
            <a:custGeom>
              <a:avLst/>
              <a:gdLst/>
              <a:ahLst/>
              <a:cxnLst/>
              <a:rect l="l" t="t" r="r" b="b"/>
              <a:pathLst>
                <a:path w="852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8454" y="144"/>
                  </a:lnTo>
                  <a:cubicBezTo>
                    <a:pt x="8489" y="144"/>
                    <a:pt x="8525" y="108"/>
                    <a:pt x="8525" y="72"/>
                  </a:cubicBezTo>
                  <a:cubicBezTo>
                    <a:pt x="8525" y="25"/>
                    <a:pt x="8489" y="1"/>
                    <a:pt x="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48354" y="293244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14384" y="143"/>
                  </a:lnTo>
                  <a:cubicBezTo>
                    <a:pt x="14419" y="143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098389" y="3070956"/>
              <a:ext cx="472544" cy="10804"/>
            </a:xfrm>
            <a:custGeom>
              <a:avLst/>
              <a:gdLst/>
              <a:ahLst/>
              <a:cxnLst/>
              <a:rect l="l" t="t" r="r" b="b"/>
              <a:pathLst>
                <a:path w="6823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6751" y="155"/>
                  </a:lnTo>
                  <a:cubicBezTo>
                    <a:pt x="6799" y="155"/>
                    <a:pt x="6823" y="119"/>
                    <a:pt x="6823" y="72"/>
                  </a:cubicBezTo>
                  <a:cubicBezTo>
                    <a:pt x="6823" y="36"/>
                    <a:pt x="6799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570655" y="3070956"/>
              <a:ext cx="376068" cy="10804"/>
            </a:xfrm>
            <a:custGeom>
              <a:avLst/>
              <a:gdLst/>
              <a:ahLst/>
              <a:cxnLst/>
              <a:rect l="l" t="t" r="r" b="b"/>
              <a:pathLst>
                <a:path w="5430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5358" y="155"/>
                  </a:lnTo>
                  <a:cubicBezTo>
                    <a:pt x="5406" y="155"/>
                    <a:pt x="5430" y="119"/>
                    <a:pt x="5430" y="72"/>
                  </a:cubicBezTo>
                  <a:cubicBezTo>
                    <a:pt x="5430" y="36"/>
                    <a:pt x="5406" y="0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92055" y="3209468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cubicBezTo>
                    <a:pt x="1" y="120"/>
                    <a:pt x="25" y="155"/>
                    <a:pt x="72" y="155"/>
                  </a:cubicBezTo>
                  <a:lnTo>
                    <a:pt x="14372" y="155"/>
                  </a:lnTo>
                  <a:cubicBezTo>
                    <a:pt x="14419" y="155"/>
                    <a:pt x="14455" y="120"/>
                    <a:pt x="14455" y="72"/>
                  </a:cubicBezTo>
                  <a:cubicBezTo>
                    <a:pt x="14455" y="36"/>
                    <a:pt x="14419" y="1"/>
                    <a:pt x="14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663217" y="6237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遊戲基本規則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47" name="Google Shape;847;p35"/>
          <p:cNvCxnSpPr/>
          <p:nvPr/>
        </p:nvCxnSpPr>
        <p:spPr>
          <a:xfrm rot="10800000">
            <a:off x="1199100" y="4457550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35"/>
          <p:cNvCxnSpPr/>
          <p:nvPr/>
        </p:nvCxnSpPr>
        <p:spPr>
          <a:xfrm rot="10800000">
            <a:off x="1199100" y="1331157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6A7B42B-CB74-4B4A-BA48-5555DCF8CB49}"/>
              </a:ext>
            </a:extLst>
          </p:cNvPr>
          <p:cNvSpPr txBox="1"/>
          <p:nvPr/>
        </p:nvSpPr>
        <p:spPr>
          <a:xfrm>
            <a:off x="2573153" y="2011069"/>
            <a:ext cx="6470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將顏色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由紅色到紫色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填到直行、橫列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CFC9E34-CE78-4711-A99E-D5BDB1935FCE}"/>
              </a:ext>
            </a:extLst>
          </p:cNvPr>
          <p:cNvSpPr txBox="1"/>
          <p:nvPr/>
        </p:nvSpPr>
        <p:spPr>
          <a:xfrm>
            <a:off x="2573153" y="3308376"/>
            <a:ext cx="62079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每行、每列及每個區塊的顏色不能夠重複</a:t>
            </a:r>
          </a:p>
          <a:p>
            <a:endParaRPr lang="zh-TW" altLang="en-US" b="1" dirty="0"/>
          </a:p>
        </p:txBody>
      </p:sp>
      <p:sp>
        <p:nvSpPr>
          <p:cNvPr id="53" name="Google Shape;865;p36">
            <a:extLst>
              <a:ext uri="{FF2B5EF4-FFF2-40B4-BE49-F238E27FC236}">
                <a16:creationId xmlns:a16="http://schemas.microsoft.com/office/drawing/2014/main" id="{84082CB9-0237-4853-9585-F409DE0D06F1}"/>
              </a:ext>
            </a:extLst>
          </p:cNvPr>
          <p:cNvSpPr/>
          <p:nvPr/>
        </p:nvSpPr>
        <p:spPr>
          <a:xfrm>
            <a:off x="1984829" y="2006554"/>
            <a:ext cx="427355" cy="460924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65;p36">
            <a:extLst>
              <a:ext uri="{FF2B5EF4-FFF2-40B4-BE49-F238E27FC236}">
                <a16:creationId xmlns:a16="http://schemas.microsoft.com/office/drawing/2014/main" id="{65EE117F-6B3B-43B9-89CC-BBC9A6B378B0}"/>
              </a:ext>
            </a:extLst>
          </p:cNvPr>
          <p:cNvSpPr/>
          <p:nvPr/>
        </p:nvSpPr>
        <p:spPr>
          <a:xfrm>
            <a:off x="1984829" y="3269318"/>
            <a:ext cx="427355" cy="46093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44398C3-B42A-4BA1-A86C-64456FDE3B09}"/>
              </a:ext>
            </a:extLst>
          </p:cNvPr>
          <p:cNvSpPr txBox="1"/>
          <p:nvPr/>
        </p:nvSpPr>
        <p:spPr>
          <a:xfrm>
            <a:off x="2573153" y="2489254"/>
            <a:ext cx="6470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以及每一個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3x3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區塊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6"/>
          <p:cNvSpPr txBox="1">
            <a:spLocks noGrp="1"/>
          </p:cNvSpPr>
          <p:nvPr>
            <p:ph type="title"/>
          </p:nvPr>
        </p:nvSpPr>
        <p:spPr>
          <a:xfrm>
            <a:off x="3424429" y="1868211"/>
            <a:ext cx="6729719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遊戲變化規則</a:t>
            </a:r>
            <a:endParaRPr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66" name="Google Shape;1466;p46"/>
          <p:cNvCxnSpPr/>
          <p:nvPr/>
        </p:nvCxnSpPr>
        <p:spPr>
          <a:xfrm>
            <a:off x="3204969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46"/>
          <p:cNvGrpSpPr/>
          <p:nvPr/>
        </p:nvGrpSpPr>
        <p:grpSpPr>
          <a:xfrm>
            <a:off x="865593" y="1477850"/>
            <a:ext cx="2198497" cy="2060757"/>
            <a:chOff x="887025" y="1477850"/>
            <a:chExt cx="2198497" cy="2060757"/>
          </a:xfrm>
        </p:grpSpPr>
        <p:sp>
          <p:nvSpPr>
            <p:cNvPr id="1468" name="Google Shape;1468;p46"/>
            <p:cNvSpPr/>
            <p:nvPr/>
          </p:nvSpPr>
          <p:spPr>
            <a:xfrm>
              <a:off x="892011" y="1483598"/>
              <a:ext cx="1271568" cy="174944"/>
            </a:xfrm>
            <a:custGeom>
              <a:avLst/>
              <a:gdLst/>
              <a:ahLst/>
              <a:cxnLst/>
              <a:rect l="l" t="t" r="r" b="b"/>
              <a:pathLst>
                <a:path w="18360" h="2526" extrusionOk="0">
                  <a:moveTo>
                    <a:pt x="2536" y="1"/>
                  </a:moveTo>
                  <a:cubicBezTo>
                    <a:pt x="1132" y="1"/>
                    <a:pt x="0" y="1132"/>
                    <a:pt x="0" y="2525"/>
                  </a:cubicBezTo>
                  <a:lnTo>
                    <a:pt x="18360" y="2525"/>
                  </a:lnTo>
                  <a:lnTo>
                    <a:pt x="18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87025" y="1477850"/>
              <a:ext cx="1282372" cy="185610"/>
            </a:xfrm>
            <a:custGeom>
              <a:avLst/>
              <a:gdLst/>
              <a:ahLst/>
              <a:cxnLst/>
              <a:rect l="l" t="t" r="r" b="b"/>
              <a:pathLst>
                <a:path w="18516" h="2680" extrusionOk="0">
                  <a:moveTo>
                    <a:pt x="18360" y="155"/>
                  </a:moveTo>
                  <a:lnTo>
                    <a:pt x="18360" y="2537"/>
                  </a:lnTo>
                  <a:lnTo>
                    <a:pt x="144" y="2537"/>
                  </a:lnTo>
                  <a:cubicBezTo>
                    <a:pt x="191" y="1215"/>
                    <a:pt x="1275" y="155"/>
                    <a:pt x="2597" y="155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79"/>
                    <a:pt x="1" y="2608"/>
                  </a:cubicBezTo>
                  <a:cubicBezTo>
                    <a:pt x="1" y="2656"/>
                    <a:pt x="37" y="2679"/>
                    <a:pt x="72" y="2679"/>
                  </a:cubicBezTo>
                  <a:lnTo>
                    <a:pt x="18432" y="2679"/>
                  </a:lnTo>
                  <a:cubicBezTo>
                    <a:pt x="18479" y="2679"/>
                    <a:pt x="18515" y="2656"/>
                    <a:pt x="18515" y="2608"/>
                  </a:cubicBezTo>
                  <a:lnTo>
                    <a:pt x="18515" y="84"/>
                  </a:lnTo>
                  <a:cubicBezTo>
                    <a:pt x="18515" y="36"/>
                    <a:pt x="18479" y="1"/>
                    <a:pt x="18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993403" y="1483598"/>
              <a:ext cx="1170175" cy="174944"/>
            </a:xfrm>
            <a:custGeom>
              <a:avLst/>
              <a:gdLst/>
              <a:ahLst/>
              <a:cxnLst/>
              <a:rect l="l" t="t" r="r" b="b"/>
              <a:pathLst>
                <a:path w="16896" h="2526" extrusionOk="0">
                  <a:moveTo>
                    <a:pt x="1061" y="1"/>
                  </a:moveTo>
                  <a:cubicBezTo>
                    <a:pt x="680" y="1"/>
                    <a:pt x="322" y="84"/>
                    <a:pt x="1" y="239"/>
                  </a:cubicBezTo>
                  <a:lnTo>
                    <a:pt x="1846" y="2525"/>
                  </a:lnTo>
                  <a:lnTo>
                    <a:pt x="16896" y="2525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987655" y="1477850"/>
              <a:ext cx="1181741" cy="185610"/>
            </a:xfrm>
            <a:custGeom>
              <a:avLst/>
              <a:gdLst/>
              <a:ahLst/>
              <a:cxnLst/>
              <a:rect l="l" t="t" r="r" b="b"/>
              <a:pathLst>
                <a:path w="17063" h="2680" extrusionOk="0">
                  <a:moveTo>
                    <a:pt x="16907" y="155"/>
                  </a:moveTo>
                  <a:lnTo>
                    <a:pt x="16907" y="2537"/>
                  </a:lnTo>
                  <a:lnTo>
                    <a:pt x="1965" y="2537"/>
                  </a:lnTo>
                  <a:lnTo>
                    <a:pt x="203" y="346"/>
                  </a:lnTo>
                  <a:cubicBezTo>
                    <a:pt x="501" y="215"/>
                    <a:pt x="822" y="155"/>
                    <a:pt x="1144" y="155"/>
                  </a:cubicBezTo>
                  <a:close/>
                  <a:moveTo>
                    <a:pt x="1155" y="1"/>
                  </a:moveTo>
                  <a:cubicBezTo>
                    <a:pt x="774" y="1"/>
                    <a:pt x="393" y="84"/>
                    <a:pt x="48" y="251"/>
                  </a:cubicBezTo>
                  <a:cubicBezTo>
                    <a:pt x="24" y="263"/>
                    <a:pt x="12" y="274"/>
                    <a:pt x="12" y="298"/>
                  </a:cubicBezTo>
                  <a:cubicBezTo>
                    <a:pt x="1" y="322"/>
                    <a:pt x="12" y="346"/>
                    <a:pt x="24" y="370"/>
                  </a:cubicBezTo>
                  <a:lnTo>
                    <a:pt x="1870" y="2656"/>
                  </a:lnTo>
                  <a:cubicBezTo>
                    <a:pt x="1894" y="2679"/>
                    <a:pt x="1906" y="2679"/>
                    <a:pt x="1929" y="2679"/>
                  </a:cubicBezTo>
                  <a:lnTo>
                    <a:pt x="16979" y="2679"/>
                  </a:lnTo>
                  <a:cubicBezTo>
                    <a:pt x="17026" y="2679"/>
                    <a:pt x="17062" y="2656"/>
                    <a:pt x="17050" y="2608"/>
                  </a:cubicBezTo>
                  <a:lnTo>
                    <a:pt x="17050" y="84"/>
                  </a:lnTo>
                  <a:cubicBezTo>
                    <a:pt x="17050" y="36"/>
                    <a:pt x="17026" y="1"/>
                    <a:pt x="1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076718" y="1483598"/>
              <a:ext cx="1649229" cy="2050022"/>
            </a:xfrm>
            <a:custGeom>
              <a:avLst/>
              <a:gdLst/>
              <a:ahLst/>
              <a:cxnLst/>
              <a:rect l="l" t="t" r="r" b="b"/>
              <a:pathLst>
                <a:path w="23813" h="29600" extrusionOk="0">
                  <a:moveTo>
                    <a:pt x="0" y="1"/>
                  </a:moveTo>
                  <a:cubicBezTo>
                    <a:pt x="1286" y="1"/>
                    <a:pt x="2370" y="930"/>
                    <a:pt x="2572" y="2204"/>
                  </a:cubicBezTo>
                  <a:lnTo>
                    <a:pt x="2620" y="2525"/>
                  </a:lnTo>
                  <a:lnTo>
                    <a:pt x="6573" y="27838"/>
                  </a:lnTo>
                  <a:cubicBezTo>
                    <a:pt x="6739" y="28850"/>
                    <a:pt x="7609" y="29600"/>
                    <a:pt x="8632" y="29600"/>
                  </a:cubicBezTo>
                  <a:lnTo>
                    <a:pt x="23813" y="29600"/>
                  </a:lnTo>
                  <a:lnTo>
                    <a:pt x="19515" y="2144"/>
                  </a:lnTo>
                  <a:cubicBezTo>
                    <a:pt x="19324" y="906"/>
                    <a:pt x="18265" y="1"/>
                    <a:pt x="17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071732" y="1478681"/>
              <a:ext cx="1659202" cy="2059926"/>
            </a:xfrm>
            <a:custGeom>
              <a:avLst/>
              <a:gdLst/>
              <a:ahLst/>
              <a:cxnLst/>
              <a:rect l="l" t="t" r="r" b="b"/>
              <a:pathLst>
                <a:path w="23957" h="29743" extrusionOk="0">
                  <a:moveTo>
                    <a:pt x="17086" y="143"/>
                  </a:moveTo>
                  <a:cubicBezTo>
                    <a:pt x="18313" y="143"/>
                    <a:pt x="19325" y="1013"/>
                    <a:pt x="19515" y="2227"/>
                  </a:cubicBezTo>
                  <a:lnTo>
                    <a:pt x="23790" y="29599"/>
                  </a:lnTo>
                  <a:lnTo>
                    <a:pt x="8704" y="29599"/>
                  </a:lnTo>
                  <a:cubicBezTo>
                    <a:pt x="7716" y="29599"/>
                    <a:pt x="6871" y="28885"/>
                    <a:pt x="6728" y="27897"/>
                  </a:cubicBezTo>
                  <a:lnTo>
                    <a:pt x="2716" y="2251"/>
                  </a:lnTo>
                  <a:cubicBezTo>
                    <a:pt x="2561" y="1251"/>
                    <a:pt x="1870" y="465"/>
                    <a:pt x="965" y="143"/>
                  </a:cubicBezTo>
                  <a:close/>
                  <a:moveTo>
                    <a:pt x="72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8"/>
                    <a:pt x="37" y="143"/>
                    <a:pt x="72" y="143"/>
                  </a:cubicBezTo>
                  <a:cubicBezTo>
                    <a:pt x="1323" y="143"/>
                    <a:pt x="2370" y="1048"/>
                    <a:pt x="2573" y="2286"/>
                  </a:cubicBezTo>
                  <a:lnTo>
                    <a:pt x="6573" y="27921"/>
                  </a:lnTo>
                  <a:cubicBezTo>
                    <a:pt x="6740" y="28980"/>
                    <a:pt x="7633" y="29742"/>
                    <a:pt x="8704" y="29742"/>
                  </a:cubicBezTo>
                  <a:lnTo>
                    <a:pt x="23885" y="29742"/>
                  </a:lnTo>
                  <a:cubicBezTo>
                    <a:pt x="23897" y="29742"/>
                    <a:pt x="23921" y="29742"/>
                    <a:pt x="23933" y="29718"/>
                  </a:cubicBezTo>
                  <a:cubicBezTo>
                    <a:pt x="23944" y="29707"/>
                    <a:pt x="23956" y="29683"/>
                    <a:pt x="23956" y="29659"/>
                  </a:cubicBezTo>
                  <a:lnTo>
                    <a:pt x="19658" y="2203"/>
                  </a:lnTo>
                  <a:cubicBezTo>
                    <a:pt x="19468" y="917"/>
                    <a:pt x="18384" y="0"/>
                    <a:pt x="17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1535196" y="3051148"/>
              <a:ext cx="1190744" cy="482448"/>
            </a:xfrm>
            <a:custGeom>
              <a:avLst/>
              <a:gdLst/>
              <a:ahLst/>
              <a:cxnLst/>
              <a:rect l="l" t="t" r="r" b="b"/>
              <a:pathLst>
                <a:path w="17193" h="6966" extrusionOk="0">
                  <a:moveTo>
                    <a:pt x="16098" y="1"/>
                  </a:moveTo>
                  <a:lnTo>
                    <a:pt x="0" y="5418"/>
                  </a:lnTo>
                  <a:cubicBezTo>
                    <a:pt x="250" y="6323"/>
                    <a:pt x="1060" y="6966"/>
                    <a:pt x="2012" y="6966"/>
                  </a:cubicBezTo>
                  <a:lnTo>
                    <a:pt x="17193" y="696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529378" y="3045608"/>
              <a:ext cx="1201548" cy="492975"/>
            </a:xfrm>
            <a:custGeom>
              <a:avLst/>
              <a:gdLst/>
              <a:ahLst/>
              <a:cxnLst/>
              <a:rect l="l" t="t" r="r" b="b"/>
              <a:pathLst>
                <a:path w="17349" h="7118" extrusionOk="0">
                  <a:moveTo>
                    <a:pt x="16122" y="176"/>
                  </a:moveTo>
                  <a:lnTo>
                    <a:pt x="17182" y="6974"/>
                  </a:lnTo>
                  <a:lnTo>
                    <a:pt x="2096" y="6974"/>
                  </a:lnTo>
                  <a:cubicBezTo>
                    <a:pt x="1215" y="6974"/>
                    <a:pt x="430" y="6391"/>
                    <a:pt x="180" y="5546"/>
                  </a:cubicBezTo>
                  <a:lnTo>
                    <a:pt x="16122" y="176"/>
                  </a:lnTo>
                  <a:close/>
                  <a:moveTo>
                    <a:pt x="16192" y="0"/>
                  </a:moveTo>
                  <a:cubicBezTo>
                    <a:pt x="16182" y="0"/>
                    <a:pt x="16170" y="3"/>
                    <a:pt x="16158" y="9"/>
                  </a:cubicBezTo>
                  <a:lnTo>
                    <a:pt x="60" y="5427"/>
                  </a:lnTo>
                  <a:cubicBezTo>
                    <a:pt x="25" y="5450"/>
                    <a:pt x="1" y="5486"/>
                    <a:pt x="13" y="5522"/>
                  </a:cubicBezTo>
                  <a:cubicBezTo>
                    <a:pt x="263" y="6462"/>
                    <a:pt x="1120" y="7117"/>
                    <a:pt x="2096" y="7117"/>
                  </a:cubicBezTo>
                  <a:lnTo>
                    <a:pt x="17277" y="7117"/>
                  </a:lnTo>
                  <a:cubicBezTo>
                    <a:pt x="17289" y="7117"/>
                    <a:pt x="17313" y="7117"/>
                    <a:pt x="17325" y="7093"/>
                  </a:cubicBezTo>
                  <a:cubicBezTo>
                    <a:pt x="17348" y="7082"/>
                    <a:pt x="17348" y="7058"/>
                    <a:pt x="17348" y="7034"/>
                  </a:cubicBezTo>
                  <a:lnTo>
                    <a:pt x="16253" y="69"/>
                  </a:lnTo>
                  <a:cubicBezTo>
                    <a:pt x="16253" y="45"/>
                    <a:pt x="16241" y="21"/>
                    <a:pt x="16217" y="9"/>
                  </a:cubicBezTo>
                  <a:cubicBezTo>
                    <a:pt x="16211" y="3"/>
                    <a:pt x="16202" y="0"/>
                    <a:pt x="1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696009" y="3358716"/>
              <a:ext cx="1384527" cy="174875"/>
            </a:xfrm>
            <a:custGeom>
              <a:avLst/>
              <a:gdLst/>
              <a:ahLst/>
              <a:cxnLst/>
              <a:rect l="l" t="t" r="r" b="b"/>
              <a:pathLst>
                <a:path w="19991" h="2525" extrusionOk="0">
                  <a:moveTo>
                    <a:pt x="2536" y="1"/>
                  </a:moveTo>
                  <a:cubicBezTo>
                    <a:pt x="2536" y="1394"/>
                    <a:pt x="1405" y="2525"/>
                    <a:pt x="0" y="2525"/>
                  </a:cubicBezTo>
                  <a:lnTo>
                    <a:pt x="17455" y="2525"/>
                  </a:lnTo>
                  <a:cubicBezTo>
                    <a:pt x="18860" y="2525"/>
                    <a:pt x="19991" y="1394"/>
                    <a:pt x="1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691022" y="3352968"/>
              <a:ext cx="1394500" cy="185610"/>
            </a:xfrm>
            <a:custGeom>
              <a:avLst/>
              <a:gdLst/>
              <a:ahLst/>
              <a:cxnLst/>
              <a:rect l="l" t="t" r="r" b="b"/>
              <a:pathLst>
                <a:path w="20135" h="2680" extrusionOk="0">
                  <a:moveTo>
                    <a:pt x="19991" y="155"/>
                  </a:moveTo>
                  <a:cubicBezTo>
                    <a:pt x="19944" y="1477"/>
                    <a:pt x="18860" y="2536"/>
                    <a:pt x="17527" y="2536"/>
                  </a:cubicBezTo>
                  <a:lnTo>
                    <a:pt x="941" y="2536"/>
                  </a:lnTo>
                  <a:cubicBezTo>
                    <a:pt x="1929" y="2179"/>
                    <a:pt x="2644" y="1250"/>
                    <a:pt x="2679" y="155"/>
                  </a:cubicBezTo>
                  <a:close/>
                  <a:moveTo>
                    <a:pt x="2608" y="0"/>
                  </a:moveTo>
                  <a:cubicBezTo>
                    <a:pt x="2560" y="0"/>
                    <a:pt x="2537" y="36"/>
                    <a:pt x="2537" y="84"/>
                  </a:cubicBezTo>
                  <a:cubicBezTo>
                    <a:pt x="2537" y="1429"/>
                    <a:pt x="1429" y="2536"/>
                    <a:pt x="72" y="2536"/>
                  </a:cubicBezTo>
                  <a:cubicBezTo>
                    <a:pt x="36" y="2536"/>
                    <a:pt x="1" y="2572"/>
                    <a:pt x="1" y="2608"/>
                  </a:cubicBezTo>
                  <a:cubicBezTo>
                    <a:pt x="1" y="2655"/>
                    <a:pt x="36" y="2679"/>
                    <a:pt x="72" y="2679"/>
                  </a:cubicBezTo>
                  <a:lnTo>
                    <a:pt x="17527" y="2679"/>
                  </a:lnTo>
                  <a:cubicBezTo>
                    <a:pt x="18967" y="2679"/>
                    <a:pt x="20134" y="1512"/>
                    <a:pt x="20134" y="84"/>
                  </a:cubicBezTo>
                  <a:cubicBezTo>
                    <a:pt x="20134" y="36"/>
                    <a:pt x="20098" y="0"/>
                    <a:pt x="20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353744" y="1684026"/>
              <a:ext cx="1001186" cy="10735"/>
            </a:xfrm>
            <a:custGeom>
              <a:avLst/>
              <a:gdLst/>
              <a:ahLst/>
              <a:cxnLst/>
              <a:rect l="l" t="t" r="r" b="b"/>
              <a:pathLst>
                <a:path w="14456" h="155" extrusionOk="0">
                  <a:moveTo>
                    <a:pt x="72" y="0"/>
                  </a:moveTo>
                  <a:cubicBezTo>
                    <a:pt x="37" y="0"/>
                    <a:pt x="1" y="36"/>
                    <a:pt x="1" y="83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4384" y="155"/>
                  </a:lnTo>
                  <a:cubicBezTo>
                    <a:pt x="14419" y="155"/>
                    <a:pt x="14455" y="119"/>
                    <a:pt x="14455" y="83"/>
                  </a:cubicBezTo>
                  <a:cubicBezTo>
                    <a:pt x="14455" y="36"/>
                    <a:pt x="14419" y="0"/>
                    <a:pt x="14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803149" y="1823370"/>
              <a:ext cx="573175" cy="9973"/>
            </a:xfrm>
            <a:custGeom>
              <a:avLst/>
              <a:gdLst/>
              <a:ahLst/>
              <a:cxnLst/>
              <a:rect l="l" t="t" r="r" b="b"/>
              <a:pathLst>
                <a:path w="8276" h="144" extrusionOk="0">
                  <a:moveTo>
                    <a:pt x="84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7"/>
                    <a:pt x="37" y="143"/>
                    <a:pt x="84" y="143"/>
                  </a:cubicBezTo>
                  <a:lnTo>
                    <a:pt x="8204" y="143"/>
                  </a:lnTo>
                  <a:cubicBezTo>
                    <a:pt x="8240" y="143"/>
                    <a:pt x="8276" y="107"/>
                    <a:pt x="8276" y="72"/>
                  </a:cubicBezTo>
                  <a:cubicBezTo>
                    <a:pt x="8276" y="24"/>
                    <a:pt x="8240" y="0"/>
                    <a:pt x="8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1375213" y="1823370"/>
              <a:ext cx="305980" cy="9973"/>
            </a:xfrm>
            <a:custGeom>
              <a:avLst/>
              <a:gdLst/>
              <a:ahLst/>
              <a:cxnLst/>
              <a:rect l="l" t="t" r="r" b="b"/>
              <a:pathLst>
                <a:path w="4418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07"/>
                    <a:pt x="36" y="143"/>
                    <a:pt x="72" y="143"/>
                  </a:cubicBezTo>
                  <a:lnTo>
                    <a:pt x="4334" y="143"/>
                  </a:lnTo>
                  <a:cubicBezTo>
                    <a:pt x="4382" y="143"/>
                    <a:pt x="4418" y="107"/>
                    <a:pt x="4418" y="72"/>
                  </a:cubicBezTo>
                  <a:cubicBezTo>
                    <a:pt x="4418" y="24"/>
                    <a:pt x="4382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396683" y="196188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14383" y="143"/>
                  </a:lnTo>
                  <a:cubicBezTo>
                    <a:pt x="14430" y="143"/>
                    <a:pt x="14454" y="120"/>
                    <a:pt x="14454" y="72"/>
                  </a:cubicBezTo>
                  <a:cubicBezTo>
                    <a:pt x="14454" y="36"/>
                    <a:pt x="14419" y="1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418914" y="2100396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1"/>
                  </a:moveTo>
                  <a:cubicBezTo>
                    <a:pt x="24" y="1"/>
                    <a:pt x="1" y="37"/>
                    <a:pt x="1" y="72"/>
                  </a:cubicBezTo>
                  <a:cubicBezTo>
                    <a:pt x="1" y="120"/>
                    <a:pt x="24" y="144"/>
                    <a:pt x="72" y="144"/>
                  </a:cubicBezTo>
                  <a:lnTo>
                    <a:pt x="14371" y="144"/>
                  </a:lnTo>
                  <a:cubicBezTo>
                    <a:pt x="14419" y="144"/>
                    <a:pt x="14455" y="120"/>
                    <a:pt x="14455" y="72"/>
                  </a:cubicBezTo>
                  <a:cubicBezTo>
                    <a:pt x="14455" y="37"/>
                    <a:pt x="14419" y="1"/>
                    <a:pt x="14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783411" y="2238978"/>
              <a:ext cx="658085" cy="10735"/>
            </a:xfrm>
            <a:custGeom>
              <a:avLst/>
              <a:gdLst/>
              <a:ahLst/>
              <a:cxnLst/>
              <a:rect l="l" t="t" r="r" b="b"/>
              <a:pathLst>
                <a:path w="9502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9430" y="155"/>
                  </a:lnTo>
                  <a:cubicBezTo>
                    <a:pt x="9466" y="155"/>
                    <a:pt x="9501" y="119"/>
                    <a:pt x="9501" y="71"/>
                  </a:cubicBezTo>
                  <a:cubicBezTo>
                    <a:pt x="9501" y="36"/>
                    <a:pt x="9466" y="0"/>
                    <a:pt x="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440384" y="2238978"/>
              <a:ext cx="218577" cy="10735"/>
            </a:xfrm>
            <a:custGeom>
              <a:avLst/>
              <a:gdLst/>
              <a:ahLst/>
              <a:cxnLst/>
              <a:rect l="l" t="t" r="r" b="b"/>
              <a:pathLst>
                <a:path w="3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3072" y="155"/>
                  </a:lnTo>
                  <a:cubicBezTo>
                    <a:pt x="3120" y="155"/>
                    <a:pt x="3155" y="119"/>
                    <a:pt x="3155" y="71"/>
                  </a:cubicBezTo>
                  <a:cubicBezTo>
                    <a:pt x="3155" y="36"/>
                    <a:pt x="3120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461784" y="2377491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4383" y="155"/>
                  </a:lnTo>
                  <a:cubicBezTo>
                    <a:pt x="14419" y="155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2067847" y="2516004"/>
              <a:ext cx="416515" cy="10804"/>
            </a:xfrm>
            <a:custGeom>
              <a:avLst/>
              <a:gdLst/>
              <a:ahLst/>
              <a:cxnLst/>
              <a:rect l="l" t="t" r="r" b="b"/>
              <a:pathLst>
                <a:path w="6014" h="156" extrusionOk="0">
                  <a:moveTo>
                    <a:pt x="72" y="1"/>
                  </a:moveTo>
                  <a:cubicBezTo>
                    <a:pt x="36" y="1"/>
                    <a:pt x="1" y="36"/>
                    <a:pt x="1" y="84"/>
                  </a:cubicBezTo>
                  <a:cubicBezTo>
                    <a:pt x="1" y="120"/>
                    <a:pt x="36" y="155"/>
                    <a:pt x="72" y="155"/>
                  </a:cubicBezTo>
                  <a:lnTo>
                    <a:pt x="5942" y="155"/>
                  </a:lnTo>
                  <a:cubicBezTo>
                    <a:pt x="5990" y="155"/>
                    <a:pt x="6013" y="120"/>
                    <a:pt x="6013" y="84"/>
                  </a:cubicBezTo>
                  <a:cubicBezTo>
                    <a:pt x="6013" y="36"/>
                    <a:pt x="5990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483253" y="2516004"/>
              <a:ext cx="463471" cy="10804"/>
            </a:xfrm>
            <a:custGeom>
              <a:avLst/>
              <a:gdLst/>
              <a:ahLst/>
              <a:cxnLst/>
              <a:rect l="l" t="t" r="r" b="b"/>
              <a:pathLst>
                <a:path w="6692" h="156" extrusionOk="0">
                  <a:moveTo>
                    <a:pt x="84" y="1"/>
                  </a:moveTo>
                  <a:cubicBezTo>
                    <a:pt x="36" y="1"/>
                    <a:pt x="0" y="36"/>
                    <a:pt x="0" y="84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6620" y="155"/>
                  </a:lnTo>
                  <a:cubicBezTo>
                    <a:pt x="6668" y="155"/>
                    <a:pt x="6692" y="120"/>
                    <a:pt x="6692" y="84"/>
                  </a:cubicBezTo>
                  <a:cubicBezTo>
                    <a:pt x="6692" y="36"/>
                    <a:pt x="6668" y="1"/>
                    <a:pt x="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813883" y="2655348"/>
              <a:ext cx="692714" cy="9973"/>
            </a:xfrm>
            <a:custGeom>
              <a:avLst/>
              <a:gdLst/>
              <a:ahLst/>
              <a:cxnLst/>
              <a:rect l="l" t="t" r="r" b="b"/>
              <a:pathLst>
                <a:path w="10002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9919" y="144"/>
                  </a:lnTo>
                  <a:cubicBezTo>
                    <a:pt x="9966" y="144"/>
                    <a:pt x="10002" y="108"/>
                    <a:pt x="10002" y="72"/>
                  </a:cubicBezTo>
                  <a:cubicBezTo>
                    <a:pt x="10002" y="24"/>
                    <a:pt x="9966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505485" y="2655348"/>
              <a:ext cx="160885" cy="9973"/>
            </a:xfrm>
            <a:custGeom>
              <a:avLst/>
              <a:gdLst/>
              <a:ahLst/>
              <a:cxnLst/>
              <a:rect l="l" t="t" r="r" b="b"/>
              <a:pathLst>
                <a:path w="2323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2251" y="144"/>
                  </a:lnTo>
                  <a:cubicBezTo>
                    <a:pt x="2299" y="144"/>
                    <a:pt x="2322" y="108"/>
                    <a:pt x="2322" y="72"/>
                  </a:cubicBezTo>
                  <a:cubicBezTo>
                    <a:pt x="2322" y="24"/>
                    <a:pt x="2299" y="1"/>
                    <a:pt x="2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250891" y="2793861"/>
              <a:ext cx="277169" cy="9973"/>
            </a:xfrm>
            <a:custGeom>
              <a:avLst/>
              <a:gdLst/>
              <a:ahLst/>
              <a:cxnLst/>
              <a:rect l="l" t="t" r="r" b="b"/>
              <a:pathLst>
                <a:path w="4002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3930" y="144"/>
                  </a:lnTo>
                  <a:cubicBezTo>
                    <a:pt x="3966" y="144"/>
                    <a:pt x="4001" y="108"/>
                    <a:pt x="4001" y="72"/>
                  </a:cubicBezTo>
                  <a:cubicBezTo>
                    <a:pt x="4001" y="25"/>
                    <a:pt x="3966" y="1"/>
                    <a:pt x="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526954" y="2793861"/>
              <a:ext cx="590489" cy="9973"/>
            </a:xfrm>
            <a:custGeom>
              <a:avLst/>
              <a:gdLst/>
              <a:ahLst/>
              <a:cxnLst/>
              <a:rect l="l" t="t" r="r" b="b"/>
              <a:pathLst>
                <a:path w="852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8454" y="144"/>
                  </a:lnTo>
                  <a:cubicBezTo>
                    <a:pt x="8489" y="144"/>
                    <a:pt x="8525" y="108"/>
                    <a:pt x="8525" y="72"/>
                  </a:cubicBezTo>
                  <a:cubicBezTo>
                    <a:pt x="8525" y="25"/>
                    <a:pt x="8489" y="1"/>
                    <a:pt x="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48354" y="293244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14384" y="143"/>
                  </a:lnTo>
                  <a:cubicBezTo>
                    <a:pt x="14419" y="143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098389" y="3070956"/>
              <a:ext cx="472544" cy="10804"/>
            </a:xfrm>
            <a:custGeom>
              <a:avLst/>
              <a:gdLst/>
              <a:ahLst/>
              <a:cxnLst/>
              <a:rect l="l" t="t" r="r" b="b"/>
              <a:pathLst>
                <a:path w="6823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6751" y="155"/>
                  </a:lnTo>
                  <a:cubicBezTo>
                    <a:pt x="6799" y="155"/>
                    <a:pt x="6823" y="119"/>
                    <a:pt x="6823" y="72"/>
                  </a:cubicBezTo>
                  <a:cubicBezTo>
                    <a:pt x="6823" y="36"/>
                    <a:pt x="6799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570655" y="3070956"/>
              <a:ext cx="376068" cy="10804"/>
            </a:xfrm>
            <a:custGeom>
              <a:avLst/>
              <a:gdLst/>
              <a:ahLst/>
              <a:cxnLst/>
              <a:rect l="l" t="t" r="r" b="b"/>
              <a:pathLst>
                <a:path w="5430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5358" y="155"/>
                  </a:lnTo>
                  <a:cubicBezTo>
                    <a:pt x="5406" y="155"/>
                    <a:pt x="5430" y="119"/>
                    <a:pt x="5430" y="72"/>
                  </a:cubicBezTo>
                  <a:cubicBezTo>
                    <a:pt x="5430" y="36"/>
                    <a:pt x="5406" y="0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92055" y="3209468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cubicBezTo>
                    <a:pt x="1" y="120"/>
                    <a:pt x="25" y="155"/>
                    <a:pt x="72" y="155"/>
                  </a:cubicBezTo>
                  <a:lnTo>
                    <a:pt x="14372" y="155"/>
                  </a:lnTo>
                  <a:cubicBezTo>
                    <a:pt x="14419" y="155"/>
                    <a:pt x="14455" y="120"/>
                    <a:pt x="14455" y="72"/>
                  </a:cubicBezTo>
                  <a:cubicBezTo>
                    <a:pt x="14455" y="36"/>
                    <a:pt x="14419" y="1"/>
                    <a:pt x="14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7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697475" y="616449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遊戲變化規則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0" name="Google Shape;860;p36"/>
          <p:cNvSpPr txBox="1">
            <a:spLocks noGrp="1"/>
          </p:cNvSpPr>
          <p:nvPr>
            <p:ph type="title" idx="2"/>
          </p:nvPr>
        </p:nvSpPr>
        <p:spPr>
          <a:xfrm>
            <a:off x="1421038" y="232736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中等</a:t>
            </a: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1" name="Google Shape;861;p36"/>
          <p:cNvSpPr txBox="1">
            <a:spLocks noGrp="1"/>
          </p:cNvSpPr>
          <p:nvPr>
            <p:ph type="subTitle" idx="1"/>
          </p:nvPr>
        </p:nvSpPr>
        <p:spPr>
          <a:xfrm>
            <a:off x="882608" y="2848225"/>
            <a:ext cx="3630760" cy="851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就消失一個自己填的顏色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2" name="Google Shape;862;p36"/>
          <p:cNvSpPr txBox="1">
            <a:spLocks noGrp="1"/>
          </p:cNvSpPr>
          <p:nvPr>
            <p:ph type="title" idx="3"/>
          </p:nvPr>
        </p:nvSpPr>
        <p:spPr>
          <a:xfrm>
            <a:off x="5169064" y="234955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</a:t>
            </a:r>
            <a:endParaRPr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3" name="Google Shape;863;p36"/>
          <p:cNvSpPr txBox="1">
            <a:spLocks noGrp="1"/>
          </p:cNvSpPr>
          <p:nvPr>
            <p:ph type="subTitle" idx="4"/>
          </p:nvPr>
        </p:nvSpPr>
        <p:spPr>
          <a:xfrm>
            <a:off x="4702174" y="2848225"/>
            <a:ext cx="3700125" cy="85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就遮住一個自己填的顏色</a:t>
            </a:r>
          </a:p>
        </p:txBody>
      </p:sp>
      <p:cxnSp>
        <p:nvCxnSpPr>
          <p:cNvPr id="36" name="Google Shape;828;p34">
            <a:extLst>
              <a:ext uri="{FF2B5EF4-FFF2-40B4-BE49-F238E27FC236}">
                <a16:creationId xmlns:a16="http://schemas.microsoft.com/office/drawing/2014/main" id="{3EAF7B59-0143-4C9B-9AFE-13775426A509}"/>
              </a:ext>
            </a:extLst>
          </p:cNvPr>
          <p:cNvCxnSpPr>
            <a:cxnSpLocks/>
          </p:cNvCxnSpPr>
          <p:nvPr/>
        </p:nvCxnSpPr>
        <p:spPr>
          <a:xfrm rot="10800000">
            <a:off x="1514668" y="2756952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828;p34">
            <a:extLst>
              <a:ext uri="{FF2B5EF4-FFF2-40B4-BE49-F238E27FC236}">
                <a16:creationId xmlns:a16="http://schemas.microsoft.com/office/drawing/2014/main" id="{AEAEF5D4-A848-4FB6-8438-4FC39E812016}"/>
              </a:ext>
            </a:extLst>
          </p:cNvPr>
          <p:cNvCxnSpPr>
            <a:cxnSpLocks/>
          </p:cNvCxnSpPr>
          <p:nvPr/>
        </p:nvCxnSpPr>
        <p:spPr>
          <a:xfrm rot="10800000">
            <a:off x="5230301" y="2767948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906;p37">
            <a:extLst>
              <a:ext uri="{FF2B5EF4-FFF2-40B4-BE49-F238E27FC236}">
                <a16:creationId xmlns:a16="http://schemas.microsoft.com/office/drawing/2014/main" id="{093CE2DA-1A43-4A58-AAC8-C60D1FDEE908}"/>
              </a:ext>
            </a:extLst>
          </p:cNvPr>
          <p:cNvGrpSpPr/>
          <p:nvPr/>
        </p:nvGrpSpPr>
        <p:grpSpPr>
          <a:xfrm>
            <a:off x="8103161" y="3775524"/>
            <a:ext cx="1166721" cy="1232915"/>
            <a:chOff x="-188599" y="3193224"/>
            <a:chExt cx="1166721" cy="1232915"/>
          </a:xfrm>
        </p:grpSpPr>
        <p:sp>
          <p:nvSpPr>
            <p:cNvPr id="40" name="Google Shape;907;p37">
              <a:extLst>
                <a:ext uri="{FF2B5EF4-FFF2-40B4-BE49-F238E27FC236}">
                  <a16:creationId xmlns:a16="http://schemas.microsoft.com/office/drawing/2014/main" id="{41CE4865-C60A-4EC9-9EC6-CD1BDEDA85A2}"/>
                </a:ext>
              </a:extLst>
            </p:cNvPr>
            <p:cNvSpPr/>
            <p:nvPr/>
          </p:nvSpPr>
          <p:spPr>
            <a:xfrm rot="10800000">
              <a:off x="763170" y="3649273"/>
              <a:ext cx="214952" cy="326287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909;p37">
              <a:extLst>
                <a:ext uri="{FF2B5EF4-FFF2-40B4-BE49-F238E27FC236}">
                  <a16:creationId xmlns:a16="http://schemas.microsoft.com/office/drawing/2014/main" id="{9AF18156-DDF3-4FB0-B790-89FABB14747A}"/>
                </a:ext>
              </a:extLst>
            </p:cNvPr>
            <p:cNvSpPr/>
            <p:nvPr/>
          </p:nvSpPr>
          <p:spPr>
            <a:xfrm rot="10800000">
              <a:off x="91716" y="3193224"/>
              <a:ext cx="424019" cy="456049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910;p37">
              <a:extLst>
                <a:ext uri="{FF2B5EF4-FFF2-40B4-BE49-F238E27FC236}">
                  <a16:creationId xmlns:a16="http://schemas.microsoft.com/office/drawing/2014/main" id="{215F74E1-9DED-4C3E-A2E3-08AC61D72F79}"/>
                </a:ext>
              </a:extLst>
            </p:cNvPr>
            <p:cNvSpPr/>
            <p:nvPr/>
          </p:nvSpPr>
          <p:spPr>
            <a:xfrm rot="10800000">
              <a:off x="-188599" y="3822962"/>
              <a:ext cx="560631" cy="603177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6"/>
          <p:cNvSpPr txBox="1">
            <a:spLocks noGrp="1"/>
          </p:cNvSpPr>
          <p:nvPr>
            <p:ph type="title"/>
          </p:nvPr>
        </p:nvSpPr>
        <p:spPr>
          <a:xfrm>
            <a:off x="3424429" y="1939648"/>
            <a:ext cx="6729719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遊戲計分規則</a:t>
            </a:r>
            <a:endParaRPr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66" name="Google Shape;1466;p46"/>
          <p:cNvCxnSpPr/>
          <p:nvPr/>
        </p:nvCxnSpPr>
        <p:spPr>
          <a:xfrm>
            <a:off x="3204969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46"/>
          <p:cNvGrpSpPr/>
          <p:nvPr/>
        </p:nvGrpSpPr>
        <p:grpSpPr>
          <a:xfrm>
            <a:off x="865593" y="1477850"/>
            <a:ext cx="2198497" cy="2060757"/>
            <a:chOff x="887025" y="1477850"/>
            <a:chExt cx="2198497" cy="2060757"/>
          </a:xfrm>
        </p:grpSpPr>
        <p:sp>
          <p:nvSpPr>
            <p:cNvPr id="1468" name="Google Shape;1468;p46"/>
            <p:cNvSpPr/>
            <p:nvPr/>
          </p:nvSpPr>
          <p:spPr>
            <a:xfrm>
              <a:off x="892011" y="1483598"/>
              <a:ext cx="1271568" cy="174944"/>
            </a:xfrm>
            <a:custGeom>
              <a:avLst/>
              <a:gdLst/>
              <a:ahLst/>
              <a:cxnLst/>
              <a:rect l="l" t="t" r="r" b="b"/>
              <a:pathLst>
                <a:path w="18360" h="2526" extrusionOk="0">
                  <a:moveTo>
                    <a:pt x="2536" y="1"/>
                  </a:moveTo>
                  <a:cubicBezTo>
                    <a:pt x="1132" y="1"/>
                    <a:pt x="0" y="1132"/>
                    <a:pt x="0" y="2525"/>
                  </a:cubicBezTo>
                  <a:lnTo>
                    <a:pt x="18360" y="2525"/>
                  </a:lnTo>
                  <a:lnTo>
                    <a:pt x="18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87025" y="1477850"/>
              <a:ext cx="1282372" cy="185610"/>
            </a:xfrm>
            <a:custGeom>
              <a:avLst/>
              <a:gdLst/>
              <a:ahLst/>
              <a:cxnLst/>
              <a:rect l="l" t="t" r="r" b="b"/>
              <a:pathLst>
                <a:path w="18516" h="2680" extrusionOk="0">
                  <a:moveTo>
                    <a:pt x="18360" y="155"/>
                  </a:moveTo>
                  <a:lnTo>
                    <a:pt x="18360" y="2537"/>
                  </a:lnTo>
                  <a:lnTo>
                    <a:pt x="144" y="2537"/>
                  </a:lnTo>
                  <a:cubicBezTo>
                    <a:pt x="191" y="1215"/>
                    <a:pt x="1275" y="155"/>
                    <a:pt x="2597" y="155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79"/>
                    <a:pt x="1" y="2608"/>
                  </a:cubicBezTo>
                  <a:cubicBezTo>
                    <a:pt x="1" y="2656"/>
                    <a:pt x="37" y="2679"/>
                    <a:pt x="72" y="2679"/>
                  </a:cubicBezTo>
                  <a:lnTo>
                    <a:pt x="18432" y="2679"/>
                  </a:lnTo>
                  <a:cubicBezTo>
                    <a:pt x="18479" y="2679"/>
                    <a:pt x="18515" y="2656"/>
                    <a:pt x="18515" y="2608"/>
                  </a:cubicBezTo>
                  <a:lnTo>
                    <a:pt x="18515" y="84"/>
                  </a:lnTo>
                  <a:cubicBezTo>
                    <a:pt x="18515" y="36"/>
                    <a:pt x="18479" y="1"/>
                    <a:pt x="18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993403" y="1483598"/>
              <a:ext cx="1170175" cy="174944"/>
            </a:xfrm>
            <a:custGeom>
              <a:avLst/>
              <a:gdLst/>
              <a:ahLst/>
              <a:cxnLst/>
              <a:rect l="l" t="t" r="r" b="b"/>
              <a:pathLst>
                <a:path w="16896" h="2526" extrusionOk="0">
                  <a:moveTo>
                    <a:pt x="1061" y="1"/>
                  </a:moveTo>
                  <a:cubicBezTo>
                    <a:pt x="680" y="1"/>
                    <a:pt x="322" y="84"/>
                    <a:pt x="1" y="239"/>
                  </a:cubicBezTo>
                  <a:lnTo>
                    <a:pt x="1846" y="2525"/>
                  </a:lnTo>
                  <a:lnTo>
                    <a:pt x="16896" y="2525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987655" y="1477850"/>
              <a:ext cx="1181741" cy="185610"/>
            </a:xfrm>
            <a:custGeom>
              <a:avLst/>
              <a:gdLst/>
              <a:ahLst/>
              <a:cxnLst/>
              <a:rect l="l" t="t" r="r" b="b"/>
              <a:pathLst>
                <a:path w="17063" h="2680" extrusionOk="0">
                  <a:moveTo>
                    <a:pt x="16907" y="155"/>
                  </a:moveTo>
                  <a:lnTo>
                    <a:pt x="16907" y="2537"/>
                  </a:lnTo>
                  <a:lnTo>
                    <a:pt x="1965" y="2537"/>
                  </a:lnTo>
                  <a:lnTo>
                    <a:pt x="203" y="346"/>
                  </a:lnTo>
                  <a:cubicBezTo>
                    <a:pt x="501" y="215"/>
                    <a:pt x="822" y="155"/>
                    <a:pt x="1144" y="155"/>
                  </a:cubicBezTo>
                  <a:close/>
                  <a:moveTo>
                    <a:pt x="1155" y="1"/>
                  </a:moveTo>
                  <a:cubicBezTo>
                    <a:pt x="774" y="1"/>
                    <a:pt x="393" y="84"/>
                    <a:pt x="48" y="251"/>
                  </a:cubicBezTo>
                  <a:cubicBezTo>
                    <a:pt x="24" y="263"/>
                    <a:pt x="12" y="274"/>
                    <a:pt x="12" y="298"/>
                  </a:cubicBezTo>
                  <a:cubicBezTo>
                    <a:pt x="1" y="322"/>
                    <a:pt x="12" y="346"/>
                    <a:pt x="24" y="370"/>
                  </a:cubicBezTo>
                  <a:lnTo>
                    <a:pt x="1870" y="2656"/>
                  </a:lnTo>
                  <a:cubicBezTo>
                    <a:pt x="1894" y="2679"/>
                    <a:pt x="1906" y="2679"/>
                    <a:pt x="1929" y="2679"/>
                  </a:cubicBezTo>
                  <a:lnTo>
                    <a:pt x="16979" y="2679"/>
                  </a:lnTo>
                  <a:cubicBezTo>
                    <a:pt x="17026" y="2679"/>
                    <a:pt x="17062" y="2656"/>
                    <a:pt x="17050" y="2608"/>
                  </a:cubicBezTo>
                  <a:lnTo>
                    <a:pt x="17050" y="84"/>
                  </a:lnTo>
                  <a:cubicBezTo>
                    <a:pt x="17050" y="36"/>
                    <a:pt x="17026" y="1"/>
                    <a:pt x="1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076718" y="1483598"/>
              <a:ext cx="1649229" cy="2050022"/>
            </a:xfrm>
            <a:custGeom>
              <a:avLst/>
              <a:gdLst/>
              <a:ahLst/>
              <a:cxnLst/>
              <a:rect l="l" t="t" r="r" b="b"/>
              <a:pathLst>
                <a:path w="23813" h="29600" extrusionOk="0">
                  <a:moveTo>
                    <a:pt x="0" y="1"/>
                  </a:moveTo>
                  <a:cubicBezTo>
                    <a:pt x="1286" y="1"/>
                    <a:pt x="2370" y="930"/>
                    <a:pt x="2572" y="2204"/>
                  </a:cubicBezTo>
                  <a:lnTo>
                    <a:pt x="2620" y="2525"/>
                  </a:lnTo>
                  <a:lnTo>
                    <a:pt x="6573" y="27838"/>
                  </a:lnTo>
                  <a:cubicBezTo>
                    <a:pt x="6739" y="28850"/>
                    <a:pt x="7609" y="29600"/>
                    <a:pt x="8632" y="29600"/>
                  </a:cubicBezTo>
                  <a:lnTo>
                    <a:pt x="23813" y="29600"/>
                  </a:lnTo>
                  <a:lnTo>
                    <a:pt x="19515" y="2144"/>
                  </a:lnTo>
                  <a:cubicBezTo>
                    <a:pt x="19324" y="906"/>
                    <a:pt x="18265" y="1"/>
                    <a:pt x="17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071732" y="1478681"/>
              <a:ext cx="1659202" cy="2059926"/>
            </a:xfrm>
            <a:custGeom>
              <a:avLst/>
              <a:gdLst/>
              <a:ahLst/>
              <a:cxnLst/>
              <a:rect l="l" t="t" r="r" b="b"/>
              <a:pathLst>
                <a:path w="23957" h="29743" extrusionOk="0">
                  <a:moveTo>
                    <a:pt x="17086" y="143"/>
                  </a:moveTo>
                  <a:cubicBezTo>
                    <a:pt x="18313" y="143"/>
                    <a:pt x="19325" y="1013"/>
                    <a:pt x="19515" y="2227"/>
                  </a:cubicBezTo>
                  <a:lnTo>
                    <a:pt x="23790" y="29599"/>
                  </a:lnTo>
                  <a:lnTo>
                    <a:pt x="8704" y="29599"/>
                  </a:lnTo>
                  <a:cubicBezTo>
                    <a:pt x="7716" y="29599"/>
                    <a:pt x="6871" y="28885"/>
                    <a:pt x="6728" y="27897"/>
                  </a:cubicBezTo>
                  <a:lnTo>
                    <a:pt x="2716" y="2251"/>
                  </a:lnTo>
                  <a:cubicBezTo>
                    <a:pt x="2561" y="1251"/>
                    <a:pt x="1870" y="465"/>
                    <a:pt x="965" y="143"/>
                  </a:cubicBezTo>
                  <a:close/>
                  <a:moveTo>
                    <a:pt x="72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8"/>
                    <a:pt x="37" y="143"/>
                    <a:pt x="72" y="143"/>
                  </a:cubicBezTo>
                  <a:cubicBezTo>
                    <a:pt x="1323" y="143"/>
                    <a:pt x="2370" y="1048"/>
                    <a:pt x="2573" y="2286"/>
                  </a:cubicBezTo>
                  <a:lnTo>
                    <a:pt x="6573" y="27921"/>
                  </a:lnTo>
                  <a:cubicBezTo>
                    <a:pt x="6740" y="28980"/>
                    <a:pt x="7633" y="29742"/>
                    <a:pt x="8704" y="29742"/>
                  </a:cubicBezTo>
                  <a:lnTo>
                    <a:pt x="23885" y="29742"/>
                  </a:lnTo>
                  <a:cubicBezTo>
                    <a:pt x="23897" y="29742"/>
                    <a:pt x="23921" y="29742"/>
                    <a:pt x="23933" y="29718"/>
                  </a:cubicBezTo>
                  <a:cubicBezTo>
                    <a:pt x="23944" y="29707"/>
                    <a:pt x="23956" y="29683"/>
                    <a:pt x="23956" y="29659"/>
                  </a:cubicBezTo>
                  <a:lnTo>
                    <a:pt x="19658" y="2203"/>
                  </a:lnTo>
                  <a:cubicBezTo>
                    <a:pt x="19468" y="917"/>
                    <a:pt x="18384" y="0"/>
                    <a:pt x="17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1535196" y="3051148"/>
              <a:ext cx="1190744" cy="482448"/>
            </a:xfrm>
            <a:custGeom>
              <a:avLst/>
              <a:gdLst/>
              <a:ahLst/>
              <a:cxnLst/>
              <a:rect l="l" t="t" r="r" b="b"/>
              <a:pathLst>
                <a:path w="17193" h="6966" extrusionOk="0">
                  <a:moveTo>
                    <a:pt x="16098" y="1"/>
                  </a:moveTo>
                  <a:lnTo>
                    <a:pt x="0" y="5418"/>
                  </a:lnTo>
                  <a:cubicBezTo>
                    <a:pt x="250" y="6323"/>
                    <a:pt x="1060" y="6966"/>
                    <a:pt x="2012" y="6966"/>
                  </a:cubicBezTo>
                  <a:lnTo>
                    <a:pt x="17193" y="696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529378" y="3045608"/>
              <a:ext cx="1201548" cy="492975"/>
            </a:xfrm>
            <a:custGeom>
              <a:avLst/>
              <a:gdLst/>
              <a:ahLst/>
              <a:cxnLst/>
              <a:rect l="l" t="t" r="r" b="b"/>
              <a:pathLst>
                <a:path w="17349" h="7118" extrusionOk="0">
                  <a:moveTo>
                    <a:pt x="16122" y="176"/>
                  </a:moveTo>
                  <a:lnTo>
                    <a:pt x="17182" y="6974"/>
                  </a:lnTo>
                  <a:lnTo>
                    <a:pt x="2096" y="6974"/>
                  </a:lnTo>
                  <a:cubicBezTo>
                    <a:pt x="1215" y="6974"/>
                    <a:pt x="430" y="6391"/>
                    <a:pt x="180" y="5546"/>
                  </a:cubicBezTo>
                  <a:lnTo>
                    <a:pt x="16122" y="176"/>
                  </a:lnTo>
                  <a:close/>
                  <a:moveTo>
                    <a:pt x="16192" y="0"/>
                  </a:moveTo>
                  <a:cubicBezTo>
                    <a:pt x="16182" y="0"/>
                    <a:pt x="16170" y="3"/>
                    <a:pt x="16158" y="9"/>
                  </a:cubicBezTo>
                  <a:lnTo>
                    <a:pt x="60" y="5427"/>
                  </a:lnTo>
                  <a:cubicBezTo>
                    <a:pt x="25" y="5450"/>
                    <a:pt x="1" y="5486"/>
                    <a:pt x="13" y="5522"/>
                  </a:cubicBezTo>
                  <a:cubicBezTo>
                    <a:pt x="263" y="6462"/>
                    <a:pt x="1120" y="7117"/>
                    <a:pt x="2096" y="7117"/>
                  </a:cubicBezTo>
                  <a:lnTo>
                    <a:pt x="17277" y="7117"/>
                  </a:lnTo>
                  <a:cubicBezTo>
                    <a:pt x="17289" y="7117"/>
                    <a:pt x="17313" y="7117"/>
                    <a:pt x="17325" y="7093"/>
                  </a:cubicBezTo>
                  <a:cubicBezTo>
                    <a:pt x="17348" y="7082"/>
                    <a:pt x="17348" y="7058"/>
                    <a:pt x="17348" y="7034"/>
                  </a:cubicBezTo>
                  <a:lnTo>
                    <a:pt x="16253" y="69"/>
                  </a:lnTo>
                  <a:cubicBezTo>
                    <a:pt x="16253" y="45"/>
                    <a:pt x="16241" y="21"/>
                    <a:pt x="16217" y="9"/>
                  </a:cubicBezTo>
                  <a:cubicBezTo>
                    <a:pt x="16211" y="3"/>
                    <a:pt x="16202" y="0"/>
                    <a:pt x="1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696009" y="3358716"/>
              <a:ext cx="1384527" cy="174875"/>
            </a:xfrm>
            <a:custGeom>
              <a:avLst/>
              <a:gdLst/>
              <a:ahLst/>
              <a:cxnLst/>
              <a:rect l="l" t="t" r="r" b="b"/>
              <a:pathLst>
                <a:path w="19991" h="2525" extrusionOk="0">
                  <a:moveTo>
                    <a:pt x="2536" y="1"/>
                  </a:moveTo>
                  <a:cubicBezTo>
                    <a:pt x="2536" y="1394"/>
                    <a:pt x="1405" y="2525"/>
                    <a:pt x="0" y="2525"/>
                  </a:cubicBezTo>
                  <a:lnTo>
                    <a:pt x="17455" y="2525"/>
                  </a:lnTo>
                  <a:cubicBezTo>
                    <a:pt x="18860" y="2525"/>
                    <a:pt x="19991" y="1394"/>
                    <a:pt x="1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691022" y="3352968"/>
              <a:ext cx="1394500" cy="185610"/>
            </a:xfrm>
            <a:custGeom>
              <a:avLst/>
              <a:gdLst/>
              <a:ahLst/>
              <a:cxnLst/>
              <a:rect l="l" t="t" r="r" b="b"/>
              <a:pathLst>
                <a:path w="20135" h="2680" extrusionOk="0">
                  <a:moveTo>
                    <a:pt x="19991" y="155"/>
                  </a:moveTo>
                  <a:cubicBezTo>
                    <a:pt x="19944" y="1477"/>
                    <a:pt x="18860" y="2536"/>
                    <a:pt x="17527" y="2536"/>
                  </a:cubicBezTo>
                  <a:lnTo>
                    <a:pt x="941" y="2536"/>
                  </a:lnTo>
                  <a:cubicBezTo>
                    <a:pt x="1929" y="2179"/>
                    <a:pt x="2644" y="1250"/>
                    <a:pt x="2679" y="155"/>
                  </a:cubicBezTo>
                  <a:close/>
                  <a:moveTo>
                    <a:pt x="2608" y="0"/>
                  </a:moveTo>
                  <a:cubicBezTo>
                    <a:pt x="2560" y="0"/>
                    <a:pt x="2537" y="36"/>
                    <a:pt x="2537" y="84"/>
                  </a:cubicBezTo>
                  <a:cubicBezTo>
                    <a:pt x="2537" y="1429"/>
                    <a:pt x="1429" y="2536"/>
                    <a:pt x="72" y="2536"/>
                  </a:cubicBezTo>
                  <a:cubicBezTo>
                    <a:pt x="36" y="2536"/>
                    <a:pt x="1" y="2572"/>
                    <a:pt x="1" y="2608"/>
                  </a:cubicBezTo>
                  <a:cubicBezTo>
                    <a:pt x="1" y="2655"/>
                    <a:pt x="36" y="2679"/>
                    <a:pt x="72" y="2679"/>
                  </a:cubicBezTo>
                  <a:lnTo>
                    <a:pt x="17527" y="2679"/>
                  </a:lnTo>
                  <a:cubicBezTo>
                    <a:pt x="18967" y="2679"/>
                    <a:pt x="20134" y="1512"/>
                    <a:pt x="20134" y="84"/>
                  </a:cubicBezTo>
                  <a:cubicBezTo>
                    <a:pt x="20134" y="36"/>
                    <a:pt x="20098" y="0"/>
                    <a:pt x="20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353744" y="1684026"/>
              <a:ext cx="1001186" cy="10735"/>
            </a:xfrm>
            <a:custGeom>
              <a:avLst/>
              <a:gdLst/>
              <a:ahLst/>
              <a:cxnLst/>
              <a:rect l="l" t="t" r="r" b="b"/>
              <a:pathLst>
                <a:path w="14456" h="155" extrusionOk="0">
                  <a:moveTo>
                    <a:pt x="72" y="0"/>
                  </a:moveTo>
                  <a:cubicBezTo>
                    <a:pt x="37" y="0"/>
                    <a:pt x="1" y="36"/>
                    <a:pt x="1" y="83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4384" y="155"/>
                  </a:lnTo>
                  <a:cubicBezTo>
                    <a:pt x="14419" y="155"/>
                    <a:pt x="14455" y="119"/>
                    <a:pt x="14455" y="83"/>
                  </a:cubicBezTo>
                  <a:cubicBezTo>
                    <a:pt x="14455" y="36"/>
                    <a:pt x="14419" y="0"/>
                    <a:pt x="14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803149" y="1823370"/>
              <a:ext cx="573175" cy="9973"/>
            </a:xfrm>
            <a:custGeom>
              <a:avLst/>
              <a:gdLst/>
              <a:ahLst/>
              <a:cxnLst/>
              <a:rect l="l" t="t" r="r" b="b"/>
              <a:pathLst>
                <a:path w="8276" h="144" extrusionOk="0">
                  <a:moveTo>
                    <a:pt x="84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7"/>
                    <a:pt x="37" y="143"/>
                    <a:pt x="84" y="143"/>
                  </a:cubicBezTo>
                  <a:lnTo>
                    <a:pt x="8204" y="143"/>
                  </a:lnTo>
                  <a:cubicBezTo>
                    <a:pt x="8240" y="143"/>
                    <a:pt x="8276" y="107"/>
                    <a:pt x="8276" y="72"/>
                  </a:cubicBezTo>
                  <a:cubicBezTo>
                    <a:pt x="8276" y="24"/>
                    <a:pt x="8240" y="0"/>
                    <a:pt x="8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1375213" y="1823370"/>
              <a:ext cx="305980" cy="9973"/>
            </a:xfrm>
            <a:custGeom>
              <a:avLst/>
              <a:gdLst/>
              <a:ahLst/>
              <a:cxnLst/>
              <a:rect l="l" t="t" r="r" b="b"/>
              <a:pathLst>
                <a:path w="4418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07"/>
                    <a:pt x="36" y="143"/>
                    <a:pt x="72" y="143"/>
                  </a:cubicBezTo>
                  <a:lnTo>
                    <a:pt x="4334" y="143"/>
                  </a:lnTo>
                  <a:cubicBezTo>
                    <a:pt x="4382" y="143"/>
                    <a:pt x="4418" y="107"/>
                    <a:pt x="4418" y="72"/>
                  </a:cubicBezTo>
                  <a:cubicBezTo>
                    <a:pt x="4418" y="24"/>
                    <a:pt x="4382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396683" y="196188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14383" y="143"/>
                  </a:lnTo>
                  <a:cubicBezTo>
                    <a:pt x="14430" y="143"/>
                    <a:pt x="14454" y="120"/>
                    <a:pt x="14454" y="72"/>
                  </a:cubicBezTo>
                  <a:cubicBezTo>
                    <a:pt x="14454" y="36"/>
                    <a:pt x="14419" y="1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418914" y="2100396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1"/>
                  </a:moveTo>
                  <a:cubicBezTo>
                    <a:pt x="24" y="1"/>
                    <a:pt x="1" y="37"/>
                    <a:pt x="1" y="72"/>
                  </a:cubicBezTo>
                  <a:cubicBezTo>
                    <a:pt x="1" y="120"/>
                    <a:pt x="24" y="144"/>
                    <a:pt x="72" y="144"/>
                  </a:cubicBezTo>
                  <a:lnTo>
                    <a:pt x="14371" y="144"/>
                  </a:lnTo>
                  <a:cubicBezTo>
                    <a:pt x="14419" y="144"/>
                    <a:pt x="14455" y="120"/>
                    <a:pt x="14455" y="72"/>
                  </a:cubicBezTo>
                  <a:cubicBezTo>
                    <a:pt x="14455" y="37"/>
                    <a:pt x="14419" y="1"/>
                    <a:pt x="14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783411" y="2238978"/>
              <a:ext cx="658085" cy="10735"/>
            </a:xfrm>
            <a:custGeom>
              <a:avLst/>
              <a:gdLst/>
              <a:ahLst/>
              <a:cxnLst/>
              <a:rect l="l" t="t" r="r" b="b"/>
              <a:pathLst>
                <a:path w="9502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9430" y="155"/>
                  </a:lnTo>
                  <a:cubicBezTo>
                    <a:pt x="9466" y="155"/>
                    <a:pt x="9501" y="119"/>
                    <a:pt x="9501" y="71"/>
                  </a:cubicBezTo>
                  <a:cubicBezTo>
                    <a:pt x="9501" y="36"/>
                    <a:pt x="9466" y="0"/>
                    <a:pt x="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440384" y="2238978"/>
              <a:ext cx="218577" cy="10735"/>
            </a:xfrm>
            <a:custGeom>
              <a:avLst/>
              <a:gdLst/>
              <a:ahLst/>
              <a:cxnLst/>
              <a:rect l="l" t="t" r="r" b="b"/>
              <a:pathLst>
                <a:path w="3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3072" y="155"/>
                  </a:lnTo>
                  <a:cubicBezTo>
                    <a:pt x="3120" y="155"/>
                    <a:pt x="3155" y="119"/>
                    <a:pt x="3155" y="71"/>
                  </a:cubicBezTo>
                  <a:cubicBezTo>
                    <a:pt x="3155" y="36"/>
                    <a:pt x="3120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461784" y="2377491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4383" y="155"/>
                  </a:lnTo>
                  <a:cubicBezTo>
                    <a:pt x="14419" y="155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2067847" y="2516004"/>
              <a:ext cx="416515" cy="10804"/>
            </a:xfrm>
            <a:custGeom>
              <a:avLst/>
              <a:gdLst/>
              <a:ahLst/>
              <a:cxnLst/>
              <a:rect l="l" t="t" r="r" b="b"/>
              <a:pathLst>
                <a:path w="6014" h="156" extrusionOk="0">
                  <a:moveTo>
                    <a:pt x="72" y="1"/>
                  </a:moveTo>
                  <a:cubicBezTo>
                    <a:pt x="36" y="1"/>
                    <a:pt x="1" y="36"/>
                    <a:pt x="1" y="84"/>
                  </a:cubicBezTo>
                  <a:cubicBezTo>
                    <a:pt x="1" y="120"/>
                    <a:pt x="36" y="155"/>
                    <a:pt x="72" y="155"/>
                  </a:cubicBezTo>
                  <a:lnTo>
                    <a:pt x="5942" y="155"/>
                  </a:lnTo>
                  <a:cubicBezTo>
                    <a:pt x="5990" y="155"/>
                    <a:pt x="6013" y="120"/>
                    <a:pt x="6013" y="84"/>
                  </a:cubicBezTo>
                  <a:cubicBezTo>
                    <a:pt x="6013" y="36"/>
                    <a:pt x="5990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483253" y="2516004"/>
              <a:ext cx="463471" cy="10804"/>
            </a:xfrm>
            <a:custGeom>
              <a:avLst/>
              <a:gdLst/>
              <a:ahLst/>
              <a:cxnLst/>
              <a:rect l="l" t="t" r="r" b="b"/>
              <a:pathLst>
                <a:path w="6692" h="156" extrusionOk="0">
                  <a:moveTo>
                    <a:pt x="84" y="1"/>
                  </a:moveTo>
                  <a:cubicBezTo>
                    <a:pt x="36" y="1"/>
                    <a:pt x="0" y="36"/>
                    <a:pt x="0" y="84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6620" y="155"/>
                  </a:lnTo>
                  <a:cubicBezTo>
                    <a:pt x="6668" y="155"/>
                    <a:pt x="6692" y="120"/>
                    <a:pt x="6692" y="84"/>
                  </a:cubicBezTo>
                  <a:cubicBezTo>
                    <a:pt x="6692" y="36"/>
                    <a:pt x="6668" y="1"/>
                    <a:pt x="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813883" y="2655348"/>
              <a:ext cx="692714" cy="9973"/>
            </a:xfrm>
            <a:custGeom>
              <a:avLst/>
              <a:gdLst/>
              <a:ahLst/>
              <a:cxnLst/>
              <a:rect l="l" t="t" r="r" b="b"/>
              <a:pathLst>
                <a:path w="10002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9919" y="144"/>
                  </a:lnTo>
                  <a:cubicBezTo>
                    <a:pt x="9966" y="144"/>
                    <a:pt x="10002" y="108"/>
                    <a:pt x="10002" y="72"/>
                  </a:cubicBezTo>
                  <a:cubicBezTo>
                    <a:pt x="10002" y="24"/>
                    <a:pt x="9966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505485" y="2655348"/>
              <a:ext cx="160885" cy="9973"/>
            </a:xfrm>
            <a:custGeom>
              <a:avLst/>
              <a:gdLst/>
              <a:ahLst/>
              <a:cxnLst/>
              <a:rect l="l" t="t" r="r" b="b"/>
              <a:pathLst>
                <a:path w="2323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2251" y="144"/>
                  </a:lnTo>
                  <a:cubicBezTo>
                    <a:pt x="2299" y="144"/>
                    <a:pt x="2322" y="108"/>
                    <a:pt x="2322" y="72"/>
                  </a:cubicBezTo>
                  <a:cubicBezTo>
                    <a:pt x="2322" y="24"/>
                    <a:pt x="2299" y="1"/>
                    <a:pt x="2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250891" y="2793861"/>
              <a:ext cx="277169" cy="9973"/>
            </a:xfrm>
            <a:custGeom>
              <a:avLst/>
              <a:gdLst/>
              <a:ahLst/>
              <a:cxnLst/>
              <a:rect l="l" t="t" r="r" b="b"/>
              <a:pathLst>
                <a:path w="4002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3930" y="144"/>
                  </a:lnTo>
                  <a:cubicBezTo>
                    <a:pt x="3966" y="144"/>
                    <a:pt x="4001" y="108"/>
                    <a:pt x="4001" y="72"/>
                  </a:cubicBezTo>
                  <a:cubicBezTo>
                    <a:pt x="4001" y="25"/>
                    <a:pt x="3966" y="1"/>
                    <a:pt x="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526954" y="2793861"/>
              <a:ext cx="590489" cy="9973"/>
            </a:xfrm>
            <a:custGeom>
              <a:avLst/>
              <a:gdLst/>
              <a:ahLst/>
              <a:cxnLst/>
              <a:rect l="l" t="t" r="r" b="b"/>
              <a:pathLst>
                <a:path w="852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8454" y="144"/>
                  </a:lnTo>
                  <a:cubicBezTo>
                    <a:pt x="8489" y="144"/>
                    <a:pt x="8525" y="108"/>
                    <a:pt x="8525" y="72"/>
                  </a:cubicBezTo>
                  <a:cubicBezTo>
                    <a:pt x="8525" y="25"/>
                    <a:pt x="8489" y="1"/>
                    <a:pt x="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48354" y="293244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14384" y="143"/>
                  </a:lnTo>
                  <a:cubicBezTo>
                    <a:pt x="14419" y="143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098389" y="3070956"/>
              <a:ext cx="472544" cy="10804"/>
            </a:xfrm>
            <a:custGeom>
              <a:avLst/>
              <a:gdLst/>
              <a:ahLst/>
              <a:cxnLst/>
              <a:rect l="l" t="t" r="r" b="b"/>
              <a:pathLst>
                <a:path w="6823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6751" y="155"/>
                  </a:lnTo>
                  <a:cubicBezTo>
                    <a:pt x="6799" y="155"/>
                    <a:pt x="6823" y="119"/>
                    <a:pt x="6823" y="72"/>
                  </a:cubicBezTo>
                  <a:cubicBezTo>
                    <a:pt x="6823" y="36"/>
                    <a:pt x="6799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570655" y="3070956"/>
              <a:ext cx="376068" cy="10804"/>
            </a:xfrm>
            <a:custGeom>
              <a:avLst/>
              <a:gdLst/>
              <a:ahLst/>
              <a:cxnLst/>
              <a:rect l="l" t="t" r="r" b="b"/>
              <a:pathLst>
                <a:path w="5430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5358" y="155"/>
                  </a:lnTo>
                  <a:cubicBezTo>
                    <a:pt x="5406" y="155"/>
                    <a:pt x="5430" y="119"/>
                    <a:pt x="5430" y="72"/>
                  </a:cubicBezTo>
                  <a:cubicBezTo>
                    <a:pt x="5430" y="36"/>
                    <a:pt x="5406" y="0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92055" y="3209468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cubicBezTo>
                    <a:pt x="1" y="120"/>
                    <a:pt x="25" y="155"/>
                    <a:pt x="72" y="155"/>
                  </a:cubicBezTo>
                  <a:lnTo>
                    <a:pt x="14372" y="155"/>
                  </a:lnTo>
                  <a:cubicBezTo>
                    <a:pt x="14419" y="155"/>
                    <a:pt x="14455" y="120"/>
                    <a:pt x="14455" y="72"/>
                  </a:cubicBezTo>
                  <a:cubicBezTo>
                    <a:pt x="14455" y="36"/>
                    <a:pt x="14419" y="1"/>
                    <a:pt x="14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957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" name="Google Shape;1393;p4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394" name="Google Shape;1394;p4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395" name="Google Shape;1395;p4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" name="Google Shape;1399;p4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5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1403" name="Google Shape;1403;p4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4" name="Google Shape;1404;p4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405" name="Google Shape;1405;p4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8" name="Google Shape;1418;p45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45"/>
          <p:cNvSpPr/>
          <p:nvPr/>
        </p:nvSpPr>
        <p:spPr>
          <a:xfrm>
            <a:off x="1598650" y="1799783"/>
            <a:ext cx="720300" cy="7200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5"/>
          <p:cNvSpPr/>
          <p:nvPr/>
        </p:nvSpPr>
        <p:spPr>
          <a:xfrm>
            <a:off x="4160405" y="1799483"/>
            <a:ext cx="720300" cy="7203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5"/>
          <p:cNvSpPr/>
          <p:nvPr/>
        </p:nvSpPr>
        <p:spPr>
          <a:xfrm>
            <a:off x="6850900" y="1813910"/>
            <a:ext cx="720300" cy="720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5"/>
          <p:cNvSpPr txBox="1">
            <a:spLocks noGrp="1"/>
          </p:cNvSpPr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遊戲計分規則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9" name="Google Shape;1429;p45"/>
          <p:cNvSpPr txBox="1">
            <a:spLocks noGrp="1"/>
          </p:cNvSpPr>
          <p:nvPr>
            <p:ph type="title" idx="2"/>
          </p:nvPr>
        </p:nvSpPr>
        <p:spPr>
          <a:xfrm>
            <a:off x="970963" y="2665645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0" name="Google Shape;1430;p45"/>
          <p:cNvSpPr txBox="1">
            <a:spLocks noGrp="1"/>
          </p:cNvSpPr>
          <p:nvPr>
            <p:ph type="subTitle" idx="1"/>
          </p:nvPr>
        </p:nvSpPr>
        <p:spPr>
          <a:xfrm>
            <a:off x="881010" y="3005088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分鐘就扣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1431" name="Google Shape;1431;p45"/>
          <p:cNvSpPr txBox="1">
            <a:spLocks noGrp="1"/>
          </p:cNvSpPr>
          <p:nvPr>
            <p:ph type="title" idx="3"/>
          </p:nvPr>
        </p:nvSpPr>
        <p:spPr>
          <a:xfrm>
            <a:off x="3560107" y="2665645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中等版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3" name="Google Shape;1433;p45"/>
          <p:cNvSpPr txBox="1">
            <a:spLocks noGrp="1"/>
          </p:cNvSpPr>
          <p:nvPr>
            <p:ph type="title" idx="5"/>
          </p:nvPr>
        </p:nvSpPr>
        <p:spPr>
          <a:xfrm>
            <a:off x="6205575" y="2663598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50" name="Google Shape;1450;p45"/>
          <p:cNvCxnSpPr/>
          <p:nvPr/>
        </p:nvCxnSpPr>
        <p:spPr>
          <a:xfrm rot="10800000">
            <a:off x="3219250" y="1844175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45"/>
          <p:cNvCxnSpPr/>
          <p:nvPr/>
        </p:nvCxnSpPr>
        <p:spPr>
          <a:xfrm rot="10800000">
            <a:off x="5909775" y="1844175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2" name="Google Shape;1452;p45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5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5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5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5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5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45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5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430;p45">
            <a:extLst>
              <a:ext uri="{FF2B5EF4-FFF2-40B4-BE49-F238E27FC236}">
                <a16:creationId xmlns:a16="http://schemas.microsoft.com/office/drawing/2014/main" id="{EEDAB0F7-CE04-4D2D-9B87-55F1AFC2CCF4}"/>
              </a:ext>
            </a:extLst>
          </p:cNvPr>
          <p:cNvSpPr txBox="1">
            <a:spLocks/>
          </p:cNvSpPr>
          <p:nvPr/>
        </p:nvSpPr>
        <p:spPr>
          <a:xfrm>
            <a:off x="3487010" y="2999877"/>
            <a:ext cx="214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分鐘就扣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72" name="Google Shape;1430;p45">
            <a:extLst>
              <a:ext uri="{FF2B5EF4-FFF2-40B4-BE49-F238E27FC236}">
                <a16:creationId xmlns:a16="http://schemas.microsoft.com/office/drawing/2014/main" id="{74B9202D-0869-4A44-B6E9-17D83E52D99C}"/>
              </a:ext>
            </a:extLst>
          </p:cNvPr>
          <p:cNvSpPr txBox="1">
            <a:spLocks/>
          </p:cNvSpPr>
          <p:nvPr/>
        </p:nvSpPr>
        <p:spPr>
          <a:xfrm>
            <a:off x="6158949" y="2964945"/>
            <a:ext cx="214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分鐘就扣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2493BC-0EEB-44B9-B7BC-78AC1A46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33" y="1886086"/>
            <a:ext cx="513304" cy="4732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229AE59-6D8D-4957-8E1A-1C921899E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577" y1="44436" x2="54670" y2="42352"/>
                        <a14:foregroundMark x1="54198" y1="52902" x2="54268" y2="51349"/>
                        <a14:foregroundMark x1="55725" y1="31250" x2="55725" y2="31250"/>
                        <a14:foregroundMark x1="55980" y1="37054" x2="55980" y2="37054"/>
                        <a14:foregroundMark x1="53944" y1="37723" x2="53944" y2="37723"/>
                        <a14:foregroundMark x1="56361" y1="31027" x2="56361" y2="31027"/>
                        <a14:foregroundMark x1="55980" y1="35714" x2="55980" y2="35714"/>
                        <a14:foregroundMark x1="55980" y1="35714" x2="55980" y2="35714"/>
                        <a14:foregroundMark x1="53181" y1="37946" x2="53181" y2="37946"/>
                        <a14:foregroundMark x1="53181" y1="37946" x2="53181" y2="37946"/>
                        <a14:foregroundMark x1="53181" y1="37946" x2="53181" y2="37946"/>
                        <a14:foregroundMark x1="53181" y1="37946" x2="53181" y2="39732"/>
                        <a14:foregroundMark x1="53181" y1="38393" x2="54835" y2="37723"/>
                        <a14:foregroundMark x1="53690" y1="44866" x2="53690" y2="44866"/>
                        <a14:foregroundMark x1="52545" y1="47991" x2="52545" y2="47991"/>
                        <a14:foregroundMark x1="53181" y1="47991" x2="53181" y2="47991"/>
                        <a14:foregroundMark x1="52672" y1="47768" x2="54453" y2="49777"/>
                        <a14:foregroundMark x1="54453" y1="51339" x2="54453" y2="51339"/>
                        <a14:foregroundMark x1="54071" y1="52009" x2="54071" y2="52009"/>
                        <a14:foregroundMark x1="54707" y1="54241" x2="54707" y2="54241"/>
                        <a14:foregroundMark x1="54707" y1="54241" x2="54707" y2="54241"/>
                        <a14:foregroundMark x1="55598" y1="54018" x2="55598" y2="54018"/>
                        <a14:foregroundMark x1="56361" y1="55580" x2="56361" y2="55580"/>
                        <a14:foregroundMark x1="56361" y1="55580" x2="56361" y2="55580"/>
                        <a14:foregroundMark x1="54198" y1="53571" x2="55725" y2="54688"/>
                        <a14:foregroundMark x1="56234" y1="47991" x2="56234" y2="47991"/>
                        <a14:foregroundMark x1="55980" y1="47545" x2="55980" y2="47545"/>
                        <a14:foregroundMark x1="56361" y1="47098" x2="56234" y2="47768"/>
                        <a14:foregroundMark x1="55852" y1="35045" x2="55980" y2="35714"/>
                        <a14:foregroundMark x1="55852" y1="34375" x2="56234" y2="36384"/>
                        <a14:foregroundMark x1="67684" y1="32143" x2="67684" y2="32143"/>
                        <a14:foregroundMark x1="67557" y1="31920" x2="67812" y2="31920"/>
                        <a14:foregroundMark x1="66794" y1="31696" x2="67557" y2="31696"/>
                        <a14:foregroundMark x1="67939" y1="32143" x2="68702" y2="31473"/>
                        <a14:foregroundMark x1="67812" y1="32366" x2="68321" y2="31920"/>
                        <a14:foregroundMark x1="67430" y1="32366" x2="67430" y2="32366"/>
                        <a14:foregroundMark x1="67684" y1="32143" x2="69211" y2="31250"/>
                        <a14:foregroundMark x1="72901" y1="48438" x2="72901" y2="48438"/>
                        <a14:backgroundMark x1="56997" y1="33705" x2="56870" y2="33036"/>
                        <a14:backgroundMark x1="57464" y1="35714" x2="57252" y2="36384"/>
                        <a14:backgroundMark x1="34606" y1="23661" x2="16158" y2="47321"/>
                        <a14:backgroundMark x1="16158" y1="47321" x2="14504" y2="50893"/>
                        <a14:backgroundMark x1="32188" y1="66964" x2="57761" y2="1339"/>
                        <a14:backgroundMark x1="57761" y1="1339" x2="72646" y2="3571"/>
                        <a14:backgroundMark x1="72646" y1="3571" x2="80534" y2="43750"/>
                        <a14:backgroundMark x1="80534" y1="43750" x2="89822" y2="46429"/>
                        <a14:backgroundMark x1="89822" y1="46429" x2="92875" y2="65848"/>
                        <a14:backgroundMark x1="92875" y1="65848" x2="84097" y2="87500"/>
                        <a14:backgroundMark x1="75700" y1="65625" x2="78244" y2="43080"/>
                        <a14:backgroundMark x1="78244" y1="43080" x2="77481" y2="31250"/>
                        <a14:backgroundMark x1="77481" y1="31250" x2="71883" y2="23884"/>
                        <a14:backgroundMark x1="71883" y1="23884" x2="58779" y2="20759"/>
                        <a14:backgroundMark x1="58779" y1="20759" x2="49873" y2="21875"/>
                        <a14:backgroundMark x1="49873" y1="21875" x2="44402" y2="32366"/>
                        <a14:backgroundMark x1="44402" y1="32366" x2="44402" y2="43750"/>
                        <a14:backgroundMark x1="44402" y1="43750" x2="48092" y2="55580"/>
                        <a14:backgroundMark x1="48092" y1="55580" x2="44911" y2="81920"/>
                        <a14:backgroundMark x1="44911" y1="81920" x2="46438" y2="92857"/>
                        <a14:backgroundMark x1="46438" y1="92857" x2="52417" y2="97098"/>
                        <a14:backgroundMark x1="52417" y1="97098" x2="63740" y2="96652"/>
                        <a14:backgroundMark x1="63740" y1="96652" x2="81552" y2="99554"/>
                        <a14:backgroundMark x1="81552" y1="99554" x2="96056" y2="93750"/>
                        <a14:backgroundMark x1="96056" y1="93750" x2="94529" y2="82143"/>
                        <a14:backgroundMark x1="94529" y1="82143" x2="87659" y2="74107"/>
                        <a14:backgroundMark x1="87659" y1="74107" x2="79517" y2="70536"/>
                        <a14:backgroundMark x1="79517" y1="70536" x2="75573" y2="64509"/>
                        <a14:backgroundMark x1="74173" y1="62946" x2="74173" y2="62946"/>
                        <a14:backgroundMark x1="59033" y1="33036" x2="66617" y2="32183"/>
                        <a14:backgroundMark x1="51935" y1="39732" x2="49364" y2="42188"/>
                        <a14:backgroundMark x1="62214" y1="29911" x2="58525" y2="33436"/>
                        <a14:backgroundMark x1="75700" y1="70759" x2="75700" y2="70759"/>
                      </a14:backgroundRemoval>
                    </a14:imgEffect>
                  </a14:imgLayer>
                </a14:imgProps>
              </a:ext>
            </a:extLst>
          </a:blip>
          <a:srcRect l="50407"/>
          <a:stretch/>
        </p:blipFill>
        <p:spPr>
          <a:xfrm>
            <a:off x="6988335" y="1602958"/>
            <a:ext cx="852646" cy="97994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180B71C-F6D7-47F4-94FC-CCD29DF3D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6931" y="1810945"/>
            <a:ext cx="1026865" cy="644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6"/>
          <p:cNvSpPr txBox="1">
            <a:spLocks noGrp="1"/>
          </p:cNvSpPr>
          <p:nvPr>
            <p:ph type="title"/>
          </p:nvPr>
        </p:nvSpPr>
        <p:spPr>
          <a:xfrm>
            <a:off x="3628745" y="1989971"/>
            <a:ext cx="4402736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66" name="Google Shape;1466;p46"/>
          <p:cNvCxnSpPr/>
          <p:nvPr/>
        </p:nvCxnSpPr>
        <p:spPr>
          <a:xfrm>
            <a:off x="3204969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7" name="Google Shape;1467;p46"/>
          <p:cNvGrpSpPr/>
          <p:nvPr/>
        </p:nvGrpSpPr>
        <p:grpSpPr>
          <a:xfrm>
            <a:off x="865593" y="1477850"/>
            <a:ext cx="2198497" cy="2060757"/>
            <a:chOff x="887025" y="1477850"/>
            <a:chExt cx="2198497" cy="2060757"/>
          </a:xfrm>
        </p:grpSpPr>
        <p:sp>
          <p:nvSpPr>
            <p:cNvPr id="1468" name="Google Shape;1468;p46"/>
            <p:cNvSpPr/>
            <p:nvPr/>
          </p:nvSpPr>
          <p:spPr>
            <a:xfrm>
              <a:off x="892011" y="1483598"/>
              <a:ext cx="1271568" cy="174944"/>
            </a:xfrm>
            <a:custGeom>
              <a:avLst/>
              <a:gdLst/>
              <a:ahLst/>
              <a:cxnLst/>
              <a:rect l="l" t="t" r="r" b="b"/>
              <a:pathLst>
                <a:path w="18360" h="2526" extrusionOk="0">
                  <a:moveTo>
                    <a:pt x="2536" y="1"/>
                  </a:moveTo>
                  <a:cubicBezTo>
                    <a:pt x="1132" y="1"/>
                    <a:pt x="0" y="1132"/>
                    <a:pt x="0" y="2525"/>
                  </a:cubicBezTo>
                  <a:lnTo>
                    <a:pt x="18360" y="2525"/>
                  </a:lnTo>
                  <a:lnTo>
                    <a:pt x="18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887025" y="1477850"/>
              <a:ext cx="1282372" cy="185610"/>
            </a:xfrm>
            <a:custGeom>
              <a:avLst/>
              <a:gdLst/>
              <a:ahLst/>
              <a:cxnLst/>
              <a:rect l="l" t="t" r="r" b="b"/>
              <a:pathLst>
                <a:path w="18516" h="2680" extrusionOk="0">
                  <a:moveTo>
                    <a:pt x="18360" y="155"/>
                  </a:moveTo>
                  <a:lnTo>
                    <a:pt x="18360" y="2537"/>
                  </a:lnTo>
                  <a:lnTo>
                    <a:pt x="144" y="2537"/>
                  </a:lnTo>
                  <a:cubicBezTo>
                    <a:pt x="191" y="1215"/>
                    <a:pt x="1275" y="155"/>
                    <a:pt x="2597" y="155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79"/>
                    <a:pt x="1" y="2608"/>
                  </a:cubicBezTo>
                  <a:cubicBezTo>
                    <a:pt x="1" y="2656"/>
                    <a:pt x="37" y="2679"/>
                    <a:pt x="72" y="2679"/>
                  </a:cubicBezTo>
                  <a:lnTo>
                    <a:pt x="18432" y="2679"/>
                  </a:lnTo>
                  <a:cubicBezTo>
                    <a:pt x="18479" y="2679"/>
                    <a:pt x="18515" y="2656"/>
                    <a:pt x="18515" y="2608"/>
                  </a:cubicBezTo>
                  <a:lnTo>
                    <a:pt x="18515" y="84"/>
                  </a:lnTo>
                  <a:cubicBezTo>
                    <a:pt x="18515" y="36"/>
                    <a:pt x="18479" y="1"/>
                    <a:pt x="18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993403" y="1483598"/>
              <a:ext cx="1170175" cy="174944"/>
            </a:xfrm>
            <a:custGeom>
              <a:avLst/>
              <a:gdLst/>
              <a:ahLst/>
              <a:cxnLst/>
              <a:rect l="l" t="t" r="r" b="b"/>
              <a:pathLst>
                <a:path w="16896" h="2526" extrusionOk="0">
                  <a:moveTo>
                    <a:pt x="1061" y="1"/>
                  </a:moveTo>
                  <a:cubicBezTo>
                    <a:pt x="680" y="1"/>
                    <a:pt x="322" y="84"/>
                    <a:pt x="1" y="239"/>
                  </a:cubicBezTo>
                  <a:lnTo>
                    <a:pt x="1846" y="2525"/>
                  </a:lnTo>
                  <a:lnTo>
                    <a:pt x="16896" y="2525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987655" y="1477850"/>
              <a:ext cx="1181741" cy="185610"/>
            </a:xfrm>
            <a:custGeom>
              <a:avLst/>
              <a:gdLst/>
              <a:ahLst/>
              <a:cxnLst/>
              <a:rect l="l" t="t" r="r" b="b"/>
              <a:pathLst>
                <a:path w="17063" h="2680" extrusionOk="0">
                  <a:moveTo>
                    <a:pt x="16907" y="155"/>
                  </a:moveTo>
                  <a:lnTo>
                    <a:pt x="16907" y="2537"/>
                  </a:lnTo>
                  <a:lnTo>
                    <a:pt x="1965" y="2537"/>
                  </a:lnTo>
                  <a:lnTo>
                    <a:pt x="203" y="346"/>
                  </a:lnTo>
                  <a:cubicBezTo>
                    <a:pt x="501" y="215"/>
                    <a:pt x="822" y="155"/>
                    <a:pt x="1144" y="155"/>
                  </a:cubicBezTo>
                  <a:close/>
                  <a:moveTo>
                    <a:pt x="1155" y="1"/>
                  </a:moveTo>
                  <a:cubicBezTo>
                    <a:pt x="774" y="1"/>
                    <a:pt x="393" y="84"/>
                    <a:pt x="48" y="251"/>
                  </a:cubicBezTo>
                  <a:cubicBezTo>
                    <a:pt x="24" y="263"/>
                    <a:pt x="12" y="274"/>
                    <a:pt x="12" y="298"/>
                  </a:cubicBezTo>
                  <a:cubicBezTo>
                    <a:pt x="1" y="322"/>
                    <a:pt x="12" y="346"/>
                    <a:pt x="24" y="370"/>
                  </a:cubicBezTo>
                  <a:lnTo>
                    <a:pt x="1870" y="2656"/>
                  </a:lnTo>
                  <a:cubicBezTo>
                    <a:pt x="1894" y="2679"/>
                    <a:pt x="1906" y="2679"/>
                    <a:pt x="1929" y="2679"/>
                  </a:cubicBezTo>
                  <a:lnTo>
                    <a:pt x="16979" y="2679"/>
                  </a:lnTo>
                  <a:cubicBezTo>
                    <a:pt x="17026" y="2679"/>
                    <a:pt x="17062" y="2656"/>
                    <a:pt x="17050" y="2608"/>
                  </a:cubicBezTo>
                  <a:lnTo>
                    <a:pt x="17050" y="84"/>
                  </a:lnTo>
                  <a:cubicBezTo>
                    <a:pt x="17050" y="36"/>
                    <a:pt x="17026" y="1"/>
                    <a:pt x="1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076718" y="1483598"/>
              <a:ext cx="1649229" cy="2050022"/>
            </a:xfrm>
            <a:custGeom>
              <a:avLst/>
              <a:gdLst/>
              <a:ahLst/>
              <a:cxnLst/>
              <a:rect l="l" t="t" r="r" b="b"/>
              <a:pathLst>
                <a:path w="23813" h="29600" extrusionOk="0">
                  <a:moveTo>
                    <a:pt x="0" y="1"/>
                  </a:moveTo>
                  <a:cubicBezTo>
                    <a:pt x="1286" y="1"/>
                    <a:pt x="2370" y="930"/>
                    <a:pt x="2572" y="2204"/>
                  </a:cubicBezTo>
                  <a:lnTo>
                    <a:pt x="2620" y="2525"/>
                  </a:lnTo>
                  <a:lnTo>
                    <a:pt x="6573" y="27838"/>
                  </a:lnTo>
                  <a:cubicBezTo>
                    <a:pt x="6739" y="28850"/>
                    <a:pt x="7609" y="29600"/>
                    <a:pt x="8632" y="29600"/>
                  </a:cubicBezTo>
                  <a:lnTo>
                    <a:pt x="23813" y="29600"/>
                  </a:lnTo>
                  <a:lnTo>
                    <a:pt x="19515" y="2144"/>
                  </a:lnTo>
                  <a:cubicBezTo>
                    <a:pt x="19324" y="906"/>
                    <a:pt x="18265" y="1"/>
                    <a:pt x="17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071732" y="1478681"/>
              <a:ext cx="1659202" cy="2059926"/>
            </a:xfrm>
            <a:custGeom>
              <a:avLst/>
              <a:gdLst/>
              <a:ahLst/>
              <a:cxnLst/>
              <a:rect l="l" t="t" r="r" b="b"/>
              <a:pathLst>
                <a:path w="23957" h="29743" extrusionOk="0">
                  <a:moveTo>
                    <a:pt x="17086" y="143"/>
                  </a:moveTo>
                  <a:cubicBezTo>
                    <a:pt x="18313" y="143"/>
                    <a:pt x="19325" y="1013"/>
                    <a:pt x="19515" y="2227"/>
                  </a:cubicBezTo>
                  <a:lnTo>
                    <a:pt x="23790" y="29599"/>
                  </a:lnTo>
                  <a:lnTo>
                    <a:pt x="8704" y="29599"/>
                  </a:lnTo>
                  <a:cubicBezTo>
                    <a:pt x="7716" y="29599"/>
                    <a:pt x="6871" y="28885"/>
                    <a:pt x="6728" y="27897"/>
                  </a:cubicBezTo>
                  <a:lnTo>
                    <a:pt x="2716" y="2251"/>
                  </a:lnTo>
                  <a:cubicBezTo>
                    <a:pt x="2561" y="1251"/>
                    <a:pt x="1870" y="465"/>
                    <a:pt x="965" y="143"/>
                  </a:cubicBezTo>
                  <a:close/>
                  <a:moveTo>
                    <a:pt x="72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8"/>
                    <a:pt x="37" y="143"/>
                    <a:pt x="72" y="143"/>
                  </a:cubicBezTo>
                  <a:cubicBezTo>
                    <a:pt x="1323" y="143"/>
                    <a:pt x="2370" y="1048"/>
                    <a:pt x="2573" y="2286"/>
                  </a:cubicBezTo>
                  <a:lnTo>
                    <a:pt x="6573" y="27921"/>
                  </a:lnTo>
                  <a:cubicBezTo>
                    <a:pt x="6740" y="28980"/>
                    <a:pt x="7633" y="29742"/>
                    <a:pt x="8704" y="29742"/>
                  </a:cubicBezTo>
                  <a:lnTo>
                    <a:pt x="23885" y="29742"/>
                  </a:lnTo>
                  <a:cubicBezTo>
                    <a:pt x="23897" y="29742"/>
                    <a:pt x="23921" y="29742"/>
                    <a:pt x="23933" y="29718"/>
                  </a:cubicBezTo>
                  <a:cubicBezTo>
                    <a:pt x="23944" y="29707"/>
                    <a:pt x="23956" y="29683"/>
                    <a:pt x="23956" y="29659"/>
                  </a:cubicBezTo>
                  <a:lnTo>
                    <a:pt x="19658" y="2203"/>
                  </a:lnTo>
                  <a:cubicBezTo>
                    <a:pt x="19468" y="917"/>
                    <a:pt x="18384" y="0"/>
                    <a:pt x="17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1535196" y="3051148"/>
              <a:ext cx="1190744" cy="482448"/>
            </a:xfrm>
            <a:custGeom>
              <a:avLst/>
              <a:gdLst/>
              <a:ahLst/>
              <a:cxnLst/>
              <a:rect l="l" t="t" r="r" b="b"/>
              <a:pathLst>
                <a:path w="17193" h="6966" extrusionOk="0">
                  <a:moveTo>
                    <a:pt x="16098" y="1"/>
                  </a:moveTo>
                  <a:lnTo>
                    <a:pt x="0" y="5418"/>
                  </a:lnTo>
                  <a:cubicBezTo>
                    <a:pt x="250" y="6323"/>
                    <a:pt x="1060" y="6966"/>
                    <a:pt x="2012" y="6966"/>
                  </a:cubicBezTo>
                  <a:lnTo>
                    <a:pt x="17193" y="696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529378" y="3045608"/>
              <a:ext cx="1201548" cy="492975"/>
            </a:xfrm>
            <a:custGeom>
              <a:avLst/>
              <a:gdLst/>
              <a:ahLst/>
              <a:cxnLst/>
              <a:rect l="l" t="t" r="r" b="b"/>
              <a:pathLst>
                <a:path w="17349" h="7118" extrusionOk="0">
                  <a:moveTo>
                    <a:pt x="16122" y="176"/>
                  </a:moveTo>
                  <a:lnTo>
                    <a:pt x="17182" y="6974"/>
                  </a:lnTo>
                  <a:lnTo>
                    <a:pt x="2096" y="6974"/>
                  </a:lnTo>
                  <a:cubicBezTo>
                    <a:pt x="1215" y="6974"/>
                    <a:pt x="430" y="6391"/>
                    <a:pt x="180" y="5546"/>
                  </a:cubicBezTo>
                  <a:lnTo>
                    <a:pt x="16122" y="176"/>
                  </a:lnTo>
                  <a:close/>
                  <a:moveTo>
                    <a:pt x="16192" y="0"/>
                  </a:moveTo>
                  <a:cubicBezTo>
                    <a:pt x="16182" y="0"/>
                    <a:pt x="16170" y="3"/>
                    <a:pt x="16158" y="9"/>
                  </a:cubicBezTo>
                  <a:lnTo>
                    <a:pt x="60" y="5427"/>
                  </a:lnTo>
                  <a:cubicBezTo>
                    <a:pt x="25" y="5450"/>
                    <a:pt x="1" y="5486"/>
                    <a:pt x="13" y="5522"/>
                  </a:cubicBezTo>
                  <a:cubicBezTo>
                    <a:pt x="263" y="6462"/>
                    <a:pt x="1120" y="7117"/>
                    <a:pt x="2096" y="7117"/>
                  </a:cubicBezTo>
                  <a:lnTo>
                    <a:pt x="17277" y="7117"/>
                  </a:lnTo>
                  <a:cubicBezTo>
                    <a:pt x="17289" y="7117"/>
                    <a:pt x="17313" y="7117"/>
                    <a:pt x="17325" y="7093"/>
                  </a:cubicBezTo>
                  <a:cubicBezTo>
                    <a:pt x="17348" y="7082"/>
                    <a:pt x="17348" y="7058"/>
                    <a:pt x="17348" y="7034"/>
                  </a:cubicBezTo>
                  <a:lnTo>
                    <a:pt x="16253" y="69"/>
                  </a:lnTo>
                  <a:cubicBezTo>
                    <a:pt x="16253" y="45"/>
                    <a:pt x="16241" y="21"/>
                    <a:pt x="16217" y="9"/>
                  </a:cubicBezTo>
                  <a:cubicBezTo>
                    <a:pt x="16211" y="3"/>
                    <a:pt x="16202" y="0"/>
                    <a:pt x="1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696009" y="3358716"/>
              <a:ext cx="1384527" cy="174875"/>
            </a:xfrm>
            <a:custGeom>
              <a:avLst/>
              <a:gdLst/>
              <a:ahLst/>
              <a:cxnLst/>
              <a:rect l="l" t="t" r="r" b="b"/>
              <a:pathLst>
                <a:path w="19991" h="2525" extrusionOk="0">
                  <a:moveTo>
                    <a:pt x="2536" y="1"/>
                  </a:moveTo>
                  <a:cubicBezTo>
                    <a:pt x="2536" y="1394"/>
                    <a:pt x="1405" y="2525"/>
                    <a:pt x="0" y="2525"/>
                  </a:cubicBezTo>
                  <a:lnTo>
                    <a:pt x="17455" y="2525"/>
                  </a:lnTo>
                  <a:cubicBezTo>
                    <a:pt x="18860" y="2525"/>
                    <a:pt x="19991" y="1394"/>
                    <a:pt x="1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691022" y="3352968"/>
              <a:ext cx="1394500" cy="185610"/>
            </a:xfrm>
            <a:custGeom>
              <a:avLst/>
              <a:gdLst/>
              <a:ahLst/>
              <a:cxnLst/>
              <a:rect l="l" t="t" r="r" b="b"/>
              <a:pathLst>
                <a:path w="20135" h="2680" extrusionOk="0">
                  <a:moveTo>
                    <a:pt x="19991" y="155"/>
                  </a:moveTo>
                  <a:cubicBezTo>
                    <a:pt x="19944" y="1477"/>
                    <a:pt x="18860" y="2536"/>
                    <a:pt x="17527" y="2536"/>
                  </a:cubicBezTo>
                  <a:lnTo>
                    <a:pt x="941" y="2536"/>
                  </a:lnTo>
                  <a:cubicBezTo>
                    <a:pt x="1929" y="2179"/>
                    <a:pt x="2644" y="1250"/>
                    <a:pt x="2679" y="155"/>
                  </a:cubicBezTo>
                  <a:close/>
                  <a:moveTo>
                    <a:pt x="2608" y="0"/>
                  </a:moveTo>
                  <a:cubicBezTo>
                    <a:pt x="2560" y="0"/>
                    <a:pt x="2537" y="36"/>
                    <a:pt x="2537" y="84"/>
                  </a:cubicBezTo>
                  <a:cubicBezTo>
                    <a:pt x="2537" y="1429"/>
                    <a:pt x="1429" y="2536"/>
                    <a:pt x="72" y="2536"/>
                  </a:cubicBezTo>
                  <a:cubicBezTo>
                    <a:pt x="36" y="2536"/>
                    <a:pt x="1" y="2572"/>
                    <a:pt x="1" y="2608"/>
                  </a:cubicBezTo>
                  <a:cubicBezTo>
                    <a:pt x="1" y="2655"/>
                    <a:pt x="36" y="2679"/>
                    <a:pt x="72" y="2679"/>
                  </a:cubicBezTo>
                  <a:lnTo>
                    <a:pt x="17527" y="2679"/>
                  </a:lnTo>
                  <a:cubicBezTo>
                    <a:pt x="18967" y="2679"/>
                    <a:pt x="20134" y="1512"/>
                    <a:pt x="20134" y="84"/>
                  </a:cubicBezTo>
                  <a:cubicBezTo>
                    <a:pt x="20134" y="36"/>
                    <a:pt x="20098" y="0"/>
                    <a:pt x="20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353744" y="1684026"/>
              <a:ext cx="1001186" cy="10735"/>
            </a:xfrm>
            <a:custGeom>
              <a:avLst/>
              <a:gdLst/>
              <a:ahLst/>
              <a:cxnLst/>
              <a:rect l="l" t="t" r="r" b="b"/>
              <a:pathLst>
                <a:path w="14456" h="155" extrusionOk="0">
                  <a:moveTo>
                    <a:pt x="72" y="0"/>
                  </a:moveTo>
                  <a:cubicBezTo>
                    <a:pt x="37" y="0"/>
                    <a:pt x="1" y="36"/>
                    <a:pt x="1" y="83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4384" y="155"/>
                  </a:lnTo>
                  <a:cubicBezTo>
                    <a:pt x="14419" y="155"/>
                    <a:pt x="14455" y="119"/>
                    <a:pt x="14455" y="83"/>
                  </a:cubicBezTo>
                  <a:cubicBezTo>
                    <a:pt x="14455" y="36"/>
                    <a:pt x="14419" y="0"/>
                    <a:pt x="14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803149" y="1823370"/>
              <a:ext cx="573175" cy="9973"/>
            </a:xfrm>
            <a:custGeom>
              <a:avLst/>
              <a:gdLst/>
              <a:ahLst/>
              <a:cxnLst/>
              <a:rect l="l" t="t" r="r" b="b"/>
              <a:pathLst>
                <a:path w="8276" h="144" extrusionOk="0">
                  <a:moveTo>
                    <a:pt x="84" y="0"/>
                  </a:moveTo>
                  <a:cubicBezTo>
                    <a:pt x="37" y="0"/>
                    <a:pt x="1" y="24"/>
                    <a:pt x="1" y="72"/>
                  </a:cubicBezTo>
                  <a:cubicBezTo>
                    <a:pt x="1" y="107"/>
                    <a:pt x="37" y="143"/>
                    <a:pt x="84" y="143"/>
                  </a:cubicBezTo>
                  <a:lnTo>
                    <a:pt x="8204" y="143"/>
                  </a:lnTo>
                  <a:cubicBezTo>
                    <a:pt x="8240" y="143"/>
                    <a:pt x="8276" y="107"/>
                    <a:pt x="8276" y="72"/>
                  </a:cubicBezTo>
                  <a:cubicBezTo>
                    <a:pt x="8276" y="24"/>
                    <a:pt x="8240" y="0"/>
                    <a:pt x="8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1375213" y="1823370"/>
              <a:ext cx="305980" cy="9973"/>
            </a:xfrm>
            <a:custGeom>
              <a:avLst/>
              <a:gdLst/>
              <a:ahLst/>
              <a:cxnLst/>
              <a:rect l="l" t="t" r="r" b="b"/>
              <a:pathLst>
                <a:path w="4418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07"/>
                    <a:pt x="36" y="143"/>
                    <a:pt x="72" y="143"/>
                  </a:cubicBezTo>
                  <a:lnTo>
                    <a:pt x="4334" y="143"/>
                  </a:lnTo>
                  <a:cubicBezTo>
                    <a:pt x="4382" y="143"/>
                    <a:pt x="4418" y="107"/>
                    <a:pt x="4418" y="72"/>
                  </a:cubicBezTo>
                  <a:cubicBezTo>
                    <a:pt x="4418" y="24"/>
                    <a:pt x="4382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396683" y="196188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14383" y="143"/>
                  </a:lnTo>
                  <a:cubicBezTo>
                    <a:pt x="14430" y="143"/>
                    <a:pt x="14454" y="120"/>
                    <a:pt x="14454" y="72"/>
                  </a:cubicBezTo>
                  <a:cubicBezTo>
                    <a:pt x="14454" y="36"/>
                    <a:pt x="14419" y="1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418914" y="2100396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1"/>
                  </a:moveTo>
                  <a:cubicBezTo>
                    <a:pt x="24" y="1"/>
                    <a:pt x="1" y="37"/>
                    <a:pt x="1" y="72"/>
                  </a:cubicBezTo>
                  <a:cubicBezTo>
                    <a:pt x="1" y="120"/>
                    <a:pt x="24" y="144"/>
                    <a:pt x="72" y="144"/>
                  </a:cubicBezTo>
                  <a:lnTo>
                    <a:pt x="14371" y="144"/>
                  </a:lnTo>
                  <a:cubicBezTo>
                    <a:pt x="14419" y="144"/>
                    <a:pt x="14455" y="120"/>
                    <a:pt x="14455" y="72"/>
                  </a:cubicBezTo>
                  <a:cubicBezTo>
                    <a:pt x="14455" y="37"/>
                    <a:pt x="14419" y="1"/>
                    <a:pt x="14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783411" y="2238978"/>
              <a:ext cx="658085" cy="10735"/>
            </a:xfrm>
            <a:custGeom>
              <a:avLst/>
              <a:gdLst/>
              <a:ahLst/>
              <a:cxnLst/>
              <a:rect l="l" t="t" r="r" b="b"/>
              <a:pathLst>
                <a:path w="9502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9430" y="155"/>
                  </a:lnTo>
                  <a:cubicBezTo>
                    <a:pt x="9466" y="155"/>
                    <a:pt x="9501" y="119"/>
                    <a:pt x="9501" y="71"/>
                  </a:cubicBezTo>
                  <a:cubicBezTo>
                    <a:pt x="9501" y="36"/>
                    <a:pt x="9466" y="0"/>
                    <a:pt x="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440384" y="2238978"/>
              <a:ext cx="218577" cy="10735"/>
            </a:xfrm>
            <a:custGeom>
              <a:avLst/>
              <a:gdLst/>
              <a:ahLst/>
              <a:cxnLst/>
              <a:rect l="l" t="t" r="r" b="b"/>
              <a:pathLst>
                <a:path w="3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3072" y="155"/>
                  </a:lnTo>
                  <a:cubicBezTo>
                    <a:pt x="3120" y="155"/>
                    <a:pt x="3155" y="119"/>
                    <a:pt x="3155" y="71"/>
                  </a:cubicBezTo>
                  <a:cubicBezTo>
                    <a:pt x="3155" y="36"/>
                    <a:pt x="3120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1461784" y="2377491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4383" y="155"/>
                  </a:lnTo>
                  <a:cubicBezTo>
                    <a:pt x="14419" y="155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2067847" y="2516004"/>
              <a:ext cx="416515" cy="10804"/>
            </a:xfrm>
            <a:custGeom>
              <a:avLst/>
              <a:gdLst/>
              <a:ahLst/>
              <a:cxnLst/>
              <a:rect l="l" t="t" r="r" b="b"/>
              <a:pathLst>
                <a:path w="6014" h="156" extrusionOk="0">
                  <a:moveTo>
                    <a:pt x="72" y="1"/>
                  </a:moveTo>
                  <a:cubicBezTo>
                    <a:pt x="36" y="1"/>
                    <a:pt x="1" y="36"/>
                    <a:pt x="1" y="84"/>
                  </a:cubicBezTo>
                  <a:cubicBezTo>
                    <a:pt x="1" y="120"/>
                    <a:pt x="36" y="155"/>
                    <a:pt x="72" y="155"/>
                  </a:cubicBezTo>
                  <a:lnTo>
                    <a:pt x="5942" y="155"/>
                  </a:lnTo>
                  <a:cubicBezTo>
                    <a:pt x="5990" y="155"/>
                    <a:pt x="6013" y="120"/>
                    <a:pt x="6013" y="84"/>
                  </a:cubicBezTo>
                  <a:cubicBezTo>
                    <a:pt x="6013" y="36"/>
                    <a:pt x="5990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1483253" y="2516004"/>
              <a:ext cx="463471" cy="10804"/>
            </a:xfrm>
            <a:custGeom>
              <a:avLst/>
              <a:gdLst/>
              <a:ahLst/>
              <a:cxnLst/>
              <a:rect l="l" t="t" r="r" b="b"/>
              <a:pathLst>
                <a:path w="6692" h="156" extrusionOk="0">
                  <a:moveTo>
                    <a:pt x="84" y="1"/>
                  </a:moveTo>
                  <a:cubicBezTo>
                    <a:pt x="36" y="1"/>
                    <a:pt x="0" y="36"/>
                    <a:pt x="0" y="84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6620" y="155"/>
                  </a:lnTo>
                  <a:cubicBezTo>
                    <a:pt x="6668" y="155"/>
                    <a:pt x="6692" y="120"/>
                    <a:pt x="6692" y="84"/>
                  </a:cubicBezTo>
                  <a:cubicBezTo>
                    <a:pt x="6692" y="36"/>
                    <a:pt x="6668" y="1"/>
                    <a:pt x="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813883" y="2655348"/>
              <a:ext cx="692714" cy="9973"/>
            </a:xfrm>
            <a:custGeom>
              <a:avLst/>
              <a:gdLst/>
              <a:ahLst/>
              <a:cxnLst/>
              <a:rect l="l" t="t" r="r" b="b"/>
              <a:pathLst>
                <a:path w="10002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9919" y="144"/>
                  </a:lnTo>
                  <a:cubicBezTo>
                    <a:pt x="9966" y="144"/>
                    <a:pt x="10002" y="108"/>
                    <a:pt x="10002" y="72"/>
                  </a:cubicBezTo>
                  <a:cubicBezTo>
                    <a:pt x="10002" y="24"/>
                    <a:pt x="9966" y="1"/>
                    <a:pt x="9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505485" y="2655348"/>
              <a:ext cx="160885" cy="9973"/>
            </a:xfrm>
            <a:custGeom>
              <a:avLst/>
              <a:gdLst/>
              <a:ahLst/>
              <a:cxnLst/>
              <a:rect l="l" t="t" r="r" b="b"/>
              <a:pathLst>
                <a:path w="2323" h="144" extrusionOk="0">
                  <a:moveTo>
                    <a:pt x="72" y="1"/>
                  </a:moveTo>
                  <a:cubicBezTo>
                    <a:pt x="24" y="1"/>
                    <a:pt x="1" y="24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lnTo>
                    <a:pt x="2251" y="144"/>
                  </a:lnTo>
                  <a:cubicBezTo>
                    <a:pt x="2299" y="144"/>
                    <a:pt x="2322" y="108"/>
                    <a:pt x="2322" y="72"/>
                  </a:cubicBezTo>
                  <a:cubicBezTo>
                    <a:pt x="2322" y="24"/>
                    <a:pt x="2299" y="1"/>
                    <a:pt x="2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250891" y="2793861"/>
              <a:ext cx="277169" cy="9973"/>
            </a:xfrm>
            <a:custGeom>
              <a:avLst/>
              <a:gdLst/>
              <a:ahLst/>
              <a:cxnLst/>
              <a:rect l="l" t="t" r="r" b="b"/>
              <a:pathLst>
                <a:path w="4002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3930" y="144"/>
                  </a:lnTo>
                  <a:cubicBezTo>
                    <a:pt x="3966" y="144"/>
                    <a:pt x="4001" y="108"/>
                    <a:pt x="4001" y="72"/>
                  </a:cubicBezTo>
                  <a:cubicBezTo>
                    <a:pt x="4001" y="25"/>
                    <a:pt x="3966" y="1"/>
                    <a:pt x="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1526954" y="2793861"/>
              <a:ext cx="590489" cy="9973"/>
            </a:xfrm>
            <a:custGeom>
              <a:avLst/>
              <a:gdLst/>
              <a:ahLst/>
              <a:cxnLst/>
              <a:rect l="l" t="t" r="r" b="b"/>
              <a:pathLst>
                <a:path w="852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8454" y="144"/>
                  </a:lnTo>
                  <a:cubicBezTo>
                    <a:pt x="8489" y="144"/>
                    <a:pt x="8525" y="108"/>
                    <a:pt x="8525" y="72"/>
                  </a:cubicBezTo>
                  <a:cubicBezTo>
                    <a:pt x="8525" y="25"/>
                    <a:pt x="8489" y="1"/>
                    <a:pt x="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1548354" y="2932443"/>
              <a:ext cx="1001117" cy="9973"/>
            </a:xfrm>
            <a:custGeom>
              <a:avLst/>
              <a:gdLst/>
              <a:ahLst/>
              <a:cxnLst/>
              <a:rect l="l" t="t" r="r" b="b"/>
              <a:pathLst>
                <a:path w="14455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14384" y="143"/>
                  </a:lnTo>
                  <a:cubicBezTo>
                    <a:pt x="14419" y="143"/>
                    <a:pt x="14455" y="119"/>
                    <a:pt x="14455" y="72"/>
                  </a:cubicBezTo>
                  <a:cubicBezTo>
                    <a:pt x="14455" y="36"/>
                    <a:pt x="14419" y="0"/>
                    <a:pt x="1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098389" y="3070956"/>
              <a:ext cx="472544" cy="10804"/>
            </a:xfrm>
            <a:custGeom>
              <a:avLst/>
              <a:gdLst/>
              <a:ahLst/>
              <a:cxnLst/>
              <a:rect l="l" t="t" r="r" b="b"/>
              <a:pathLst>
                <a:path w="6823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6751" y="155"/>
                  </a:lnTo>
                  <a:cubicBezTo>
                    <a:pt x="6799" y="155"/>
                    <a:pt x="6823" y="119"/>
                    <a:pt x="6823" y="72"/>
                  </a:cubicBezTo>
                  <a:cubicBezTo>
                    <a:pt x="6823" y="36"/>
                    <a:pt x="6799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1570655" y="3070956"/>
              <a:ext cx="376068" cy="10804"/>
            </a:xfrm>
            <a:custGeom>
              <a:avLst/>
              <a:gdLst/>
              <a:ahLst/>
              <a:cxnLst/>
              <a:rect l="l" t="t" r="r" b="b"/>
              <a:pathLst>
                <a:path w="5430" h="156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5358" y="155"/>
                  </a:lnTo>
                  <a:cubicBezTo>
                    <a:pt x="5406" y="155"/>
                    <a:pt x="5430" y="119"/>
                    <a:pt x="5430" y="72"/>
                  </a:cubicBezTo>
                  <a:cubicBezTo>
                    <a:pt x="5430" y="36"/>
                    <a:pt x="5406" y="0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1592055" y="3209468"/>
              <a:ext cx="1001117" cy="10804"/>
            </a:xfrm>
            <a:custGeom>
              <a:avLst/>
              <a:gdLst/>
              <a:ahLst/>
              <a:cxnLst/>
              <a:rect l="l" t="t" r="r" b="b"/>
              <a:pathLst>
                <a:path w="14455" h="156" extrusionOk="0"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cubicBezTo>
                    <a:pt x="1" y="120"/>
                    <a:pt x="25" y="155"/>
                    <a:pt x="72" y="155"/>
                  </a:cubicBezTo>
                  <a:lnTo>
                    <a:pt x="14372" y="155"/>
                  </a:lnTo>
                  <a:cubicBezTo>
                    <a:pt x="14419" y="155"/>
                    <a:pt x="14455" y="120"/>
                    <a:pt x="14455" y="72"/>
                  </a:cubicBezTo>
                  <a:cubicBezTo>
                    <a:pt x="14455" y="36"/>
                    <a:pt x="14419" y="1"/>
                    <a:pt x="14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3424909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C0EEAB"/>
      </a:accent4>
      <a:accent5>
        <a:srgbClr val="F7A653"/>
      </a:accent5>
      <a:accent6>
        <a:srgbClr val="D94A4A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179</Words>
  <Application>Microsoft Office PowerPoint</Application>
  <PresentationFormat>如螢幕大小 (16:9)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Concert One</vt:lpstr>
      <vt:lpstr>Teko</vt:lpstr>
      <vt:lpstr>Baloo 2</vt:lpstr>
      <vt:lpstr>微軟正黑體</vt:lpstr>
      <vt:lpstr>Virtual Campaign by Slidesgo</vt:lpstr>
      <vt:lpstr>sudoku! 圖學期末project</vt:lpstr>
      <vt:lpstr>01</vt:lpstr>
      <vt:lpstr>遊戲基本規則</vt:lpstr>
      <vt:lpstr>遊戲基本規則</vt:lpstr>
      <vt:lpstr>遊戲變化規則</vt:lpstr>
      <vt:lpstr>遊戲變化規則</vt:lpstr>
      <vt:lpstr>遊戲計分規則</vt:lpstr>
      <vt:lpstr>遊戲計分規則</vt:lpstr>
      <vt:lpstr>遊戲介紹</vt:lpstr>
      <vt:lpstr>介面-主選單</vt:lpstr>
      <vt:lpstr>介面-遊戲介紹</vt:lpstr>
      <vt:lpstr>介面-遊戲介紹</vt:lpstr>
      <vt:lpstr>介面-遊戲介紹</vt:lpstr>
      <vt:lpstr>介面-計分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sudoku! 圖學期末project</dc:title>
  <cp:lastModifiedBy>謝慧怡</cp:lastModifiedBy>
  <cp:revision>84</cp:revision>
  <dcterms:modified xsi:type="dcterms:W3CDTF">2021-01-11T19:35:13Z</dcterms:modified>
</cp:coreProperties>
</file>