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74" r:id="rId4"/>
    <p:sldId id="263" r:id="rId5"/>
    <p:sldId id="281" r:id="rId6"/>
    <p:sldId id="264" r:id="rId7"/>
    <p:sldId id="282" r:id="rId8"/>
    <p:sldId id="273" r:id="rId9"/>
    <p:sldId id="283" r:id="rId10"/>
    <p:sldId id="286" r:id="rId11"/>
    <p:sldId id="287" r:id="rId12"/>
    <p:sldId id="288" r:id="rId13"/>
    <p:sldId id="293" r:id="rId14"/>
    <p:sldId id="291" r:id="rId15"/>
    <p:sldId id="290" r:id="rId16"/>
    <p:sldId id="292" r:id="rId17"/>
    <p:sldId id="285" r:id="rId18"/>
  </p:sldIdLst>
  <p:sldSz cx="9144000" cy="5143500" type="screen16x9"/>
  <p:notesSz cx="6858000" cy="9144000"/>
  <p:embeddedFontLst>
    <p:embeddedFont>
      <p:font typeface="Baloo 2" panose="02020500000000000000" charset="0"/>
      <p:regular r:id="rId20"/>
      <p:bold r:id="rId21"/>
    </p:embeddedFont>
    <p:embeddedFont>
      <p:font typeface="Concert One" panose="02020500000000000000" charset="0"/>
      <p:regular r:id="rId22"/>
    </p:embeddedFont>
    <p:embeddedFont>
      <p:font typeface="Teko" panose="02020500000000000000" charset="0"/>
      <p:regular r:id="rId23"/>
      <p:bold r:id="rId24"/>
    </p:embeddedFont>
    <p:embeddedFont>
      <p:font typeface="微軟正黑體" panose="020B0604030504040204" pitchFamily="34" charset="-120"/>
      <p:regular r:id="rId25"/>
      <p:bold r:id="rId26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FA"/>
    <a:srgbClr val="FFEFE1"/>
    <a:srgbClr val="F7A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24DF2A-9557-4838-B697-4B26E6E9C3D2}">
  <a:tblStyle styleId="{1724DF2A-9557-4838-B697-4B26E6E9C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43"/>
  </p:normalViewPr>
  <p:slideViewPr>
    <p:cSldViewPr snapToGrid="0">
      <p:cViewPr varScale="1">
        <p:scale>
          <a:sx n="107" d="100"/>
          <a:sy n="107" d="100"/>
        </p:scale>
        <p:origin x="778" y="77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9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2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26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02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79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6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681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97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fc84f77b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fc84f77b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37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12" name="Google Shape;312;p1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13" name="Google Shape;313;p1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1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1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475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11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>
            <a:off x="887020" y="311412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741019" y="21145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>
            <a:off x="2606359" y="11593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>
            <a:off x="93851" y="25717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>
            <a:off x="2870570" y="27497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>
            <a:off x="1560920" y="8545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>
            <a:off x="2333945" y="384749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1"/>
          <p:cNvGrpSpPr/>
          <p:nvPr/>
        </p:nvGrpSpPr>
        <p:grpSpPr>
          <a:xfrm rot="-7217067">
            <a:off x="-1037809" y="3893003"/>
            <a:ext cx="2435263" cy="1836747"/>
            <a:chOff x="1852738" y="206787"/>
            <a:chExt cx="2668014" cy="2012295"/>
          </a:xfrm>
        </p:grpSpPr>
        <p:sp>
          <p:nvSpPr>
            <p:cNvPr id="334" name="Google Shape;334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 rot="-4048342">
            <a:off x="7185262" y="3690373"/>
            <a:ext cx="2435223" cy="1836717"/>
            <a:chOff x="1852738" y="206787"/>
            <a:chExt cx="2668014" cy="2012295"/>
          </a:xfrm>
        </p:grpSpPr>
        <p:sp>
          <p:nvSpPr>
            <p:cNvPr id="342" name="Google Shape;342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71" name="Google Shape;571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2" name="Google Shape;572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0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title" idx="2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3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4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5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6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  <p:extLst>
      <p:ext uri="{BB962C8B-B14F-4D97-AF65-F5344CB8AC3E}">
        <p14:creationId xmlns:p14="http://schemas.microsoft.com/office/powerpoint/2010/main" val="270610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6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461182" y="1448970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sudoku!</a:t>
            </a:r>
            <a:br>
              <a:rPr 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圖學期末</a:t>
            </a:r>
            <a:r>
              <a:rPr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project</a:t>
            </a:r>
            <a:endParaRPr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464446"/>
            <a:ext cx="4360800" cy="1035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B0729021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楊千嬅</a:t>
            </a:r>
            <a:endParaRPr lang="en-US" altLang="zh-CN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B0729023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謝慧怡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B0729025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王妤霈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B0729029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何佳馨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主選單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60CACC-9A7F-4E82-9D66-4A786B5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"/>
          <a:stretch/>
        </p:blipFill>
        <p:spPr>
          <a:xfrm>
            <a:off x="2800350" y="1272934"/>
            <a:ext cx="3543300" cy="35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403E3E-6121-4153-ADEC-C4ABEB3A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35" y="1293018"/>
            <a:ext cx="3643730" cy="36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D6BE27-1C6D-4539-9140-04A097E2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78" y="1210785"/>
            <a:ext cx="3747644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(Middle)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597C83-35F3-427E-86E6-10217322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2" y="1293018"/>
            <a:ext cx="3599701" cy="3624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7D7528A-B559-4A81-8D0B-5EB2E4CF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86" y="1293018"/>
            <a:ext cx="3599701" cy="3620271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C70E0427-819C-4C2A-961D-36699C35D29B}"/>
              </a:ext>
            </a:extLst>
          </p:cNvPr>
          <p:cNvSpPr/>
          <p:nvPr/>
        </p:nvSpPr>
        <p:spPr>
          <a:xfrm>
            <a:off x="3264694" y="3100387"/>
            <a:ext cx="578643" cy="5500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A5789A2-81C2-48A7-B3C7-E4058871960D}"/>
              </a:ext>
            </a:extLst>
          </p:cNvPr>
          <p:cNvSpPr/>
          <p:nvPr/>
        </p:nvSpPr>
        <p:spPr>
          <a:xfrm>
            <a:off x="7167563" y="3100386"/>
            <a:ext cx="578643" cy="5500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1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(Hard)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D1DC05-4A83-41B4-AD71-5B615BA1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53" y="1332227"/>
            <a:ext cx="3612907" cy="36459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0C73B8-BB27-4E34-9030-1C9EEA7D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78" y="1332227"/>
            <a:ext cx="3612869" cy="36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86952E-64A3-4AB0-AB5A-AC591F11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23" y="1196497"/>
            <a:ext cx="3736354" cy="37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4043083" y="1989971"/>
            <a:ext cx="5250936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218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7"/>
          <p:cNvSpPr txBox="1">
            <a:spLocks noGrp="1"/>
          </p:cNvSpPr>
          <p:nvPr>
            <p:ph type="ctrTitle"/>
          </p:nvPr>
        </p:nvSpPr>
        <p:spPr>
          <a:xfrm>
            <a:off x="1645128" y="2570348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8E73F-5178-43BB-9325-7393CF56E1CC}"/>
              </a:ext>
            </a:extLst>
          </p:cNvPr>
          <p:cNvSpPr/>
          <p:nvPr/>
        </p:nvSpPr>
        <p:spPr>
          <a:xfrm>
            <a:off x="4572000" y="2664619"/>
            <a:ext cx="3821906" cy="1124083"/>
          </a:xfrm>
          <a:prstGeom prst="rect">
            <a:avLst/>
          </a:prstGeom>
          <a:solidFill>
            <a:srgbClr val="F7A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13CB36-C805-4283-96AA-70567240FD1B}"/>
              </a:ext>
            </a:extLst>
          </p:cNvPr>
          <p:cNvGrpSpPr/>
          <p:nvPr/>
        </p:nvGrpSpPr>
        <p:grpSpPr>
          <a:xfrm>
            <a:off x="4644413" y="2297283"/>
            <a:ext cx="757804" cy="780411"/>
            <a:chOff x="4428559" y="586626"/>
            <a:chExt cx="757804" cy="780411"/>
          </a:xfrm>
        </p:grpSpPr>
        <p:sp>
          <p:nvSpPr>
            <p:cNvPr id="54" name="Google Shape;1425;p45">
              <a:extLst>
                <a:ext uri="{FF2B5EF4-FFF2-40B4-BE49-F238E27FC236}">
                  <a16:creationId xmlns:a16="http://schemas.microsoft.com/office/drawing/2014/main" id="{FA5F5C22-B0D6-4140-A06D-BD220E71A30F}"/>
                </a:ext>
              </a:extLst>
            </p:cNvPr>
            <p:cNvSpPr/>
            <p:nvPr/>
          </p:nvSpPr>
          <p:spPr>
            <a:xfrm>
              <a:off x="4428559" y="586626"/>
              <a:ext cx="757804" cy="780411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8201;p72">
              <a:extLst>
                <a:ext uri="{FF2B5EF4-FFF2-40B4-BE49-F238E27FC236}">
                  <a16:creationId xmlns:a16="http://schemas.microsoft.com/office/drawing/2014/main" id="{3915DDAF-3C38-4D63-8FBB-A95B746D4C55}"/>
                </a:ext>
              </a:extLst>
            </p:cNvPr>
            <p:cNvGrpSpPr/>
            <p:nvPr/>
          </p:nvGrpSpPr>
          <p:grpSpPr>
            <a:xfrm>
              <a:off x="4507093" y="649371"/>
              <a:ext cx="606096" cy="578044"/>
              <a:chOff x="-55202750" y="3198925"/>
              <a:chExt cx="318225" cy="316650"/>
            </a:xfrm>
          </p:grpSpPr>
          <p:sp>
            <p:nvSpPr>
              <p:cNvPr id="52" name="Google Shape;8202;p72">
                <a:extLst>
                  <a:ext uri="{FF2B5EF4-FFF2-40B4-BE49-F238E27FC236}">
                    <a16:creationId xmlns:a16="http://schemas.microsoft.com/office/drawing/2014/main" id="{4EB3B86D-7CF3-4258-81A1-3E8BA2CF3A51}"/>
                  </a:ext>
                </a:extLst>
              </p:cNvPr>
              <p:cNvSpPr/>
              <p:nvPr/>
            </p:nvSpPr>
            <p:spPr>
              <a:xfrm>
                <a:off x="-55130275" y="3293425"/>
                <a:ext cx="167775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743" extrusionOk="0">
                    <a:moveTo>
                      <a:pt x="1891" y="2238"/>
                    </a:moveTo>
                    <a:cubicBezTo>
                      <a:pt x="2111" y="2238"/>
                      <a:pt x="2269" y="2395"/>
                      <a:pt x="2269" y="2584"/>
                    </a:cubicBezTo>
                    <a:cubicBezTo>
                      <a:pt x="2269" y="2805"/>
                      <a:pt x="2111" y="2962"/>
                      <a:pt x="1891" y="2962"/>
                    </a:cubicBezTo>
                    <a:cubicBezTo>
                      <a:pt x="1702" y="2962"/>
                      <a:pt x="1544" y="2836"/>
                      <a:pt x="1544" y="2584"/>
                    </a:cubicBezTo>
                    <a:cubicBezTo>
                      <a:pt x="1544" y="2395"/>
                      <a:pt x="1702" y="2238"/>
                      <a:pt x="1891" y="2238"/>
                    </a:cubicBezTo>
                    <a:close/>
                    <a:moveTo>
                      <a:pt x="4884" y="2269"/>
                    </a:moveTo>
                    <a:cubicBezTo>
                      <a:pt x="5104" y="2269"/>
                      <a:pt x="5262" y="2427"/>
                      <a:pt x="5262" y="2647"/>
                    </a:cubicBezTo>
                    <a:cubicBezTo>
                      <a:pt x="5262" y="2836"/>
                      <a:pt x="5104" y="2994"/>
                      <a:pt x="4884" y="2994"/>
                    </a:cubicBezTo>
                    <a:cubicBezTo>
                      <a:pt x="4695" y="2994"/>
                      <a:pt x="4537" y="2836"/>
                      <a:pt x="4537" y="2647"/>
                    </a:cubicBezTo>
                    <a:cubicBezTo>
                      <a:pt x="4537" y="2427"/>
                      <a:pt x="4695" y="2269"/>
                      <a:pt x="4884" y="2269"/>
                    </a:cubicBezTo>
                    <a:close/>
                    <a:moveTo>
                      <a:pt x="4454" y="4798"/>
                    </a:moveTo>
                    <a:cubicBezTo>
                      <a:pt x="4545" y="4798"/>
                      <a:pt x="4632" y="4837"/>
                      <a:pt x="4695" y="4916"/>
                    </a:cubicBezTo>
                    <a:cubicBezTo>
                      <a:pt x="4852" y="5042"/>
                      <a:pt x="4852" y="5262"/>
                      <a:pt x="4726" y="5420"/>
                    </a:cubicBezTo>
                    <a:cubicBezTo>
                      <a:pt x="4380" y="5798"/>
                      <a:pt x="3907" y="5987"/>
                      <a:pt x="3403" y="5987"/>
                    </a:cubicBezTo>
                    <a:cubicBezTo>
                      <a:pt x="2899" y="5987"/>
                      <a:pt x="2426" y="5798"/>
                      <a:pt x="2111" y="5420"/>
                    </a:cubicBezTo>
                    <a:cubicBezTo>
                      <a:pt x="1954" y="5262"/>
                      <a:pt x="1954" y="5042"/>
                      <a:pt x="2111" y="4916"/>
                    </a:cubicBezTo>
                    <a:cubicBezTo>
                      <a:pt x="2190" y="4837"/>
                      <a:pt x="2284" y="4798"/>
                      <a:pt x="2375" y="4798"/>
                    </a:cubicBezTo>
                    <a:cubicBezTo>
                      <a:pt x="2466" y="4798"/>
                      <a:pt x="2552" y="4837"/>
                      <a:pt x="2615" y="4916"/>
                    </a:cubicBezTo>
                    <a:cubicBezTo>
                      <a:pt x="2836" y="5136"/>
                      <a:pt x="3119" y="5246"/>
                      <a:pt x="3403" y="5246"/>
                    </a:cubicBezTo>
                    <a:cubicBezTo>
                      <a:pt x="3686" y="5246"/>
                      <a:pt x="3970" y="5136"/>
                      <a:pt x="4191" y="4916"/>
                    </a:cubicBezTo>
                    <a:cubicBezTo>
                      <a:pt x="4269" y="4837"/>
                      <a:pt x="4364" y="4798"/>
                      <a:pt x="4454" y="4798"/>
                    </a:cubicBezTo>
                    <a:close/>
                    <a:moveTo>
                      <a:pt x="3403" y="1"/>
                    </a:moveTo>
                    <a:cubicBezTo>
                      <a:pt x="2773" y="1261"/>
                      <a:pt x="1513" y="2112"/>
                      <a:pt x="63" y="2238"/>
                    </a:cubicBezTo>
                    <a:cubicBezTo>
                      <a:pt x="63" y="2364"/>
                      <a:pt x="0" y="2521"/>
                      <a:pt x="0" y="2647"/>
                    </a:cubicBezTo>
                    <a:lnTo>
                      <a:pt x="0" y="4128"/>
                    </a:lnTo>
                    <a:cubicBezTo>
                      <a:pt x="0" y="5577"/>
                      <a:pt x="1198" y="6743"/>
                      <a:pt x="2615" y="6743"/>
                    </a:cubicBezTo>
                    <a:lnTo>
                      <a:pt x="4096" y="6743"/>
                    </a:lnTo>
                    <a:cubicBezTo>
                      <a:pt x="5577" y="6743"/>
                      <a:pt x="6711" y="5546"/>
                      <a:pt x="6711" y="4128"/>
                    </a:cubicBezTo>
                    <a:lnTo>
                      <a:pt x="6711" y="2647"/>
                    </a:lnTo>
                    <a:cubicBezTo>
                      <a:pt x="6711" y="2521"/>
                      <a:pt x="6711" y="2364"/>
                      <a:pt x="6679" y="2238"/>
                    </a:cubicBezTo>
                    <a:cubicBezTo>
                      <a:pt x="5293" y="2112"/>
                      <a:pt x="4033" y="1261"/>
                      <a:pt x="3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203;p72">
                <a:extLst>
                  <a:ext uri="{FF2B5EF4-FFF2-40B4-BE49-F238E27FC236}">
                    <a16:creationId xmlns:a16="http://schemas.microsoft.com/office/drawing/2014/main" id="{35107DC9-7CF2-47BF-A38C-CE1BC9E66272}"/>
                  </a:ext>
                </a:extLst>
              </p:cNvPr>
              <p:cNvSpPr/>
              <p:nvPr/>
            </p:nvSpPr>
            <p:spPr>
              <a:xfrm>
                <a:off x="-55202750" y="3198925"/>
                <a:ext cx="3182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2666" extrusionOk="0">
                    <a:moveTo>
                      <a:pt x="6302" y="2221"/>
                    </a:moveTo>
                    <a:cubicBezTo>
                      <a:pt x="6459" y="2221"/>
                      <a:pt x="6617" y="2300"/>
                      <a:pt x="6648" y="2458"/>
                    </a:cubicBezTo>
                    <a:lnTo>
                      <a:pt x="6680" y="2615"/>
                    </a:lnTo>
                    <a:cubicBezTo>
                      <a:pt x="7058" y="4127"/>
                      <a:pt x="8381" y="5230"/>
                      <a:pt x="9956" y="5230"/>
                    </a:cubicBezTo>
                    <a:cubicBezTo>
                      <a:pt x="10145" y="5230"/>
                      <a:pt x="10272" y="5356"/>
                      <a:pt x="10303" y="5545"/>
                    </a:cubicBezTo>
                    <a:cubicBezTo>
                      <a:pt x="10366" y="5829"/>
                      <a:pt x="10398" y="6112"/>
                      <a:pt x="10398" y="6364"/>
                    </a:cubicBezTo>
                    <a:lnTo>
                      <a:pt x="10398" y="7877"/>
                    </a:lnTo>
                    <a:cubicBezTo>
                      <a:pt x="10398" y="9704"/>
                      <a:pt x="8885" y="11216"/>
                      <a:pt x="7058" y="11216"/>
                    </a:cubicBezTo>
                    <a:lnTo>
                      <a:pt x="5546" y="11216"/>
                    </a:lnTo>
                    <a:cubicBezTo>
                      <a:pt x="3687" y="11216"/>
                      <a:pt x="2206" y="9704"/>
                      <a:pt x="2206" y="7877"/>
                    </a:cubicBezTo>
                    <a:lnTo>
                      <a:pt x="2206" y="6364"/>
                    </a:lnTo>
                    <a:cubicBezTo>
                      <a:pt x="2206" y="6112"/>
                      <a:pt x="2238" y="5829"/>
                      <a:pt x="2269" y="5545"/>
                    </a:cubicBezTo>
                    <a:cubicBezTo>
                      <a:pt x="2332" y="5388"/>
                      <a:pt x="2490" y="5230"/>
                      <a:pt x="2647" y="5230"/>
                    </a:cubicBezTo>
                    <a:cubicBezTo>
                      <a:pt x="4160" y="5230"/>
                      <a:pt x="5514" y="4127"/>
                      <a:pt x="5892" y="2615"/>
                    </a:cubicBezTo>
                    <a:lnTo>
                      <a:pt x="5955" y="2458"/>
                    </a:lnTo>
                    <a:cubicBezTo>
                      <a:pt x="5987" y="2300"/>
                      <a:pt x="6144" y="2221"/>
                      <a:pt x="6302" y="2221"/>
                    </a:cubicBezTo>
                    <a:close/>
                    <a:moveTo>
                      <a:pt x="6333" y="0"/>
                    </a:moveTo>
                    <a:cubicBezTo>
                      <a:pt x="3529" y="0"/>
                      <a:pt x="1135" y="2111"/>
                      <a:pt x="789" y="4884"/>
                    </a:cubicBezTo>
                    <a:cubicBezTo>
                      <a:pt x="284" y="5230"/>
                      <a:pt x="1" y="5797"/>
                      <a:pt x="1" y="6427"/>
                    </a:cubicBezTo>
                    <a:cubicBezTo>
                      <a:pt x="1" y="6805"/>
                      <a:pt x="127" y="7215"/>
                      <a:pt x="379" y="7530"/>
                    </a:cubicBezTo>
                    <a:cubicBezTo>
                      <a:pt x="158" y="7845"/>
                      <a:pt x="1" y="8223"/>
                      <a:pt x="1" y="8633"/>
                    </a:cubicBezTo>
                    <a:cubicBezTo>
                      <a:pt x="1" y="9011"/>
                      <a:pt x="127" y="9420"/>
                      <a:pt x="379" y="9735"/>
                    </a:cubicBezTo>
                    <a:cubicBezTo>
                      <a:pt x="158" y="10050"/>
                      <a:pt x="1" y="10428"/>
                      <a:pt x="1" y="10838"/>
                    </a:cubicBezTo>
                    <a:cubicBezTo>
                      <a:pt x="1" y="11846"/>
                      <a:pt x="852" y="12665"/>
                      <a:pt x="1891" y="12665"/>
                    </a:cubicBezTo>
                    <a:lnTo>
                      <a:pt x="10839" y="12665"/>
                    </a:lnTo>
                    <a:cubicBezTo>
                      <a:pt x="11847" y="12665"/>
                      <a:pt x="12729" y="11846"/>
                      <a:pt x="12729" y="10838"/>
                    </a:cubicBezTo>
                    <a:cubicBezTo>
                      <a:pt x="12729" y="10428"/>
                      <a:pt x="12603" y="10050"/>
                      <a:pt x="12319" y="9735"/>
                    </a:cubicBezTo>
                    <a:cubicBezTo>
                      <a:pt x="12571" y="9420"/>
                      <a:pt x="12729" y="9011"/>
                      <a:pt x="12729" y="8633"/>
                    </a:cubicBezTo>
                    <a:cubicBezTo>
                      <a:pt x="12666" y="8223"/>
                      <a:pt x="12508" y="7845"/>
                      <a:pt x="12288" y="7530"/>
                    </a:cubicBezTo>
                    <a:cubicBezTo>
                      <a:pt x="12508" y="7215"/>
                      <a:pt x="12666" y="6805"/>
                      <a:pt x="12666" y="6427"/>
                    </a:cubicBezTo>
                    <a:cubicBezTo>
                      <a:pt x="12666" y="5829"/>
                      <a:pt x="12351" y="5230"/>
                      <a:pt x="11878" y="4884"/>
                    </a:cubicBezTo>
                    <a:cubicBezTo>
                      <a:pt x="11500" y="2111"/>
                      <a:pt x="9137" y="0"/>
                      <a:pt x="6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id="{A4080EF0-5075-42EA-AC7E-F32C446E1E7B}"/>
              </a:ext>
            </a:extLst>
          </p:cNvPr>
          <p:cNvSpPr/>
          <p:nvPr/>
        </p:nvSpPr>
        <p:spPr>
          <a:xfrm>
            <a:off x="7891699" y="2288900"/>
            <a:ext cx="722473" cy="715564"/>
          </a:xfrm>
          <a:prstGeom prst="ellipse">
            <a:avLst/>
          </a:prstGeom>
          <a:solidFill>
            <a:srgbClr val="FFEF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89B3C06-5AD1-4E27-B15C-98D97B3D3BDF}"/>
              </a:ext>
            </a:extLst>
          </p:cNvPr>
          <p:cNvGrpSpPr/>
          <p:nvPr/>
        </p:nvGrpSpPr>
        <p:grpSpPr>
          <a:xfrm>
            <a:off x="5747289" y="2288900"/>
            <a:ext cx="720300" cy="720300"/>
            <a:chOff x="5747289" y="2181740"/>
            <a:chExt cx="720300" cy="720300"/>
          </a:xfrm>
        </p:grpSpPr>
        <p:sp>
          <p:nvSpPr>
            <p:cNvPr id="56" name="Google Shape;1426;p45">
              <a:extLst>
                <a:ext uri="{FF2B5EF4-FFF2-40B4-BE49-F238E27FC236}">
                  <a16:creationId xmlns:a16="http://schemas.microsoft.com/office/drawing/2014/main" id="{D58E851C-F6B9-4349-8679-ACB1C41AE1AF}"/>
                </a:ext>
              </a:extLst>
            </p:cNvPr>
            <p:cNvSpPr/>
            <p:nvPr/>
          </p:nvSpPr>
          <p:spPr>
            <a:xfrm>
              <a:off x="5747289" y="2181740"/>
              <a:ext cx="720300" cy="720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8149;p72">
              <a:extLst>
                <a:ext uri="{FF2B5EF4-FFF2-40B4-BE49-F238E27FC236}">
                  <a16:creationId xmlns:a16="http://schemas.microsoft.com/office/drawing/2014/main" id="{8FF364AF-8773-4E10-8F5C-6DC1EFE657CA}"/>
                </a:ext>
              </a:extLst>
            </p:cNvPr>
            <p:cNvGrpSpPr/>
            <p:nvPr/>
          </p:nvGrpSpPr>
          <p:grpSpPr>
            <a:xfrm>
              <a:off x="5875495" y="2221367"/>
              <a:ext cx="511776" cy="638121"/>
              <a:chOff x="-55595775" y="3982375"/>
              <a:chExt cx="319025" cy="319250"/>
            </a:xfrm>
          </p:grpSpPr>
          <p:sp>
            <p:nvSpPr>
              <p:cNvPr id="69" name="Google Shape;8150;p72">
                <a:extLst>
                  <a:ext uri="{FF2B5EF4-FFF2-40B4-BE49-F238E27FC236}">
                    <a16:creationId xmlns:a16="http://schemas.microsoft.com/office/drawing/2014/main" id="{30543DB6-68A5-4BB7-8A73-631058A4669D}"/>
                  </a:ext>
                </a:extLst>
              </p:cNvPr>
              <p:cNvSpPr/>
              <p:nvPr/>
            </p:nvSpPr>
            <p:spPr>
              <a:xfrm>
                <a:off x="-55441400" y="3982375"/>
                <a:ext cx="125250" cy="145175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807" extrusionOk="0">
                    <a:moveTo>
                      <a:pt x="2038" y="1"/>
                    </a:moveTo>
                    <a:cubicBezTo>
                      <a:pt x="1277" y="1"/>
                      <a:pt x="574" y="302"/>
                      <a:pt x="1" y="797"/>
                    </a:cubicBezTo>
                    <a:cubicBezTo>
                      <a:pt x="2332" y="1081"/>
                      <a:pt x="4160" y="3003"/>
                      <a:pt x="4254" y="5365"/>
                    </a:cubicBezTo>
                    <a:cubicBezTo>
                      <a:pt x="4538" y="5491"/>
                      <a:pt x="4821" y="5586"/>
                      <a:pt x="5010" y="5807"/>
                    </a:cubicBezTo>
                    <a:lnTo>
                      <a:pt x="5010" y="3066"/>
                    </a:lnTo>
                    <a:cubicBezTo>
                      <a:pt x="5010" y="1585"/>
                      <a:pt x="3939" y="293"/>
                      <a:pt x="2521" y="41"/>
                    </a:cubicBezTo>
                    <a:cubicBezTo>
                      <a:pt x="2358" y="14"/>
                      <a:pt x="2197" y="1"/>
                      <a:pt x="20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151;p72">
                <a:extLst>
                  <a:ext uri="{FF2B5EF4-FFF2-40B4-BE49-F238E27FC236}">
                    <a16:creationId xmlns:a16="http://schemas.microsoft.com/office/drawing/2014/main" id="{03235F6B-3C7C-485A-B66C-E447E0D6411E}"/>
                  </a:ext>
                </a:extLst>
              </p:cNvPr>
              <p:cNvSpPr/>
              <p:nvPr/>
            </p:nvSpPr>
            <p:spPr>
              <a:xfrm>
                <a:off x="-55343725" y="4203125"/>
                <a:ext cx="66975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640" extrusionOk="0">
                    <a:moveTo>
                      <a:pt x="1418" y="1"/>
                    </a:moveTo>
                    <a:cubicBezTo>
                      <a:pt x="1135" y="379"/>
                      <a:pt x="757" y="663"/>
                      <a:pt x="284" y="789"/>
                    </a:cubicBezTo>
                    <a:cubicBezTo>
                      <a:pt x="190" y="1072"/>
                      <a:pt x="127" y="1387"/>
                      <a:pt x="1" y="1639"/>
                    </a:cubicBezTo>
                    <a:lnTo>
                      <a:pt x="2300" y="1639"/>
                    </a:lnTo>
                    <a:cubicBezTo>
                      <a:pt x="2458" y="1639"/>
                      <a:pt x="2615" y="1545"/>
                      <a:pt x="2647" y="1387"/>
                    </a:cubicBezTo>
                    <a:cubicBezTo>
                      <a:pt x="2678" y="1167"/>
                      <a:pt x="2615" y="1009"/>
                      <a:pt x="2458" y="946"/>
                    </a:cubicBezTo>
                    <a:cubicBezTo>
                      <a:pt x="2017" y="757"/>
                      <a:pt x="1670" y="379"/>
                      <a:pt x="1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152;p72">
                <a:extLst>
                  <a:ext uri="{FF2B5EF4-FFF2-40B4-BE49-F238E27FC236}">
                    <a16:creationId xmlns:a16="http://schemas.microsoft.com/office/drawing/2014/main" id="{E1C7B682-F523-4F0E-96C0-04B8A4238099}"/>
                  </a:ext>
                </a:extLst>
              </p:cNvPr>
              <p:cNvSpPr/>
              <p:nvPr/>
            </p:nvSpPr>
            <p:spPr>
              <a:xfrm>
                <a:off x="-55557950" y="4019625"/>
                <a:ext cx="1473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3781" extrusionOk="0">
                    <a:moveTo>
                      <a:pt x="4064" y="0"/>
                    </a:moveTo>
                    <a:cubicBezTo>
                      <a:pt x="1922" y="63"/>
                      <a:pt x="189" y="1702"/>
                      <a:pt x="0" y="3781"/>
                    </a:cubicBezTo>
                    <a:lnTo>
                      <a:pt x="2584" y="3749"/>
                    </a:lnTo>
                    <a:cubicBezTo>
                      <a:pt x="3938" y="3749"/>
                      <a:pt x="5135" y="2930"/>
                      <a:pt x="5671" y="1670"/>
                    </a:cubicBezTo>
                    <a:cubicBezTo>
                      <a:pt x="5829" y="1261"/>
                      <a:pt x="5892" y="882"/>
                      <a:pt x="5892" y="441"/>
                    </a:cubicBezTo>
                    <a:cubicBezTo>
                      <a:pt x="5356" y="158"/>
                      <a:pt x="4726" y="0"/>
                      <a:pt x="40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153;p72">
                <a:extLst>
                  <a:ext uri="{FF2B5EF4-FFF2-40B4-BE49-F238E27FC236}">
                    <a16:creationId xmlns:a16="http://schemas.microsoft.com/office/drawing/2014/main" id="{5CF872E0-46FC-4958-8FE4-0C4DB54BC932}"/>
                  </a:ext>
                </a:extLst>
              </p:cNvPr>
              <p:cNvSpPr/>
              <p:nvPr/>
            </p:nvSpPr>
            <p:spPr>
              <a:xfrm>
                <a:off x="-55557950" y="4042450"/>
                <a:ext cx="206375" cy="25917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367" extrusionOk="0">
                    <a:moveTo>
                      <a:pt x="2584" y="4349"/>
                    </a:moveTo>
                    <a:cubicBezTo>
                      <a:pt x="2773" y="4349"/>
                      <a:pt x="2993" y="4475"/>
                      <a:pt x="2993" y="4695"/>
                    </a:cubicBezTo>
                    <a:cubicBezTo>
                      <a:pt x="2993" y="4884"/>
                      <a:pt x="2836" y="5073"/>
                      <a:pt x="2615" y="5073"/>
                    </a:cubicBezTo>
                    <a:cubicBezTo>
                      <a:pt x="2395" y="5073"/>
                      <a:pt x="2237" y="4916"/>
                      <a:pt x="2237" y="4727"/>
                    </a:cubicBezTo>
                    <a:cubicBezTo>
                      <a:pt x="2237" y="4538"/>
                      <a:pt x="2395" y="4349"/>
                      <a:pt x="2584" y="4349"/>
                    </a:cubicBezTo>
                    <a:close/>
                    <a:moveTo>
                      <a:pt x="5545" y="4349"/>
                    </a:moveTo>
                    <a:cubicBezTo>
                      <a:pt x="5734" y="4349"/>
                      <a:pt x="5923" y="4506"/>
                      <a:pt x="5923" y="4695"/>
                    </a:cubicBezTo>
                    <a:cubicBezTo>
                      <a:pt x="5986" y="4884"/>
                      <a:pt x="5829" y="5042"/>
                      <a:pt x="5577" y="5073"/>
                    </a:cubicBezTo>
                    <a:cubicBezTo>
                      <a:pt x="5388" y="5073"/>
                      <a:pt x="5198" y="4916"/>
                      <a:pt x="5198" y="4727"/>
                    </a:cubicBezTo>
                    <a:cubicBezTo>
                      <a:pt x="5198" y="4538"/>
                      <a:pt x="5356" y="4349"/>
                      <a:pt x="5545" y="4349"/>
                    </a:cubicBezTo>
                    <a:close/>
                    <a:moveTo>
                      <a:pt x="5191" y="6908"/>
                    </a:moveTo>
                    <a:cubicBezTo>
                      <a:pt x="5285" y="6908"/>
                      <a:pt x="5372" y="6948"/>
                      <a:pt x="5419" y="7027"/>
                    </a:cubicBezTo>
                    <a:cubicBezTo>
                      <a:pt x="5577" y="7121"/>
                      <a:pt x="5577" y="7373"/>
                      <a:pt x="5451" y="7531"/>
                    </a:cubicBezTo>
                    <a:cubicBezTo>
                      <a:pt x="5104" y="7877"/>
                      <a:pt x="4631" y="8066"/>
                      <a:pt x="4159" y="8066"/>
                    </a:cubicBezTo>
                    <a:cubicBezTo>
                      <a:pt x="3655" y="8066"/>
                      <a:pt x="3182" y="7877"/>
                      <a:pt x="2836" y="7531"/>
                    </a:cubicBezTo>
                    <a:cubicBezTo>
                      <a:pt x="2678" y="7373"/>
                      <a:pt x="2678" y="7121"/>
                      <a:pt x="2836" y="7027"/>
                    </a:cubicBezTo>
                    <a:cubicBezTo>
                      <a:pt x="2914" y="6948"/>
                      <a:pt x="3009" y="6908"/>
                      <a:pt x="3099" y="6908"/>
                    </a:cubicBezTo>
                    <a:cubicBezTo>
                      <a:pt x="3190" y="6908"/>
                      <a:pt x="3277" y="6948"/>
                      <a:pt x="3340" y="7027"/>
                    </a:cubicBezTo>
                    <a:cubicBezTo>
                      <a:pt x="3556" y="7227"/>
                      <a:pt x="3848" y="7322"/>
                      <a:pt x="4133" y="7322"/>
                    </a:cubicBezTo>
                    <a:cubicBezTo>
                      <a:pt x="4431" y="7322"/>
                      <a:pt x="4722" y="7219"/>
                      <a:pt x="4915" y="7027"/>
                    </a:cubicBezTo>
                    <a:cubicBezTo>
                      <a:pt x="4994" y="6948"/>
                      <a:pt x="5096" y="6908"/>
                      <a:pt x="5191" y="6908"/>
                    </a:cubicBezTo>
                    <a:close/>
                    <a:moveTo>
                      <a:pt x="6616" y="1"/>
                    </a:moveTo>
                    <a:cubicBezTo>
                      <a:pt x="6553" y="348"/>
                      <a:pt x="6490" y="726"/>
                      <a:pt x="6333" y="1072"/>
                    </a:cubicBezTo>
                    <a:cubicBezTo>
                      <a:pt x="5703" y="2584"/>
                      <a:pt x="4253" y="3624"/>
                      <a:pt x="2584" y="3624"/>
                    </a:cubicBezTo>
                    <a:lnTo>
                      <a:pt x="0" y="3656"/>
                    </a:lnTo>
                    <a:lnTo>
                      <a:pt x="32" y="6302"/>
                    </a:lnTo>
                    <a:cubicBezTo>
                      <a:pt x="63" y="8520"/>
                      <a:pt x="1891" y="10366"/>
                      <a:pt x="4103" y="10366"/>
                    </a:cubicBezTo>
                    <a:cubicBezTo>
                      <a:pt x="4121" y="10366"/>
                      <a:pt x="4140" y="10366"/>
                      <a:pt x="4159" y="10366"/>
                    </a:cubicBezTo>
                    <a:cubicBezTo>
                      <a:pt x="6396" y="10335"/>
                      <a:pt x="8254" y="8476"/>
                      <a:pt x="8223" y="6239"/>
                    </a:cubicBezTo>
                    <a:lnTo>
                      <a:pt x="8191" y="3246"/>
                    </a:lnTo>
                    <a:cubicBezTo>
                      <a:pt x="8191" y="1891"/>
                      <a:pt x="7561" y="757"/>
                      <a:pt x="66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154;p72">
                <a:extLst>
                  <a:ext uri="{FF2B5EF4-FFF2-40B4-BE49-F238E27FC236}">
                    <a16:creationId xmlns:a16="http://schemas.microsoft.com/office/drawing/2014/main" id="{CD470215-40D8-49EA-9CDC-12E94626EA47}"/>
                  </a:ext>
                </a:extLst>
              </p:cNvPr>
              <p:cNvSpPr/>
              <p:nvPr/>
            </p:nvSpPr>
            <p:spPr>
              <a:xfrm>
                <a:off x="-55335050" y="4136200"/>
                <a:ext cx="1890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84" extrusionOk="0">
                    <a:moveTo>
                      <a:pt x="0" y="0"/>
                    </a:moveTo>
                    <a:lnTo>
                      <a:pt x="0" y="2426"/>
                    </a:lnTo>
                    <a:lnTo>
                      <a:pt x="0" y="2583"/>
                    </a:lnTo>
                    <a:cubicBezTo>
                      <a:pt x="441" y="2331"/>
                      <a:pt x="756" y="1859"/>
                      <a:pt x="756" y="1292"/>
                    </a:cubicBezTo>
                    <a:cubicBezTo>
                      <a:pt x="756" y="756"/>
                      <a:pt x="441" y="284"/>
                      <a:pt x="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155;p72">
                <a:extLst>
                  <a:ext uri="{FF2B5EF4-FFF2-40B4-BE49-F238E27FC236}">
                    <a16:creationId xmlns:a16="http://schemas.microsoft.com/office/drawing/2014/main" id="{54189596-7224-4168-84D5-A8F3EAC4E465}"/>
                  </a:ext>
                </a:extLst>
              </p:cNvPr>
              <p:cNvSpPr/>
              <p:nvPr/>
            </p:nvSpPr>
            <p:spPr>
              <a:xfrm>
                <a:off x="-55595775" y="4136975"/>
                <a:ext cx="189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616" extrusionOk="0">
                    <a:moveTo>
                      <a:pt x="757" y="1"/>
                    </a:moveTo>
                    <a:cubicBezTo>
                      <a:pt x="284" y="284"/>
                      <a:pt x="1" y="757"/>
                      <a:pt x="1" y="1292"/>
                    </a:cubicBezTo>
                    <a:cubicBezTo>
                      <a:pt x="1" y="1859"/>
                      <a:pt x="316" y="2332"/>
                      <a:pt x="757" y="2615"/>
                    </a:cubicBez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181B7E-216D-49E5-A682-0B13CB32A626}"/>
              </a:ext>
            </a:extLst>
          </p:cNvPr>
          <p:cNvGrpSpPr/>
          <p:nvPr/>
        </p:nvGrpSpPr>
        <p:grpSpPr>
          <a:xfrm>
            <a:off x="6829239" y="2288900"/>
            <a:ext cx="720300" cy="720300"/>
            <a:chOff x="6829239" y="2181740"/>
            <a:chExt cx="720300" cy="720300"/>
          </a:xfrm>
        </p:grpSpPr>
        <p:sp>
          <p:nvSpPr>
            <p:cNvPr id="57" name="Google Shape;1427;p45">
              <a:extLst>
                <a:ext uri="{FF2B5EF4-FFF2-40B4-BE49-F238E27FC236}">
                  <a16:creationId xmlns:a16="http://schemas.microsoft.com/office/drawing/2014/main" id="{0B507076-5BC3-4DA5-BC2D-D975253479F9}"/>
                </a:ext>
              </a:extLst>
            </p:cNvPr>
            <p:cNvSpPr/>
            <p:nvPr/>
          </p:nvSpPr>
          <p:spPr>
            <a:xfrm>
              <a:off x="6829239" y="2181740"/>
              <a:ext cx="720300" cy="720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8255;p72">
              <a:extLst>
                <a:ext uri="{FF2B5EF4-FFF2-40B4-BE49-F238E27FC236}">
                  <a16:creationId xmlns:a16="http://schemas.microsoft.com/office/drawing/2014/main" id="{A897EDC5-A63E-4944-BA83-18484D08DCDE}"/>
                </a:ext>
              </a:extLst>
            </p:cNvPr>
            <p:cNvGrpSpPr/>
            <p:nvPr/>
          </p:nvGrpSpPr>
          <p:grpSpPr>
            <a:xfrm>
              <a:off x="6937034" y="2237944"/>
              <a:ext cx="528887" cy="547201"/>
              <a:chOff x="-56766175" y="3590375"/>
              <a:chExt cx="281200" cy="318225"/>
            </a:xfrm>
          </p:grpSpPr>
          <p:sp>
            <p:nvSpPr>
              <p:cNvPr id="76" name="Google Shape;8256;p72">
                <a:extLst>
                  <a:ext uri="{FF2B5EF4-FFF2-40B4-BE49-F238E27FC236}">
                    <a16:creationId xmlns:a16="http://schemas.microsoft.com/office/drawing/2014/main" id="{ABC7FE8A-CB16-49A9-870F-E7B432A73787}"/>
                  </a:ext>
                </a:extLst>
              </p:cNvPr>
              <p:cNvSpPr/>
              <p:nvPr/>
            </p:nvSpPr>
            <p:spPr>
              <a:xfrm>
                <a:off x="-56766175" y="3632900"/>
                <a:ext cx="281200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1248" h="11028" extrusionOk="0">
                    <a:moveTo>
                      <a:pt x="1576" y="0"/>
                    </a:moveTo>
                    <a:cubicBezTo>
                      <a:pt x="599" y="1009"/>
                      <a:pt x="1" y="2395"/>
                      <a:pt x="1" y="3907"/>
                    </a:cubicBezTo>
                    <a:lnTo>
                      <a:pt x="1" y="10681"/>
                    </a:lnTo>
                    <a:cubicBezTo>
                      <a:pt x="1" y="10870"/>
                      <a:pt x="158" y="11027"/>
                      <a:pt x="347" y="11027"/>
                    </a:cubicBezTo>
                    <a:lnTo>
                      <a:pt x="5577" y="11027"/>
                    </a:lnTo>
                    <a:cubicBezTo>
                      <a:pt x="3340" y="11027"/>
                      <a:pt x="1481" y="9200"/>
                      <a:pt x="1481" y="6932"/>
                    </a:cubicBezTo>
                    <a:lnTo>
                      <a:pt x="1481" y="5388"/>
                    </a:lnTo>
                    <a:cubicBezTo>
                      <a:pt x="1481" y="5262"/>
                      <a:pt x="1576" y="5167"/>
                      <a:pt x="1702" y="5073"/>
                    </a:cubicBezTo>
                    <a:lnTo>
                      <a:pt x="5419" y="2836"/>
                    </a:lnTo>
                    <a:cubicBezTo>
                      <a:pt x="5482" y="2789"/>
                      <a:pt x="5553" y="2765"/>
                      <a:pt x="5624" y="2765"/>
                    </a:cubicBezTo>
                    <a:cubicBezTo>
                      <a:pt x="5695" y="2765"/>
                      <a:pt x="5766" y="2789"/>
                      <a:pt x="5829" y="2836"/>
                    </a:cubicBezTo>
                    <a:lnTo>
                      <a:pt x="9578" y="5073"/>
                    </a:lnTo>
                    <a:cubicBezTo>
                      <a:pt x="9673" y="5167"/>
                      <a:pt x="9767" y="5262"/>
                      <a:pt x="9767" y="5388"/>
                    </a:cubicBezTo>
                    <a:lnTo>
                      <a:pt x="9767" y="6932"/>
                    </a:lnTo>
                    <a:cubicBezTo>
                      <a:pt x="9767" y="9200"/>
                      <a:pt x="7908" y="11027"/>
                      <a:pt x="5671" y="11027"/>
                    </a:cubicBezTo>
                    <a:lnTo>
                      <a:pt x="10901" y="11027"/>
                    </a:lnTo>
                    <a:cubicBezTo>
                      <a:pt x="11090" y="11027"/>
                      <a:pt x="11248" y="10870"/>
                      <a:pt x="11248" y="10681"/>
                    </a:cubicBezTo>
                    <a:lnTo>
                      <a:pt x="11248" y="3907"/>
                    </a:lnTo>
                    <a:cubicBezTo>
                      <a:pt x="11185" y="2363"/>
                      <a:pt x="10586" y="977"/>
                      <a:pt x="9610" y="0"/>
                    </a:cubicBezTo>
                    <a:cubicBezTo>
                      <a:pt x="9578" y="158"/>
                      <a:pt x="9484" y="316"/>
                      <a:pt x="9358" y="473"/>
                    </a:cubicBezTo>
                    <a:cubicBezTo>
                      <a:pt x="8727" y="1418"/>
                      <a:pt x="7247" y="2048"/>
                      <a:pt x="5577" y="2048"/>
                    </a:cubicBezTo>
                    <a:cubicBezTo>
                      <a:pt x="3907" y="2048"/>
                      <a:pt x="2395" y="1418"/>
                      <a:pt x="1765" y="442"/>
                    </a:cubicBezTo>
                    <a:cubicBezTo>
                      <a:pt x="1702" y="316"/>
                      <a:pt x="1607" y="158"/>
                      <a:pt x="15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257;p72">
                <a:extLst>
                  <a:ext uri="{FF2B5EF4-FFF2-40B4-BE49-F238E27FC236}">
                    <a16:creationId xmlns:a16="http://schemas.microsoft.com/office/drawing/2014/main" id="{0759CA4B-2CFA-4C84-B4C4-21C1CDDCCBA3}"/>
                  </a:ext>
                </a:extLst>
              </p:cNvPr>
              <p:cNvSpPr/>
              <p:nvPr/>
            </p:nvSpPr>
            <p:spPr>
              <a:xfrm>
                <a:off x="-56709475" y="3722700"/>
                <a:ext cx="1678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144" extrusionOk="0">
                    <a:moveTo>
                      <a:pt x="1828" y="1449"/>
                    </a:moveTo>
                    <a:cubicBezTo>
                      <a:pt x="2017" y="1449"/>
                      <a:pt x="2175" y="1607"/>
                      <a:pt x="2175" y="1796"/>
                    </a:cubicBezTo>
                    <a:cubicBezTo>
                      <a:pt x="2206" y="2016"/>
                      <a:pt x="2049" y="2142"/>
                      <a:pt x="1828" y="2142"/>
                    </a:cubicBezTo>
                    <a:cubicBezTo>
                      <a:pt x="1639" y="2142"/>
                      <a:pt x="1482" y="2016"/>
                      <a:pt x="1482" y="1796"/>
                    </a:cubicBezTo>
                    <a:cubicBezTo>
                      <a:pt x="1482" y="1607"/>
                      <a:pt x="1639" y="1449"/>
                      <a:pt x="1828" y="1449"/>
                    </a:cubicBezTo>
                    <a:close/>
                    <a:moveTo>
                      <a:pt x="4821" y="1449"/>
                    </a:moveTo>
                    <a:cubicBezTo>
                      <a:pt x="5010" y="1449"/>
                      <a:pt x="5168" y="1607"/>
                      <a:pt x="5168" y="1796"/>
                    </a:cubicBezTo>
                    <a:cubicBezTo>
                      <a:pt x="5199" y="2016"/>
                      <a:pt x="5010" y="2142"/>
                      <a:pt x="4821" y="2142"/>
                    </a:cubicBezTo>
                    <a:cubicBezTo>
                      <a:pt x="4632" y="2142"/>
                      <a:pt x="4475" y="2016"/>
                      <a:pt x="4475" y="1796"/>
                    </a:cubicBezTo>
                    <a:cubicBezTo>
                      <a:pt x="4475" y="1607"/>
                      <a:pt x="4632" y="1449"/>
                      <a:pt x="4821" y="1449"/>
                    </a:cubicBezTo>
                    <a:close/>
                    <a:moveTo>
                      <a:pt x="3372" y="0"/>
                    </a:moveTo>
                    <a:lnTo>
                      <a:pt x="1" y="2016"/>
                    </a:lnTo>
                    <a:lnTo>
                      <a:pt x="1" y="3340"/>
                    </a:lnTo>
                    <a:cubicBezTo>
                      <a:pt x="1" y="4474"/>
                      <a:pt x="599" y="5545"/>
                      <a:pt x="1513" y="6143"/>
                    </a:cubicBezTo>
                    <a:lnTo>
                      <a:pt x="1513" y="4411"/>
                    </a:lnTo>
                    <a:cubicBezTo>
                      <a:pt x="1513" y="4253"/>
                      <a:pt x="1576" y="4127"/>
                      <a:pt x="1702" y="4096"/>
                    </a:cubicBezTo>
                    <a:cubicBezTo>
                      <a:pt x="2222" y="3844"/>
                      <a:pt x="2797" y="3718"/>
                      <a:pt x="3368" y="3718"/>
                    </a:cubicBezTo>
                    <a:cubicBezTo>
                      <a:pt x="3939" y="3718"/>
                      <a:pt x="4506" y="3844"/>
                      <a:pt x="5010" y="4096"/>
                    </a:cubicBezTo>
                    <a:cubicBezTo>
                      <a:pt x="5136" y="4159"/>
                      <a:pt x="5199" y="4285"/>
                      <a:pt x="5199" y="4411"/>
                    </a:cubicBezTo>
                    <a:lnTo>
                      <a:pt x="5199" y="6143"/>
                    </a:lnTo>
                    <a:cubicBezTo>
                      <a:pt x="6113" y="5545"/>
                      <a:pt x="6711" y="4505"/>
                      <a:pt x="6711" y="3340"/>
                    </a:cubicBezTo>
                    <a:lnTo>
                      <a:pt x="6711" y="2016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258;p72">
                <a:extLst>
                  <a:ext uri="{FF2B5EF4-FFF2-40B4-BE49-F238E27FC236}">
                    <a16:creationId xmlns:a16="http://schemas.microsoft.com/office/drawing/2014/main" id="{E074CA65-7171-4086-B2CD-60E632C02750}"/>
                  </a:ext>
                </a:extLst>
              </p:cNvPr>
              <p:cNvSpPr/>
              <p:nvPr/>
            </p:nvSpPr>
            <p:spPr>
              <a:xfrm>
                <a:off x="-56654325" y="3833750"/>
                <a:ext cx="5515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38" extrusionOk="0">
                    <a:moveTo>
                      <a:pt x="1127" y="0"/>
                    </a:moveTo>
                    <a:cubicBezTo>
                      <a:pt x="748" y="0"/>
                      <a:pt x="363" y="63"/>
                      <a:pt x="0" y="189"/>
                    </a:cubicBezTo>
                    <a:lnTo>
                      <a:pt x="0" y="2048"/>
                    </a:lnTo>
                    <a:cubicBezTo>
                      <a:pt x="378" y="2174"/>
                      <a:pt x="725" y="2237"/>
                      <a:pt x="1103" y="2237"/>
                    </a:cubicBezTo>
                    <a:cubicBezTo>
                      <a:pt x="1512" y="2237"/>
                      <a:pt x="1859" y="2174"/>
                      <a:pt x="2206" y="2048"/>
                    </a:cubicBezTo>
                    <a:lnTo>
                      <a:pt x="2206" y="189"/>
                    </a:lnTo>
                    <a:cubicBezTo>
                      <a:pt x="1875" y="63"/>
                      <a:pt x="1505" y="0"/>
                      <a:pt x="11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259;p72">
                <a:extLst>
                  <a:ext uri="{FF2B5EF4-FFF2-40B4-BE49-F238E27FC236}">
                    <a16:creationId xmlns:a16="http://schemas.microsoft.com/office/drawing/2014/main" id="{23158EB4-705F-48B5-AA38-AAE01608C64C}"/>
                  </a:ext>
                </a:extLst>
              </p:cNvPr>
              <p:cNvSpPr/>
              <p:nvPr/>
            </p:nvSpPr>
            <p:spPr>
              <a:xfrm>
                <a:off x="-56710250" y="3590375"/>
                <a:ext cx="167775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2994" extrusionOk="0">
                    <a:moveTo>
                      <a:pt x="3340" y="0"/>
                    </a:moveTo>
                    <a:cubicBezTo>
                      <a:pt x="2080" y="0"/>
                      <a:pt x="946" y="441"/>
                      <a:pt x="0" y="1134"/>
                    </a:cubicBezTo>
                    <a:cubicBezTo>
                      <a:pt x="0" y="1355"/>
                      <a:pt x="32" y="1544"/>
                      <a:pt x="189" y="1733"/>
                    </a:cubicBezTo>
                    <a:cubicBezTo>
                      <a:pt x="662" y="2489"/>
                      <a:pt x="1922" y="2993"/>
                      <a:pt x="3340" y="2993"/>
                    </a:cubicBezTo>
                    <a:cubicBezTo>
                      <a:pt x="4726" y="2993"/>
                      <a:pt x="5986" y="2489"/>
                      <a:pt x="6490" y="1796"/>
                    </a:cubicBezTo>
                    <a:cubicBezTo>
                      <a:pt x="6648" y="1575"/>
                      <a:pt x="6711" y="1355"/>
                      <a:pt x="6711" y="1134"/>
                    </a:cubicBezTo>
                    <a:cubicBezTo>
                      <a:pt x="5766" y="441"/>
                      <a:pt x="4600" y="0"/>
                      <a:pt x="33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8072;p72">
            <a:extLst>
              <a:ext uri="{FF2B5EF4-FFF2-40B4-BE49-F238E27FC236}">
                <a16:creationId xmlns:a16="http://schemas.microsoft.com/office/drawing/2014/main" id="{5249286C-EDA6-4308-948C-072F55BB0539}"/>
              </a:ext>
            </a:extLst>
          </p:cNvPr>
          <p:cNvGrpSpPr/>
          <p:nvPr/>
        </p:nvGrpSpPr>
        <p:grpSpPr>
          <a:xfrm>
            <a:off x="7977801" y="2347214"/>
            <a:ext cx="560631" cy="565547"/>
            <a:chOff x="-55987225" y="3198925"/>
            <a:chExt cx="317450" cy="317450"/>
          </a:xfrm>
        </p:grpSpPr>
        <p:sp>
          <p:nvSpPr>
            <p:cNvPr id="93" name="Google Shape;8073;p72">
              <a:extLst>
                <a:ext uri="{FF2B5EF4-FFF2-40B4-BE49-F238E27FC236}">
                  <a16:creationId xmlns:a16="http://schemas.microsoft.com/office/drawing/2014/main" id="{4528A507-312B-469D-AA5C-86C551A55E70}"/>
                </a:ext>
              </a:extLst>
            </p:cNvPr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074;p72">
              <a:extLst>
                <a:ext uri="{FF2B5EF4-FFF2-40B4-BE49-F238E27FC236}">
                  <a16:creationId xmlns:a16="http://schemas.microsoft.com/office/drawing/2014/main" id="{18EB26DA-0BC9-4184-B0B5-98D4DD30BB6E}"/>
                </a:ext>
              </a:extLst>
            </p:cNvPr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075;p72">
              <a:extLst>
                <a:ext uri="{FF2B5EF4-FFF2-40B4-BE49-F238E27FC236}">
                  <a16:creationId xmlns:a16="http://schemas.microsoft.com/office/drawing/2014/main" id="{EEA88F24-5E76-4635-952F-0BCFE9A5B183}"/>
                </a:ext>
              </a:extLst>
            </p:cNvPr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76;p72">
              <a:extLst>
                <a:ext uri="{FF2B5EF4-FFF2-40B4-BE49-F238E27FC236}">
                  <a16:creationId xmlns:a16="http://schemas.microsoft.com/office/drawing/2014/main" id="{9959F51F-BA18-40A0-8AF0-57664E29768B}"/>
                </a:ext>
              </a:extLst>
            </p:cNvPr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FA58726-5CCE-DE4F-BD61-040AC9D6046F}"/>
              </a:ext>
            </a:extLst>
          </p:cNvPr>
          <p:cNvSpPr/>
          <p:nvPr/>
        </p:nvSpPr>
        <p:spPr>
          <a:xfrm>
            <a:off x="467165" y="579523"/>
            <a:ext cx="5496788" cy="40210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2945976" y="1195863"/>
            <a:ext cx="470975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</a:t>
            </a:r>
            <a:endParaRPr sz="2600" dirty="0"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3649499" y="114535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基本規則</a:t>
            </a:r>
            <a:endParaRPr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3649499" y="187196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變化</a:t>
            </a: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</a:t>
            </a:r>
            <a:endParaRPr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4004310" y="211857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簡單、中等、困難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15"/>
          </p:nvPr>
        </p:nvSpPr>
        <p:spPr>
          <a:xfrm>
            <a:off x="3649499" y="2598577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計分</a:t>
            </a: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</a:t>
            </a:r>
            <a:endParaRPr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17"/>
          </p:nvPr>
        </p:nvSpPr>
        <p:spPr>
          <a:xfrm>
            <a:off x="2945976" y="2628764"/>
            <a:ext cx="549556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03</a:t>
            </a:r>
            <a:endParaRPr sz="2600" dirty="0"/>
          </a:p>
        </p:txBody>
      </p:sp>
      <p:sp>
        <p:nvSpPr>
          <p:cNvPr id="10" name="Google Shape;764;p30">
            <a:extLst>
              <a:ext uri="{FF2B5EF4-FFF2-40B4-BE49-F238E27FC236}">
                <a16:creationId xmlns:a16="http://schemas.microsoft.com/office/drawing/2014/main" id="{E7FFE92F-CC50-41FC-87FA-D8F58F48FFDF}"/>
              </a:ext>
            </a:extLst>
          </p:cNvPr>
          <p:cNvSpPr txBox="1">
            <a:spLocks/>
          </p:cNvSpPr>
          <p:nvPr/>
        </p:nvSpPr>
        <p:spPr>
          <a:xfrm>
            <a:off x="2945976" y="3340503"/>
            <a:ext cx="549556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2600" dirty="0"/>
              <a:t>04</a:t>
            </a:r>
          </a:p>
        </p:txBody>
      </p:sp>
      <p:sp>
        <p:nvSpPr>
          <p:cNvPr id="11" name="Google Shape;762;p30">
            <a:extLst>
              <a:ext uri="{FF2B5EF4-FFF2-40B4-BE49-F238E27FC236}">
                <a16:creationId xmlns:a16="http://schemas.microsoft.com/office/drawing/2014/main" id="{60A45DF5-41CC-451B-926A-29B02FF86DF5}"/>
              </a:ext>
            </a:extLst>
          </p:cNvPr>
          <p:cNvSpPr txBox="1">
            <a:spLocks/>
          </p:cNvSpPr>
          <p:nvPr/>
        </p:nvSpPr>
        <p:spPr>
          <a:xfrm>
            <a:off x="3648481" y="3325190"/>
            <a:ext cx="2553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遊戲介面介紹</a:t>
            </a:r>
          </a:p>
        </p:txBody>
      </p:sp>
      <p:sp>
        <p:nvSpPr>
          <p:cNvPr id="12" name="Google Shape;764;p30">
            <a:extLst>
              <a:ext uri="{FF2B5EF4-FFF2-40B4-BE49-F238E27FC236}">
                <a16:creationId xmlns:a16="http://schemas.microsoft.com/office/drawing/2014/main" id="{C832AE79-8BC6-4D2D-BBD5-C9DD84780F4C}"/>
              </a:ext>
            </a:extLst>
          </p:cNvPr>
          <p:cNvSpPr txBox="1">
            <a:spLocks/>
          </p:cNvSpPr>
          <p:nvPr/>
        </p:nvSpPr>
        <p:spPr>
          <a:xfrm>
            <a:off x="2945976" y="4055065"/>
            <a:ext cx="549556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2600" dirty="0"/>
              <a:t>05</a:t>
            </a:r>
          </a:p>
        </p:txBody>
      </p:sp>
      <p:sp>
        <p:nvSpPr>
          <p:cNvPr id="13" name="Google Shape;762;p30">
            <a:extLst>
              <a:ext uri="{FF2B5EF4-FFF2-40B4-BE49-F238E27FC236}">
                <a16:creationId xmlns:a16="http://schemas.microsoft.com/office/drawing/2014/main" id="{054648DE-3AE6-44C3-8414-66557E94C55A}"/>
              </a:ext>
            </a:extLst>
          </p:cNvPr>
          <p:cNvSpPr txBox="1">
            <a:spLocks/>
          </p:cNvSpPr>
          <p:nvPr/>
        </p:nvSpPr>
        <p:spPr>
          <a:xfrm>
            <a:off x="3648481" y="4042430"/>
            <a:ext cx="2553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</a:t>
            </a:r>
            <a:endParaRPr lang="zh-TW" altLang="en-US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Google Shape;750;p30">
            <a:extLst>
              <a:ext uri="{FF2B5EF4-FFF2-40B4-BE49-F238E27FC236}">
                <a16:creationId xmlns:a16="http://schemas.microsoft.com/office/drawing/2014/main" id="{7C10AF93-D68E-4D96-9796-402BDFC2D2D8}"/>
              </a:ext>
            </a:extLst>
          </p:cNvPr>
          <p:cNvSpPr txBox="1">
            <a:spLocks/>
          </p:cNvSpPr>
          <p:nvPr/>
        </p:nvSpPr>
        <p:spPr>
          <a:xfrm>
            <a:off x="2945976" y="1913725"/>
            <a:ext cx="530056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2600" dirty="0"/>
              <a:t>0</a:t>
            </a:r>
            <a:r>
              <a:rPr lang="en-US" altLang="zh-TW" sz="2600" dirty="0"/>
              <a:t>2</a:t>
            </a:r>
            <a:endParaRPr lang="en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424429" y="1875354"/>
            <a:ext cx="672971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遊戲基本規則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遊戲基本規則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47" name="Google Shape;847;p35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35"/>
          <p:cNvCxnSpPr/>
          <p:nvPr/>
        </p:nvCxnSpPr>
        <p:spPr>
          <a:xfrm rot="10800000">
            <a:off x="1199100" y="1331157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6A7B42B-CB74-4B4A-BA48-5555DCF8CB49}"/>
              </a:ext>
            </a:extLst>
          </p:cNvPr>
          <p:cNvSpPr txBox="1"/>
          <p:nvPr/>
        </p:nvSpPr>
        <p:spPr>
          <a:xfrm>
            <a:off x="2573153" y="2011069"/>
            <a:ext cx="6470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將顏色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由紅色到紫色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填到直行、橫列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CFC9E34-CE78-4711-A99E-D5BDB1935FCE}"/>
              </a:ext>
            </a:extLst>
          </p:cNvPr>
          <p:cNvSpPr txBox="1"/>
          <p:nvPr/>
        </p:nvSpPr>
        <p:spPr>
          <a:xfrm>
            <a:off x="2573153" y="3308376"/>
            <a:ext cx="6207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每行、每列及每個區塊的顏色不能夠重複</a:t>
            </a:r>
          </a:p>
          <a:p>
            <a:endParaRPr lang="zh-TW" altLang="en-US" b="1" dirty="0"/>
          </a:p>
        </p:txBody>
      </p:sp>
      <p:sp>
        <p:nvSpPr>
          <p:cNvPr id="53" name="Google Shape;865;p36">
            <a:extLst>
              <a:ext uri="{FF2B5EF4-FFF2-40B4-BE49-F238E27FC236}">
                <a16:creationId xmlns:a16="http://schemas.microsoft.com/office/drawing/2014/main" id="{84082CB9-0237-4853-9585-F409DE0D06F1}"/>
              </a:ext>
            </a:extLst>
          </p:cNvPr>
          <p:cNvSpPr/>
          <p:nvPr/>
        </p:nvSpPr>
        <p:spPr>
          <a:xfrm>
            <a:off x="1984829" y="2006554"/>
            <a:ext cx="427355" cy="460924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65;p36">
            <a:extLst>
              <a:ext uri="{FF2B5EF4-FFF2-40B4-BE49-F238E27FC236}">
                <a16:creationId xmlns:a16="http://schemas.microsoft.com/office/drawing/2014/main" id="{65EE117F-6B3B-43B9-89CC-BBC9A6B378B0}"/>
              </a:ext>
            </a:extLst>
          </p:cNvPr>
          <p:cNvSpPr/>
          <p:nvPr/>
        </p:nvSpPr>
        <p:spPr>
          <a:xfrm>
            <a:off x="1984829" y="3269318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44398C3-B42A-4BA1-A86C-64456FDE3B09}"/>
              </a:ext>
            </a:extLst>
          </p:cNvPr>
          <p:cNvSpPr txBox="1"/>
          <p:nvPr/>
        </p:nvSpPr>
        <p:spPr>
          <a:xfrm>
            <a:off x="2573153" y="2489254"/>
            <a:ext cx="6470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以及每一個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3x3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424429" y="1868211"/>
            <a:ext cx="672971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遊戲變化規則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7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697475" y="616449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遊戲變化規則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0" name="Google Shape;860;p36"/>
          <p:cNvSpPr txBox="1">
            <a:spLocks noGrp="1"/>
          </p:cNvSpPr>
          <p:nvPr>
            <p:ph type="title" idx="2"/>
          </p:nvPr>
        </p:nvSpPr>
        <p:spPr>
          <a:xfrm>
            <a:off x="1421038" y="232736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中等</a:t>
            </a: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1" name="Google Shape;861;p36"/>
          <p:cNvSpPr txBox="1">
            <a:spLocks noGrp="1"/>
          </p:cNvSpPr>
          <p:nvPr>
            <p:ph type="subTitle" idx="1"/>
          </p:nvPr>
        </p:nvSpPr>
        <p:spPr>
          <a:xfrm>
            <a:off x="882608" y="2848225"/>
            <a:ext cx="3630760" cy="851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就消失一個自己填的顏色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2" name="Google Shape;862;p36"/>
          <p:cNvSpPr txBox="1">
            <a:spLocks noGrp="1"/>
          </p:cNvSpPr>
          <p:nvPr>
            <p:ph type="title" idx="3"/>
          </p:nvPr>
        </p:nvSpPr>
        <p:spPr>
          <a:xfrm>
            <a:off x="5169064" y="234955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</a:t>
            </a: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3" name="Google Shape;863;p36"/>
          <p:cNvSpPr txBox="1">
            <a:spLocks noGrp="1"/>
          </p:cNvSpPr>
          <p:nvPr>
            <p:ph type="subTitle" idx="4"/>
          </p:nvPr>
        </p:nvSpPr>
        <p:spPr>
          <a:xfrm>
            <a:off x="4702174" y="2848225"/>
            <a:ext cx="3700125" cy="85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就遮住一個自己填的顏色</a:t>
            </a:r>
          </a:p>
        </p:txBody>
      </p:sp>
      <p:cxnSp>
        <p:nvCxnSpPr>
          <p:cNvPr id="36" name="Google Shape;828;p34">
            <a:extLst>
              <a:ext uri="{FF2B5EF4-FFF2-40B4-BE49-F238E27FC236}">
                <a16:creationId xmlns:a16="http://schemas.microsoft.com/office/drawing/2014/main" id="{3EAF7B59-0143-4C9B-9AFE-13775426A509}"/>
              </a:ext>
            </a:extLst>
          </p:cNvPr>
          <p:cNvCxnSpPr>
            <a:cxnSpLocks/>
          </p:cNvCxnSpPr>
          <p:nvPr/>
        </p:nvCxnSpPr>
        <p:spPr>
          <a:xfrm rot="10800000">
            <a:off x="1514668" y="2756952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828;p34">
            <a:extLst>
              <a:ext uri="{FF2B5EF4-FFF2-40B4-BE49-F238E27FC236}">
                <a16:creationId xmlns:a16="http://schemas.microsoft.com/office/drawing/2014/main" id="{AEAEF5D4-A848-4FB6-8438-4FC39E812016}"/>
              </a:ext>
            </a:extLst>
          </p:cNvPr>
          <p:cNvCxnSpPr>
            <a:cxnSpLocks/>
          </p:cNvCxnSpPr>
          <p:nvPr/>
        </p:nvCxnSpPr>
        <p:spPr>
          <a:xfrm rot="10800000">
            <a:off x="5230301" y="2767948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906;p37">
            <a:extLst>
              <a:ext uri="{FF2B5EF4-FFF2-40B4-BE49-F238E27FC236}">
                <a16:creationId xmlns:a16="http://schemas.microsoft.com/office/drawing/2014/main" id="{093CE2DA-1A43-4A58-AAC8-C60D1FDEE908}"/>
              </a:ext>
            </a:extLst>
          </p:cNvPr>
          <p:cNvGrpSpPr/>
          <p:nvPr/>
        </p:nvGrpSpPr>
        <p:grpSpPr>
          <a:xfrm>
            <a:off x="8103161" y="3775524"/>
            <a:ext cx="1166721" cy="1232915"/>
            <a:chOff x="-188599" y="3193224"/>
            <a:chExt cx="1166721" cy="1232915"/>
          </a:xfrm>
        </p:grpSpPr>
        <p:sp>
          <p:nvSpPr>
            <p:cNvPr id="40" name="Google Shape;907;p37">
              <a:extLst>
                <a:ext uri="{FF2B5EF4-FFF2-40B4-BE49-F238E27FC236}">
                  <a16:creationId xmlns:a16="http://schemas.microsoft.com/office/drawing/2014/main" id="{41CE4865-C60A-4EC9-9EC6-CD1BDEDA85A2}"/>
                </a:ext>
              </a:extLst>
            </p:cNvPr>
            <p:cNvSpPr/>
            <p:nvPr/>
          </p:nvSpPr>
          <p:spPr>
            <a:xfrm rot="10800000">
              <a:off x="763170" y="3649273"/>
              <a:ext cx="214952" cy="326287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909;p37">
              <a:extLst>
                <a:ext uri="{FF2B5EF4-FFF2-40B4-BE49-F238E27FC236}">
                  <a16:creationId xmlns:a16="http://schemas.microsoft.com/office/drawing/2014/main" id="{9AF18156-DDF3-4FB0-B790-89FABB14747A}"/>
                </a:ext>
              </a:extLst>
            </p:cNvPr>
            <p:cNvSpPr/>
            <p:nvPr/>
          </p:nvSpPr>
          <p:spPr>
            <a:xfrm rot="10800000">
              <a:off x="91716" y="3193224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910;p37">
              <a:extLst>
                <a:ext uri="{FF2B5EF4-FFF2-40B4-BE49-F238E27FC236}">
                  <a16:creationId xmlns:a16="http://schemas.microsoft.com/office/drawing/2014/main" id="{215F74E1-9DED-4C3E-A2E3-08AC61D72F79}"/>
                </a:ext>
              </a:extLst>
            </p:cNvPr>
            <p:cNvSpPr/>
            <p:nvPr/>
          </p:nvSpPr>
          <p:spPr>
            <a:xfrm rot="10800000">
              <a:off x="-188599" y="3822962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424429" y="1939648"/>
            <a:ext cx="672971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遊戲計分規則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57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4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394" name="Google Shape;1394;p4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395" name="Google Shape;1395;p4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1403" name="Google Shape;1403;p4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4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405" name="Google Shape;1405;p4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8" name="Google Shape;1418;p4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45"/>
          <p:cNvSpPr/>
          <p:nvPr/>
        </p:nvSpPr>
        <p:spPr>
          <a:xfrm>
            <a:off x="1598650" y="1799783"/>
            <a:ext cx="720300" cy="7200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5"/>
          <p:cNvSpPr/>
          <p:nvPr/>
        </p:nvSpPr>
        <p:spPr>
          <a:xfrm>
            <a:off x="4160405" y="1799483"/>
            <a:ext cx="720300" cy="7203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5"/>
          <p:cNvSpPr/>
          <p:nvPr/>
        </p:nvSpPr>
        <p:spPr>
          <a:xfrm>
            <a:off x="6850900" y="1813910"/>
            <a:ext cx="720300" cy="720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5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遊戲計分規則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9" name="Google Shape;1429;p45"/>
          <p:cNvSpPr txBox="1">
            <a:spLocks noGrp="1"/>
          </p:cNvSpPr>
          <p:nvPr>
            <p:ph type="title" idx="2"/>
          </p:nvPr>
        </p:nvSpPr>
        <p:spPr>
          <a:xfrm>
            <a:off x="970963" y="2665645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0" name="Google Shape;1430;p45"/>
          <p:cNvSpPr txBox="1">
            <a:spLocks noGrp="1"/>
          </p:cNvSpPr>
          <p:nvPr>
            <p:ph type="subTitle" idx="1"/>
          </p:nvPr>
        </p:nvSpPr>
        <p:spPr>
          <a:xfrm>
            <a:off x="881010" y="3005088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分鐘就扣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1431" name="Google Shape;1431;p45"/>
          <p:cNvSpPr txBox="1">
            <a:spLocks noGrp="1"/>
          </p:cNvSpPr>
          <p:nvPr>
            <p:ph type="title" idx="3"/>
          </p:nvPr>
        </p:nvSpPr>
        <p:spPr>
          <a:xfrm>
            <a:off x="3560107" y="2665645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中等版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3" name="Google Shape;1433;p45"/>
          <p:cNvSpPr txBox="1">
            <a:spLocks noGrp="1"/>
          </p:cNvSpPr>
          <p:nvPr>
            <p:ph type="title" idx="5"/>
          </p:nvPr>
        </p:nvSpPr>
        <p:spPr>
          <a:xfrm>
            <a:off x="6205575" y="2663598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50" name="Google Shape;1450;p45"/>
          <p:cNvCxnSpPr/>
          <p:nvPr/>
        </p:nvCxnSpPr>
        <p:spPr>
          <a:xfrm rot="10800000">
            <a:off x="3219250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45"/>
          <p:cNvCxnSpPr/>
          <p:nvPr/>
        </p:nvCxnSpPr>
        <p:spPr>
          <a:xfrm rot="10800000">
            <a:off x="5909775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2" name="Google Shape;1452;p45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5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5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5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5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5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5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5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430;p45">
            <a:extLst>
              <a:ext uri="{FF2B5EF4-FFF2-40B4-BE49-F238E27FC236}">
                <a16:creationId xmlns:a16="http://schemas.microsoft.com/office/drawing/2014/main" id="{EEDAB0F7-CE04-4D2D-9B87-55F1AFC2CCF4}"/>
              </a:ext>
            </a:extLst>
          </p:cNvPr>
          <p:cNvSpPr txBox="1">
            <a:spLocks/>
          </p:cNvSpPr>
          <p:nvPr/>
        </p:nvSpPr>
        <p:spPr>
          <a:xfrm>
            <a:off x="3487010" y="2999877"/>
            <a:ext cx="214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72" name="Google Shape;1430;p45">
            <a:extLst>
              <a:ext uri="{FF2B5EF4-FFF2-40B4-BE49-F238E27FC236}">
                <a16:creationId xmlns:a16="http://schemas.microsoft.com/office/drawing/2014/main" id="{74B9202D-0869-4A44-B6E9-17D83E52D99C}"/>
              </a:ext>
            </a:extLst>
          </p:cNvPr>
          <p:cNvSpPr txBox="1">
            <a:spLocks/>
          </p:cNvSpPr>
          <p:nvPr/>
        </p:nvSpPr>
        <p:spPr>
          <a:xfrm>
            <a:off x="6158949" y="2964945"/>
            <a:ext cx="214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2493BC-0EEB-44B9-B7BC-78AC1A46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33" y="1886086"/>
            <a:ext cx="513304" cy="4732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29AE59-6D8D-4957-8E1A-1C921899E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577" y1="44436" x2="54670" y2="42352"/>
                        <a14:foregroundMark x1="54198" y1="52902" x2="54268" y2="51349"/>
                        <a14:foregroundMark x1="55725" y1="31250" x2="55725" y2="31250"/>
                        <a14:foregroundMark x1="55980" y1="37054" x2="55980" y2="37054"/>
                        <a14:foregroundMark x1="53944" y1="37723" x2="53944" y2="37723"/>
                        <a14:foregroundMark x1="56361" y1="31027" x2="56361" y2="31027"/>
                        <a14:foregroundMark x1="55980" y1="35714" x2="55980" y2="35714"/>
                        <a14:foregroundMark x1="55980" y1="35714" x2="55980" y2="35714"/>
                        <a14:foregroundMark x1="53181" y1="37946" x2="53181" y2="37946"/>
                        <a14:foregroundMark x1="53181" y1="37946" x2="53181" y2="37946"/>
                        <a14:foregroundMark x1="53181" y1="37946" x2="53181" y2="37946"/>
                        <a14:foregroundMark x1="53181" y1="37946" x2="53181" y2="39732"/>
                        <a14:foregroundMark x1="53181" y1="38393" x2="54835" y2="37723"/>
                        <a14:foregroundMark x1="53690" y1="44866" x2="53690" y2="44866"/>
                        <a14:foregroundMark x1="52545" y1="47991" x2="52545" y2="47991"/>
                        <a14:foregroundMark x1="53181" y1="47991" x2="53181" y2="47991"/>
                        <a14:foregroundMark x1="52672" y1="47768" x2="54453" y2="49777"/>
                        <a14:foregroundMark x1="54453" y1="51339" x2="54453" y2="51339"/>
                        <a14:foregroundMark x1="54071" y1="52009" x2="54071" y2="52009"/>
                        <a14:foregroundMark x1="54707" y1="54241" x2="54707" y2="54241"/>
                        <a14:foregroundMark x1="54707" y1="54241" x2="54707" y2="54241"/>
                        <a14:foregroundMark x1="55598" y1="54018" x2="55598" y2="54018"/>
                        <a14:foregroundMark x1="56361" y1="55580" x2="56361" y2="55580"/>
                        <a14:foregroundMark x1="56361" y1="55580" x2="56361" y2="55580"/>
                        <a14:foregroundMark x1="54198" y1="53571" x2="55725" y2="54688"/>
                        <a14:foregroundMark x1="56234" y1="47991" x2="56234" y2="47991"/>
                        <a14:foregroundMark x1="55980" y1="47545" x2="55980" y2="47545"/>
                        <a14:foregroundMark x1="56361" y1="47098" x2="56234" y2="47768"/>
                        <a14:foregroundMark x1="55852" y1="35045" x2="55980" y2="35714"/>
                        <a14:foregroundMark x1="55852" y1="34375" x2="56234" y2="36384"/>
                        <a14:foregroundMark x1="67684" y1="32143" x2="67684" y2="32143"/>
                        <a14:foregroundMark x1="67557" y1="31920" x2="67812" y2="31920"/>
                        <a14:foregroundMark x1="66794" y1="31696" x2="67557" y2="31696"/>
                        <a14:foregroundMark x1="67939" y1="32143" x2="68702" y2="31473"/>
                        <a14:foregroundMark x1="67812" y1="32366" x2="68321" y2="31920"/>
                        <a14:foregroundMark x1="67430" y1="32366" x2="67430" y2="32366"/>
                        <a14:foregroundMark x1="67684" y1="32143" x2="69211" y2="31250"/>
                        <a14:foregroundMark x1="72901" y1="48438" x2="72901" y2="48438"/>
                        <a14:backgroundMark x1="56997" y1="33705" x2="56870" y2="33036"/>
                        <a14:backgroundMark x1="57464" y1="35714" x2="57252" y2="36384"/>
                        <a14:backgroundMark x1="34606" y1="23661" x2="16158" y2="47321"/>
                        <a14:backgroundMark x1="16158" y1="47321" x2="14504" y2="50893"/>
                        <a14:backgroundMark x1="32188" y1="66964" x2="57761" y2="1339"/>
                        <a14:backgroundMark x1="57761" y1="1339" x2="72646" y2="3571"/>
                        <a14:backgroundMark x1="72646" y1="3571" x2="80534" y2="43750"/>
                        <a14:backgroundMark x1="80534" y1="43750" x2="89822" y2="46429"/>
                        <a14:backgroundMark x1="89822" y1="46429" x2="92875" y2="65848"/>
                        <a14:backgroundMark x1="92875" y1="65848" x2="84097" y2="87500"/>
                        <a14:backgroundMark x1="75700" y1="65625" x2="78244" y2="43080"/>
                        <a14:backgroundMark x1="78244" y1="43080" x2="77481" y2="31250"/>
                        <a14:backgroundMark x1="77481" y1="31250" x2="71883" y2="23884"/>
                        <a14:backgroundMark x1="71883" y1="23884" x2="58779" y2="20759"/>
                        <a14:backgroundMark x1="58779" y1="20759" x2="49873" y2="21875"/>
                        <a14:backgroundMark x1="49873" y1="21875" x2="44402" y2="32366"/>
                        <a14:backgroundMark x1="44402" y1="32366" x2="44402" y2="43750"/>
                        <a14:backgroundMark x1="44402" y1="43750" x2="48092" y2="55580"/>
                        <a14:backgroundMark x1="48092" y1="55580" x2="44911" y2="81920"/>
                        <a14:backgroundMark x1="44911" y1="81920" x2="46438" y2="92857"/>
                        <a14:backgroundMark x1="46438" y1="92857" x2="52417" y2="97098"/>
                        <a14:backgroundMark x1="52417" y1="97098" x2="63740" y2="96652"/>
                        <a14:backgroundMark x1="63740" y1="96652" x2="81552" y2="99554"/>
                        <a14:backgroundMark x1="81552" y1="99554" x2="96056" y2="93750"/>
                        <a14:backgroundMark x1="96056" y1="93750" x2="94529" y2="82143"/>
                        <a14:backgroundMark x1="94529" y1="82143" x2="87659" y2="74107"/>
                        <a14:backgroundMark x1="87659" y1="74107" x2="79517" y2="70536"/>
                        <a14:backgroundMark x1="79517" y1="70536" x2="75573" y2="64509"/>
                        <a14:backgroundMark x1="74173" y1="62946" x2="74173" y2="62946"/>
                        <a14:backgroundMark x1="59033" y1="33036" x2="66617" y2="32183"/>
                        <a14:backgroundMark x1="51935" y1="39732" x2="49364" y2="42188"/>
                        <a14:backgroundMark x1="62214" y1="29911" x2="58525" y2="33436"/>
                        <a14:backgroundMark x1="75700" y1="70759" x2="75700" y2="70759"/>
                      </a14:backgroundRemoval>
                    </a14:imgEffect>
                  </a14:imgLayer>
                </a14:imgProps>
              </a:ext>
            </a:extLst>
          </a:blip>
          <a:srcRect l="50407"/>
          <a:stretch/>
        </p:blipFill>
        <p:spPr>
          <a:xfrm>
            <a:off x="6988335" y="1602958"/>
            <a:ext cx="852646" cy="9799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180B71C-F6D7-47F4-94FC-CCD29DF3D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6931" y="1810945"/>
            <a:ext cx="1026865" cy="644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550161" y="1989971"/>
            <a:ext cx="5250936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遊戲介面介紹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342490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C0EEAB"/>
      </a:accent4>
      <a:accent5>
        <a:srgbClr val="F7A653"/>
      </a:accent5>
      <a:accent6>
        <a:srgbClr val="D94A4A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197</Words>
  <Application>Microsoft Office PowerPoint</Application>
  <PresentationFormat>如螢幕大小 (16:9)</PresentationFormat>
  <Paragraphs>49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Concert One</vt:lpstr>
      <vt:lpstr>Teko</vt:lpstr>
      <vt:lpstr>Baloo 2</vt:lpstr>
      <vt:lpstr>微軟正黑體</vt:lpstr>
      <vt:lpstr>Arial</vt:lpstr>
      <vt:lpstr>Virtual Campaign by Slidesgo</vt:lpstr>
      <vt:lpstr>sudoku! 圖學期末project</vt:lpstr>
      <vt:lpstr>01</vt:lpstr>
      <vt:lpstr>遊戲基本規則</vt:lpstr>
      <vt:lpstr>遊戲基本規則</vt:lpstr>
      <vt:lpstr>遊戲變化規則</vt:lpstr>
      <vt:lpstr>遊戲變化規則</vt:lpstr>
      <vt:lpstr>遊戲計分規則</vt:lpstr>
      <vt:lpstr>遊戲計分規則</vt:lpstr>
      <vt:lpstr>遊戲介面介紹</vt:lpstr>
      <vt:lpstr>介面-主選單</vt:lpstr>
      <vt:lpstr>介面-遊戲介紹</vt:lpstr>
      <vt:lpstr>介面-遊戲開始</vt:lpstr>
      <vt:lpstr>介面-遊戲開始(Middle)</vt:lpstr>
      <vt:lpstr>介面-遊戲開始(Hard)</vt:lpstr>
      <vt:lpstr>介面-計分</vt:lpstr>
      <vt:lpstr>遊戲demo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sudoku! 圖學期末project</dc:title>
  <cp:lastModifiedBy>謝慧怡</cp:lastModifiedBy>
  <cp:revision>106</cp:revision>
  <dcterms:modified xsi:type="dcterms:W3CDTF">2021-01-12T08:34:46Z</dcterms:modified>
</cp:coreProperties>
</file>