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9" r:id="rId10"/>
    <p:sldId id="314" r:id="rId11"/>
    <p:sldId id="284" r:id="rId12"/>
    <p:sldId id="285" r:id="rId13"/>
    <p:sldId id="286" r:id="rId14"/>
    <p:sldId id="319" r:id="rId15"/>
    <p:sldId id="320" r:id="rId16"/>
    <p:sldId id="312" r:id="rId17"/>
    <p:sldId id="288" r:id="rId18"/>
    <p:sldId id="342" r:id="rId19"/>
    <p:sldId id="343" r:id="rId20"/>
    <p:sldId id="291" r:id="rId21"/>
    <p:sldId id="344" r:id="rId22"/>
    <p:sldId id="290" r:id="rId23"/>
    <p:sldId id="311" r:id="rId24"/>
    <p:sldId id="301" r:id="rId25"/>
    <p:sldId id="307" r:id="rId26"/>
    <p:sldId id="328" r:id="rId27"/>
    <p:sldId id="329" r:id="rId28"/>
    <p:sldId id="309" r:id="rId29"/>
    <p:sldId id="310" r:id="rId30"/>
    <p:sldId id="316" r:id="rId31"/>
    <p:sldId id="317" r:id="rId32"/>
    <p:sldId id="318" r:id="rId33"/>
    <p:sldId id="323" r:id="rId34"/>
    <p:sldId id="292" r:id="rId35"/>
    <p:sldId id="293" r:id="rId36"/>
    <p:sldId id="294" r:id="rId37"/>
    <p:sldId id="295" r:id="rId38"/>
    <p:sldId id="324" r:id="rId39"/>
    <p:sldId id="296" r:id="rId40"/>
    <p:sldId id="300" r:id="rId41"/>
    <p:sldId id="305" r:id="rId42"/>
    <p:sldId id="326" r:id="rId43"/>
    <p:sldId id="303" r:id="rId44"/>
    <p:sldId id="332" r:id="rId45"/>
    <p:sldId id="334" r:id="rId46"/>
    <p:sldId id="333" r:id="rId47"/>
    <p:sldId id="335" r:id="rId48"/>
    <p:sldId id="338" r:id="rId49"/>
    <p:sldId id="339" r:id="rId50"/>
    <p:sldId id="336" r:id="rId51"/>
    <p:sldId id="340" r:id="rId52"/>
    <p:sldId id="337" r:id="rId53"/>
    <p:sldId id="341" r:id="rId54"/>
    <p:sldId id="321" r:id="rId55"/>
    <p:sldId id="276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A14DB-06A8-3E5E-70B7-72DDF3CD5C5C}" v="1213" dt="2021-12-26T15:15:09.623"/>
    <p1510:client id="{7CF1B98D-8628-B6A2-C1D0-FA90B6258864}" v="797" dt="2021-12-26T11:09:59.854"/>
    <p1510:client id="{808400F0-6279-9032-304B-308CC1894FBE}" v="1623" dt="2021-12-26T08:17:59.424"/>
    <p1510:client id="{833646BB-7493-DC27-1120-8B2E103C0748}" v="1751" dt="2021-12-26T08:12:46.586"/>
    <p1510:client id="{D0F97B84-B04D-3030-D3F7-5C6894329483}" v="2511" dt="2021-12-26T14:00:45.568"/>
    <p1510:client id="{F279BEC4-27FF-45B8-843E-36FEB57FDB81}" v="856" dt="2021-12-26T17:38:56.006"/>
    <p1510:client id="{FEEFAE62-0FAD-BDCC-2BB8-B9F85633E44A}" v="219" dt="2021-12-26T14:57:3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88" autoAdjust="0"/>
  </p:normalViewPr>
  <p:slideViewPr>
    <p:cSldViewPr snapToGrid="0">
      <p:cViewPr varScale="1">
        <p:scale>
          <a:sx n="51" d="100"/>
          <a:sy n="51" d="100"/>
        </p:scale>
        <p:origin x="12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凱心" userId="S::b0829009@cgu.edu.tw::83d3c75a-3b8e-452d-a354-b4f1c6bf59e7" providerId="AD" clId="Web-{85FEF173-F0A8-AB1B-2152-B942A6811016}"/>
    <pc:docChg chg="modSld">
      <pc:chgData name="王凱心" userId="S::b0829009@cgu.edu.tw::83d3c75a-3b8e-452d-a354-b4f1c6bf59e7" providerId="AD" clId="Web-{85FEF173-F0A8-AB1B-2152-B942A6811016}" dt="2021-12-25T16:01:05.415" v="4" actId="20577"/>
      <pc:docMkLst>
        <pc:docMk/>
      </pc:docMkLst>
      <pc:sldChg chg="modSp">
        <pc:chgData name="王凱心" userId="S::b0829009@cgu.edu.tw::83d3c75a-3b8e-452d-a354-b4f1c6bf59e7" providerId="AD" clId="Web-{85FEF173-F0A8-AB1B-2152-B942A6811016}" dt="2021-12-25T16:01:05.415" v="4" actId="20577"/>
        <pc:sldMkLst>
          <pc:docMk/>
          <pc:sldMk cId="56677015" sldId="288"/>
        </pc:sldMkLst>
        <pc:spChg chg="mod">
          <ac:chgData name="王凱心" userId="S::b0829009@cgu.edu.tw::83d3c75a-3b8e-452d-a354-b4f1c6bf59e7" providerId="AD" clId="Web-{85FEF173-F0A8-AB1B-2152-B942A6811016}" dt="2021-12-25T16:01:05.415" v="4" actId="20577"/>
          <ac:spMkLst>
            <pc:docMk/>
            <pc:sldMk cId="56677015" sldId="288"/>
            <ac:spMk id="2" creationId="{EA85C854-DFEB-4690-B666-3FA7BAA20747}"/>
          </ac:spMkLst>
        </pc:spChg>
      </pc:sldChg>
    </pc:docChg>
  </pc:docChgLst>
  <pc:docChgLst>
    <pc:chgData name="王凱心" userId="S::b0829009@cgu.edu.tw::83d3c75a-3b8e-452d-a354-b4f1c6bf59e7" providerId="AD" clId="Web-{BBAF6CB5-9BC3-3C08-6293-40F1203F3D5D}"/>
    <pc:docChg chg="modSld">
      <pc:chgData name="王凱心" userId="S::b0829009@cgu.edu.tw::83d3c75a-3b8e-452d-a354-b4f1c6bf59e7" providerId="AD" clId="Web-{BBAF6CB5-9BC3-3C08-6293-40F1203F3D5D}" dt="2021-12-26T12:21:20.569" v="16"/>
      <pc:docMkLst>
        <pc:docMk/>
      </pc:docMkLst>
      <pc:sldChg chg="modNotes">
        <pc:chgData name="王凱心" userId="S::b0829009@cgu.edu.tw::83d3c75a-3b8e-452d-a354-b4f1c6bf59e7" providerId="AD" clId="Web-{BBAF6CB5-9BC3-3C08-6293-40F1203F3D5D}" dt="2021-12-26T12:21:20.569" v="16"/>
        <pc:sldMkLst>
          <pc:docMk/>
          <pc:sldMk cId="528249884" sldId="312"/>
        </pc:sldMkLst>
      </pc:sldChg>
    </pc:docChg>
  </pc:docChgLst>
  <pc:docChgLst>
    <pc:chgData name="呂欣玲" userId="S::b0829059@cgu.edu.tw::c1712938-a75c-423f-b66f-e6fba4b5373e" providerId="AD" clId="Web-{FEEFAE62-0FAD-BDCC-2BB8-B9F85633E44A}"/>
    <pc:docChg chg="delSld modSld">
      <pc:chgData name="呂欣玲" userId="S::b0829059@cgu.edu.tw::c1712938-a75c-423f-b66f-e6fba4b5373e" providerId="AD" clId="Web-{FEEFAE62-0FAD-BDCC-2BB8-B9F85633E44A}" dt="2021-12-26T14:57:33.503" v="153" actId="14100"/>
      <pc:docMkLst>
        <pc:docMk/>
      </pc:docMkLst>
      <pc:sldChg chg="modSp">
        <pc:chgData name="呂欣玲" userId="S::b0829059@cgu.edu.tw::c1712938-a75c-423f-b66f-e6fba4b5373e" providerId="AD" clId="Web-{FEEFAE62-0FAD-BDCC-2BB8-B9F85633E44A}" dt="2021-12-26T14:35:06.603" v="140" actId="20577"/>
        <pc:sldMkLst>
          <pc:docMk/>
          <pc:sldMk cId="1082526646" sldId="316"/>
        </pc:sldMkLst>
        <pc:spChg chg="mod">
          <ac:chgData name="呂欣玲" userId="S::b0829059@cgu.edu.tw::c1712938-a75c-423f-b66f-e6fba4b5373e" providerId="AD" clId="Web-{FEEFAE62-0FAD-BDCC-2BB8-B9F85633E44A}" dt="2021-12-26T14:35:06.603" v="140" actId="20577"/>
          <ac:spMkLst>
            <pc:docMk/>
            <pc:sldMk cId="1082526646" sldId="316"/>
            <ac:spMk id="25" creationId="{00C0BD69-26DC-4C04-B7C4-4B3D01874491}"/>
          </ac:spMkLst>
        </pc:spChg>
      </pc:sldChg>
      <pc:sldChg chg="modSp">
        <pc:chgData name="呂欣玲" userId="S::b0829059@cgu.edu.tw::c1712938-a75c-423f-b66f-e6fba4b5373e" providerId="AD" clId="Web-{FEEFAE62-0FAD-BDCC-2BB8-B9F85633E44A}" dt="2021-12-26T14:33:50.351" v="133" actId="20577"/>
        <pc:sldMkLst>
          <pc:docMk/>
          <pc:sldMk cId="1678914916" sldId="321"/>
        </pc:sldMkLst>
        <pc:spChg chg="mod">
          <ac:chgData name="呂欣玲" userId="S::b0829059@cgu.edu.tw::c1712938-a75c-423f-b66f-e6fba4b5373e" providerId="AD" clId="Web-{FEEFAE62-0FAD-BDCC-2BB8-B9F85633E44A}" dt="2021-12-26T14:33:50.351" v="133" actId="20577"/>
          <ac:spMkLst>
            <pc:docMk/>
            <pc:sldMk cId="1678914916" sldId="321"/>
            <ac:spMk id="3" creationId="{1B49721C-D494-4177-9D94-D2027090563F}"/>
          </ac:spMkLst>
        </pc:spChg>
      </pc:sldChg>
      <pc:sldChg chg="modSp">
        <pc:chgData name="呂欣玲" userId="S::b0829059@cgu.edu.tw::c1712938-a75c-423f-b66f-e6fba4b5373e" providerId="AD" clId="Web-{FEEFAE62-0FAD-BDCC-2BB8-B9F85633E44A}" dt="2021-12-26T14:31:39.708" v="122" actId="20577"/>
        <pc:sldMkLst>
          <pc:docMk/>
          <pc:sldMk cId="618473867" sldId="323"/>
        </pc:sldMkLst>
        <pc:spChg chg="mod">
          <ac:chgData name="呂欣玲" userId="S::b0829059@cgu.edu.tw::c1712938-a75c-423f-b66f-e6fba4b5373e" providerId="AD" clId="Web-{FEEFAE62-0FAD-BDCC-2BB8-B9F85633E44A}" dt="2021-12-26T14:31:39.708" v="122" actId="20577"/>
          <ac:spMkLst>
            <pc:docMk/>
            <pc:sldMk cId="618473867" sldId="323"/>
            <ac:spMk id="13" creationId="{6FFC7CC0-4D3F-4F69-8C30-141CCFB18564}"/>
          </ac:spMkLst>
        </pc:spChg>
      </pc:sldChg>
      <pc:sldChg chg="del">
        <pc:chgData name="呂欣玲" userId="S::b0829059@cgu.edu.tw::c1712938-a75c-423f-b66f-e6fba4b5373e" providerId="AD" clId="Web-{FEEFAE62-0FAD-BDCC-2BB8-B9F85633E44A}" dt="2021-12-26T14:25:01.998" v="0"/>
        <pc:sldMkLst>
          <pc:docMk/>
          <pc:sldMk cId="3360653827" sldId="325"/>
        </pc:sldMkLst>
      </pc:sldChg>
      <pc:sldChg chg="addSp modSp">
        <pc:chgData name="呂欣玲" userId="S::b0829059@cgu.edu.tw::c1712938-a75c-423f-b66f-e6fba4b5373e" providerId="AD" clId="Web-{FEEFAE62-0FAD-BDCC-2BB8-B9F85633E44A}" dt="2021-12-26T14:26:08.874" v="16" actId="1076"/>
        <pc:sldMkLst>
          <pc:docMk/>
          <pc:sldMk cId="4174102634" sldId="328"/>
        </pc:sldMkLst>
        <pc:spChg chg="add mod">
          <ac:chgData name="呂欣玲" userId="S::b0829059@cgu.edu.tw::c1712938-a75c-423f-b66f-e6fba4b5373e" providerId="AD" clId="Web-{FEEFAE62-0FAD-BDCC-2BB8-B9F85633E44A}" dt="2021-12-26T14:25:48.014" v="9" actId="20577"/>
          <ac:spMkLst>
            <pc:docMk/>
            <pc:sldMk cId="4174102634" sldId="328"/>
            <ac:spMk id="4" creationId="{536CCBE8-BF81-494E-B455-581BCB8B4D04}"/>
          </ac:spMkLst>
        </pc:spChg>
        <pc:spChg chg="add mod">
          <ac:chgData name="呂欣玲" userId="S::b0829059@cgu.edu.tw::c1712938-a75c-423f-b66f-e6fba4b5373e" providerId="AD" clId="Web-{FEEFAE62-0FAD-BDCC-2BB8-B9F85633E44A}" dt="2021-12-26T14:26:08.874" v="16" actId="1076"/>
          <ac:spMkLst>
            <pc:docMk/>
            <pc:sldMk cId="4174102634" sldId="328"/>
            <ac:spMk id="6" creationId="{68BB7154-8E28-4287-9D3E-F8E0F9049472}"/>
          </ac:spMkLst>
        </pc:spChg>
      </pc:sldChg>
      <pc:sldChg chg="addSp delSp modSp">
        <pc:chgData name="呂欣玲" userId="S::b0829059@cgu.edu.tw::c1712938-a75c-423f-b66f-e6fba4b5373e" providerId="AD" clId="Web-{FEEFAE62-0FAD-BDCC-2BB8-B9F85633E44A}" dt="2021-12-26T14:30:32.332" v="118" actId="1076"/>
        <pc:sldMkLst>
          <pc:docMk/>
          <pc:sldMk cId="3585129776" sldId="329"/>
        </pc:sldMkLst>
        <pc:spChg chg="add del mod">
          <ac:chgData name="呂欣玲" userId="S::b0829059@cgu.edu.tw::c1712938-a75c-423f-b66f-e6fba4b5373e" providerId="AD" clId="Web-{FEEFAE62-0FAD-BDCC-2BB8-B9F85633E44A}" dt="2021-12-26T14:27:20.485" v="20"/>
          <ac:spMkLst>
            <pc:docMk/>
            <pc:sldMk cId="3585129776" sldId="329"/>
            <ac:spMk id="2" creationId="{C11CDEF6-254F-4FF4-9ABF-CFDEF0FE6D82}"/>
          </ac:spMkLst>
        </pc:spChg>
        <pc:spChg chg="add mod">
          <ac:chgData name="呂欣玲" userId="S::b0829059@cgu.edu.tw::c1712938-a75c-423f-b66f-e6fba4b5373e" providerId="AD" clId="Web-{FEEFAE62-0FAD-BDCC-2BB8-B9F85633E44A}" dt="2021-12-26T14:30:32.332" v="118" actId="1076"/>
          <ac:spMkLst>
            <pc:docMk/>
            <pc:sldMk cId="3585129776" sldId="329"/>
            <ac:spMk id="3" creationId="{376D7430-E46B-417A-9987-90A846849766}"/>
          </ac:spMkLst>
        </pc:spChg>
        <pc:spChg chg="add del mod">
          <ac:chgData name="呂欣玲" userId="S::b0829059@cgu.edu.tw::c1712938-a75c-423f-b66f-e6fba4b5373e" providerId="AD" clId="Web-{FEEFAE62-0FAD-BDCC-2BB8-B9F85633E44A}" dt="2021-12-26T14:29:50.113" v="96" actId="1076"/>
          <ac:spMkLst>
            <pc:docMk/>
            <pc:sldMk cId="3585129776" sldId="329"/>
            <ac:spMk id="9" creationId="{03429FEF-2805-4F98-BDE5-23CF9971DD68}"/>
          </ac:spMkLst>
        </pc:spChg>
        <pc:spChg chg="add mod">
          <ac:chgData name="呂欣玲" userId="S::b0829059@cgu.edu.tw::c1712938-a75c-423f-b66f-e6fba4b5373e" providerId="AD" clId="Web-{FEEFAE62-0FAD-BDCC-2BB8-B9F85633E44A}" dt="2021-12-26T14:30:27.738" v="117" actId="1076"/>
          <ac:spMkLst>
            <pc:docMk/>
            <pc:sldMk cId="3585129776" sldId="329"/>
            <ac:spMk id="10" creationId="{AE79DDEC-CFF2-479A-A8AA-9B1F2C918872}"/>
          </ac:spMkLst>
        </pc:spChg>
        <pc:spChg chg="add mod">
          <ac:chgData name="呂欣玲" userId="S::b0829059@cgu.edu.tw::c1712938-a75c-423f-b66f-e6fba4b5373e" providerId="AD" clId="Web-{FEEFAE62-0FAD-BDCC-2BB8-B9F85633E44A}" dt="2021-12-26T14:30:25.191" v="116" actId="1076"/>
          <ac:spMkLst>
            <pc:docMk/>
            <pc:sldMk cId="3585129776" sldId="329"/>
            <ac:spMk id="11" creationId="{E4B560ED-E872-498A-9D5B-980461CF63E3}"/>
          </ac:spMkLst>
        </pc:spChg>
      </pc:sldChg>
      <pc:sldChg chg="addSp delSp modSp">
        <pc:chgData name="呂欣玲" userId="S::b0829059@cgu.edu.tw::c1712938-a75c-423f-b66f-e6fba4b5373e" providerId="AD" clId="Web-{FEEFAE62-0FAD-BDCC-2BB8-B9F85633E44A}" dt="2021-12-26T14:57:33.503" v="153" actId="14100"/>
        <pc:sldMkLst>
          <pc:docMk/>
          <pc:sldMk cId="1108951801" sldId="336"/>
        </pc:sldMkLst>
        <pc:picChg chg="add del mod modCrop">
          <ac:chgData name="呂欣玲" userId="S::b0829059@cgu.edu.tw::c1712938-a75c-423f-b66f-e6fba4b5373e" providerId="AD" clId="Web-{FEEFAE62-0FAD-BDCC-2BB8-B9F85633E44A}" dt="2021-12-26T14:57:22.425" v="146"/>
          <ac:picMkLst>
            <pc:docMk/>
            <pc:sldMk cId="1108951801" sldId="336"/>
            <ac:picMk id="3" creationId="{FB6BFC32-5711-4E0E-9BF5-CF450940013B}"/>
          </ac:picMkLst>
        </pc:picChg>
        <pc:picChg chg="add mod">
          <ac:chgData name="呂欣玲" userId="S::b0829059@cgu.edu.tw::c1712938-a75c-423f-b66f-e6fba4b5373e" providerId="AD" clId="Web-{FEEFAE62-0FAD-BDCC-2BB8-B9F85633E44A}" dt="2021-12-26T14:57:33.503" v="153" actId="14100"/>
          <ac:picMkLst>
            <pc:docMk/>
            <pc:sldMk cId="1108951801" sldId="336"/>
            <ac:picMk id="4" creationId="{1E5F4EFB-C278-451C-8EC5-2B06BC1144DB}"/>
          </ac:picMkLst>
        </pc:picChg>
      </pc:sldChg>
      <pc:sldChg chg="addSp delSp modSp">
        <pc:chgData name="呂欣玲" userId="S::b0829059@cgu.edu.tw::c1712938-a75c-423f-b66f-e6fba4b5373e" providerId="AD" clId="Web-{FEEFAE62-0FAD-BDCC-2BB8-B9F85633E44A}" dt="2021-12-26T14:57:29.800" v="151"/>
        <pc:sldMkLst>
          <pc:docMk/>
          <pc:sldMk cId="2106377381" sldId="338"/>
        </pc:sldMkLst>
        <pc:picChg chg="add del mod">
          <ac:chgData name="呂欣玲" userId="S::b0829059@cgu.edu.tw::c1712938-a75c-423f-b66f-e6fba4b5373e" providerId="AD" clId="Web-{FEEFAE62-0FAD-BDCC-2BB8-B9F85633E44A}" dt="2021-12-26T14:57:29.800" v="151"/>
          <ac:picMkLst>
            <pc:docMk/>
            <pc:sldMk cId="2106377381" sldId="338"/>
            <ac:picMk id="3" creationId="{AB24316A-51E9-4797-904C-24FB595D3F63}"/>
          </ac:picMkLst>
        </pc:picChg>
      </pc:sldChg>
    </pc:docChg>
  </pc:docChgLst>
  <pc:docChgLst>
    <pc:chgData name="來賓使用者" userId="S::urn:spo:anon#6031d137efa02472001d7e08734e3670c60c24588055997dd669c1bf6f1453e3::" providerId="AD" clId="Web-{833646BB-7493-DC27-1120-8B2E103C0748}"/>
    <pc:docChg chg="addSld delSld modSld sldOrd">
      <pc:chgData name="來賓使用者" userId="S::urn:spo:anon#6031d137efa02472001d7e08734e3670c60c24588055997dd669c1bf6f1453e3::" providerId="AD" clId="Web-{833646BB-7493-DC27-1120-8B2E103C0748}" dt="2021-12-26T08:12:46.586" v="1032"/>
      <pc:docMkLst>
        <pc:docMk/>
      </pc:docMkLst>
      <pc:sldChg chg="modSp ord">
        <pc:chgData name="來賓使用者" userId="S::urn:spo:anon#6031d137efa02472001d7e08734e3670c60c24588055997dd669c1bf6f1453e3::" providerId="AD" clId="Web-{833646BB-7493-DC27-1120-8B2E103C0748}" dt="2021-12-26T08:11:55.850" v="1030" actId="1076"/>
        <pc:sldMkLst>
          <pc:docMk/>
          <pc:sldMk cId="1214224466" sldId="276"/>
        </pc:sldMkLst>
        <pc:spChg chg="mod">
          <ac:chgData name="來賓使用者" userId="S::urn:spo:anon#6031d137efa02472001d7e08734e3670c60c24588055997dd669c1bf6f1453e3::" providerId="AD" clId="Web-{833646BB-7493-DC27-1120-8B2E103C0748}" dt="2021-12-26T08:11:55.850" v="1030" actId="1076"/>
          <ac:spMkLst>
            <pc:docMk/>
            <pc:sldMk cId="1214224466" sldId="276"/>
            <ac:spMk id="2" creationId="{00000000-0000-0000-0000-000000000000}"/>
          </ac:spMkLst>
        </pc:spChg>
      </pc:sldChg>
      <pc:sldChg chg="new del">
        <pc:chgData name="來賓使用者" userId="S::urn:spo:anon#6031d137efa02472001d7e08734e3670c60c24588055997dd669c1bf6f1453e3::" providerId="AD" clId="Web-{833646BB-7493-DC27-1120-8B2E103C0748}" dt="2021-12-26T01:53:53.337" v="1"/>
        <pc:sldMkLst>
          <pc:docMk/>
          <pc:sldMk cId="56887844" sldId="292"/>
        </pc:sldMkLst>
      </pc:sldChg>
      <pc:sldChg chg="addSp delSp modSp new mod ord modClrScheme chgLayout">
        <pc:chgData name="來賓使用者" userId="S::urn:spo:anon#6031d137efa02472001d7e08734e3670c60c24588055997dd669c1bf6f1453e3::" providerId="AD" clId="Web-{833646BB-7493-DC27-1120-8B2E103C0748}" dt="2021-12-26T03:25:16.485" v="225" actId="20577"/>
        <pc:sldMkLst>
          <pc:docMk/>
          <pc:sldMk cId="146101761" sldId="292"/>
        </pc:sldMkLst>
        <pc:spChg chg="mod ord">
          <ac:chgData name="來賓使用者" userId="S::urn:spo:anon#6031d137efa02472001d7e08734e3670c60c24588055997dd669c1bf6f1453e3::" providerId="AD" clId="Web-{833646BB-7493-DC27-1120-8B2E103C0748}" dt="2021-12-26T02:33:03.325" v="42" actId="14100"/>
          <ac:spMkLst>
            <pc:docMk/>
            <pc:sldMk cId="146101761" sldId="292"/>
            <ac:spMk id="2" creationId="{E737F4B6-0F04-4CE1-B5E1-2B3DD7CCBC97}"/>
          </ac:spMkLst>
        </pc:spChg>
        <pc:spChg chg="mod ord">
          <ac:chgData name="來賓使用者" userId="S::urn:spo:anon#6031d137efa02472001d7e08734e3670c60c24588055997dd669c1bf6f1453e3::" providerId="AD" clId="Web-{833646BB-7493-DC27-1120-8B2E103C0748}" dt="2021-12-26T03:25:16.485" v="225" actId="20577"/>
          <ac:spMkLst>
            <pc:docMk/>
            <pc:sldMk cId="146101761" sldId="292"/>
            <ac:spMk id="3" creationId="{3EF0D779-B548-45B2-9B89-72E80F20ECC6}"/>
          </ac:spMkLst>
        </pc:spChg>
        <pc:spChg chg="add del">
          <ac:chgData name="來賓使用者" userId="S::urn:spo:anon#6031d137efa02472001d7e08734e3670c60c24588055997dd669c1bf6f1453e3::" providerId="AD" clId="Web-{833646BB-7493-DC27-1120-8B2E103C0748}" dt="2021-12-26T03:03:52.069" v="153"/>
          <ac:spMkLst>
            <pc:docMk/>
            <pc:sldMk cId="146101761" sldId="292"/>
            <ac:spMk id="6" creationId="{246A5648-2DB8-4C9F-B477-EC31ED3D2A42}"/>
          </ac:spMkLst>
        </pc:spChg>
        <pc:spChg chg="add del">
          <ac:chgData name="來賓使用者" userId="S::urn:spo:anon#6031d137efa02472001d7e08734e3670c60c24588055997dd669c1bf6f1453e3::" providerId="AD" clId="Web-{833646BB-7493-DC27-1120-8B2E103C0748}" dt="2021-12-26T03:03:49.976" v="152"/>
          <ac:spMkLst>
            <pc:docMk/>
            <pc:sldMk cId="146101761" sldId="292"/>
            <ac:spMk id="8" creationId="{0D436A8C-F183-4889-A95E-E9F13AF59C7E}"/>
          </ac:spMkLst>
        </pc:spChg>
        <pc:spChg chg="add del">
          <ac:chgData name="來賓使用者" userId="S::urn:spo:anon#6031d137efa02472001d7e08734e3670c60c24588055997dd669c1bf6f1453e3::" providerId="AD" clId="Web-{833646BB-7493-DC27-1120-8B2E103C0748}" dt="2021-12-26T03:05:01.665" v="168"/>
          <ac:spMkLst>
            <pc:docMk/>
            <pc:sldMk cId="146101761" sldId="292"/>
            <ac:spMk id="10" creationId="{B5A25150-BAE3-4CEC-A067-1AF96A02F55E}"/>
          </ac:spMkLst>
        </pc:spChg>
        <pc:picChg chg="add del mod">
          <ac:chgData name="來賓使用者" userId="S::urn:spo:anon#6031d137efa02472001d7e08734e3670c60c24588055997dd669c1bf6f1453e3::" providerId="AD" clId="Web-{833646BB-7493-DC27-1120-8B2E103C0748}" dt="2021-12-26T03:01:44.020" v="139"/>
          <ac:picMkLst>
            <pc:docMk/>
            <pc:sldMk cId="146101761" sldId="292"/>
            <ac:picMk id="4" creationId="{30869787-0D0D-465B-A1B0-589729C7960C}"/>
          </ac:picMkLst>
        </pc:picChg>
        <pc:picChg chg="add del mod">
          <ac:chgData name="來賓使用者" userId="S::urn:spo:anon#6031d137efa02472001d7e08734e3670c60c24588055997dd669c1bf6f1453e3::" providerId="AD" clId="Web-{833646BB-7493-DC27-1120-8B2E103C0748}" dt="2021-12-26T03:02:45.302" v="142"/>
          <ac:picMkLst>
            <pc:docMk/>
            <pc:sldMk cId="146101761" sldId="292"/>
            <ac:picMk id="5" creationId="{4BC04E7F-47C4-49A7-8DDD-4D8475D15943}"/>
          </ac:picMkLst>
        </pc:picChg>
        <pc:picChg chg="add del mod">
          <ac:chgData name="來賓使用者" userId="S::urn:spo:anon#6031d137efa02472001d7e08734e3670c60c24588055997dd669c1bf6f1453e3::" providerId="AD" clId="Web-{833646BB-7493-DC27-1120-8B2E103C0748}" dt="2021-12-26T03:03:15.647" v="147"/>
          <ac:picMkLst>
            <pc:docMk/>
            <pc:sldMk cId="146101761" sldId="292"/>
            <ac:picMk id="7" creationId="{49FC6A35-3E08-4119-9EA2-8B5AA14F0B73}"/>
          </ac:picMkLst>
        </pc:picChg>
        <pc:picChg chg="add del mod">
          <ac:chgData name="來賓使用者" userId="S::urn:spo:anon#6031d137efa02472001d7e08734e3670c60c24588055997dd669c1bf6f1453e3::" providerId="AD" clId="Web-{833646BB-7493-DC27-1120-8B2E103C0748}" dt="2021-12-26T03:04:50.633" v="164"/>
          <ac:picMkLst>
            <pc:docMk/>
            <pc:sldMk cId="146101761" sldId="292"/>
            <ac:picMk id="9" creationId="{C02C2EAC-A002-4D3F-BBEE-FF456DAF1DED}"/>
          </ac:picMkLst>
        </pc:picChg>
        <pc:picChg chg="add mod">
          <ac:chgData name="來賓使用者" userId="S::urn:spo:anon#6031d137efa02472001d7e08734e3670c60c24588055997dd669c1bf6f1453e3::" providerId="AD" clId="Web-{833646BB-7493-DC27-1120-8B2E103C0748}" dt="2021-12-26T03:04:58.555" v="167" actId="1076"/>
          <ac:picMkLst>
            <pc:docMk/>
            <pc:sldMk cId="146101761" sldId="292"/>
            <ac:picMk id="11" creationId="{C840F913-2E38-4169-934B-8C01F3B74D51}"/>
          </ac:picMkLst>
        </pc:picChg>
      </pc:sldChg>
      <pc:sldChg chg="new del">
        <pc:chgData name="來賓使用者" userId="S::urn:spo:anon#6031d137efa02472001d7e08734e3670c60c24588055997dd669c1bf6f1453e3::" providerId="AD" clId="Web-{833646BB-7493-DC27-1120-8B2E103C0748}" dt="2021-12-26T01:54:27.432" v="3"/>
        <pc:sldMkLst>
          <pc:docMk/>
          <pc:sldMk cId="617651799" sldId="292"/>
        </pc:sldMkLst>
      </pc:sldChg>
      <pc:sldChg chg="addSp delSp modSp new">
        <pc:chgData name="來賓使用者" userId="S::urn:spo:anon#6031d137efa02472001d7e08734e3670c60c24588055997dd669c1bf6f1453e3::" providerId="AD" clId="Web-{833646BB-7493-DC27-1120-8B2E103C0748}" dt="2021-12-26T07:54:21.187" v="900" actId="14100"/>
        <pc:sldMkLst>
          <pc:docMk/>
          <pc:sldMk cId="102031811" sldId="293"/>
        </pc:sldMkLst>
        <pc:spChg chg="mod">
          <ac:chgData name="來賓使用者" userId="S::urn:spo:anon#6031d137efa02472001d7e08734e3670c60c24588055997dd669c1bf6f1453e3::" providerId="AD" clId="Web-{833646BB-7493-DC27-1120-8B2E103C0748}" dt="2021-12-26T03:36:46.178" v="241" actId="14100"/>
          <ac:spMkLst>
            <pc:docMk/>
            <pc:sldMk cId="102031811" sldId="293"/>
            <ac:spMk id="2" creationId="{30D8AFFB-C6BB-41DC-A7B4-796DC33677B9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7:54:21.187" v="900" actId="14100"/>
          <ac:spMkLst>
            <pc:docMk/>
            <pc:sldMk cId="102031811" sldId="293"/>
            <ac:spMk id="3" creationId="{1DAFF1D9-899C-49D7-8CE6-6114870D3CC6}"/>
          </ac:spMkLst>
        </pc:spChg>
        <pc:spChg chg="add del">
          <ac:chgData name="來賓使用者" userId="S::urn:spo:anon#6031d137efa02472001d7e08734e3670c60c24588055997dd669c1bf6f1453e3::" providerId="AD" clId="Web-{833646BB-7493-DC27-1120-8B2E103C0748}" dt="2021-12-26T06:35:52.765" v="270"/>
          <ac:spMkLst>
            <pc:docMk/>
            <pc:sldMk cId="102031811" sldId="293"/>
            <ac:spMk id="4" creationId="{263F61A8-053F-4F25-BC7A-88ADA12E757D}"/>
          </ac:spMkLst>
        </pc:spChg>
        <pc:picChg chg="add del mod">
          <ac:chgData name="來賓使用者" userId="S::urn:spo:anon#6031d137efa02472001d7e08734e3670c60c24588055997dd669c1bf6f1453e3::" providerId="AD" clId="Web-{833646BB-7493-DC27-1120-8B2E103C0748}" dt="2021-12-26T06:36:41.798" v="274"/>
          <ac:picMkLst>
            <pc:docMk/>
            <pc:sldMk cId="102031811" sldId="293"/>
            <ac:picMk id="5" creationId="{79A8BE33-9BEC-4F93-A026-A3351F0B330C}"/>
          </ac:picMkLst>
        </pc:picChg>
        <pc:picChg chg="add mod">
          <ac:chgData name="來賓使用者" userId="S::urn:spo:anon#6031d137efa02472001d7e08734e3670c60c24588055997dd669c1bf6f1453e3::" providerId="AD" clId="Web-{833646BB-7493-DC27-1120-8B2E103C0748}" dt="2021-12-26T06:37:04.017" v="279" actId="1076"/>
          <ac:picMkLst>
            <pc:docMk/>
            <pc:sldMk cId="102031811" sldId="293"/>
            <ac:picMk id="6" creationId="{198E9FC1-2B5A-4396-9E60-AF04D3131832}"/>
          </ac:picMkLst>
        </pc:picChg>
      </pc:sldChg>
      <pc:sldChg chg="new del">
        <pc:chgData name="來賓使用者" userId="S::urn:spo:anon#6031d137efa02472001d7e08734e3670c60c24588055997dd669c1bf6f1453e3::" providerId="AD" clId="Web-{833646BB-7493-DC27-1120-8B2E103C0748}" dt="2021-12-26T02:23:26.631" v="29"/>
        <pc:sldMkLst>
          <pc:docMk/>
          <pc:sldMk cId="619937157" sldId="294"/>
        </pc:sldMkLst>
      </pc:sldChg>
      <pc:sldChg chg="addSp modSp new">
        <pc:chgData name="來賓使用者" userId="S::urn:spo:anon#6031d137efa02472001d7e08734e3670c60c24588055997dd669c1bf6f1453e3::" providerId="AD" clId="Web-{833646BB-7493-DC27-1120-8B2E103C0748}" dt="2021-12-26T07:54:15.155" v="899" actId="14100"/>
        <pc:sldMkLst>
          <pc:docMk/>
          <pc:sldMk cId="2775689045" sldId="294"/>
        </pc:sldMkLst>
        <pc:spChg chg="mod">
          <ac:chgData name="來賓使用者" userId="S::urn:spo:anon#6031d137efa02472001d7e08734e3670c60c24588055997dd669c1bf6f1453e3::" providerId="AD" clId="Web-{833646BB-7493-DC27-1120-8B2E103C0748}" dt="2021-12-26T06:51:38.802" v="313" actId="14100"/>
          <ac:spMkLst>
            <pc:docMk/>
            <pc:sldMk cId="2775689045" sldId="294"/>
            <ac:spMk id="2" creationId="{DB5CB486-8C5C-4B62-8006-8AEE9BD0DCDF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7:54:15.155" v="899" actId="14100"/>
          <ac:spMkLst>
            <pc:docMk/>
            <pc:sldMk cId="2775689045" sldId="294"/>
            <ac:spMk id="3" creationId="{962C303A-7E14-48A2-85EC-EA35E22630F4}"/>
          </ac:spMkLst>
        </pc:spChg>
        <pc:picChg chg="add mod">
          <ac:chgData name="來賓使用者" userId="S::urn:spo:anon#6031d137efa02472001d7e08734e3670c60c24588055997dd669c1bf6f1453e3::" providerId="AD" clId="Web-{833646BB-7493-DC27-1120-8B2E103C0748}" dt="2021-12-26T06:52:41.053" v="322" actId="1076"/>
          <ac:picMkLst>
            <pc:docMk/>
            <pc:sldMk cId="2775689045" sldId="294"/>
            <ac:picMk id="4" creationId="{14520887-A52E-49EB-A7F7-4BC2373E042B}"/>
          </ac:picMkLst>
        </pc:picChg>
      </pc:sldChg>
      <pc:sldChg chg="modSp new">
        <pc:chgData name="來賓使用者" userId="S::urn:spo:anon#6031d137efa02472001d7e08734e3670c60c24588055997dd669c1bf6f1453e3::" providerId="AD" clId="Web-{833646BB-7493-DC27-1120-8B2E103C0748}" dt="2021-12-26T06:54:38.837" v="328" actId="1076"/>
        <pc:sldMkLst>
          <pc:docMk/>
          <pc:sldMk cId="2225397840" sldId="295"/>
        </pc:sldMkLst>
        <pc:spChg chg="mod">
          <ac:chgData name="來賓使用者" userId="S::urn:spo:anon#6031d137efa02472001d7e08734e3670c60c24588055997dd669c1bf6f1453e3::" providerId="AD" clId="Web-{833646BB-7493-DC27-1120-8B2E103C0748}" dt="2021-12-26T06:54:34.165" v="327" actId="1076"/>
          <ac:spMkLst>
            <pc:docMk/>
            <pc:sldMk cId="2225397840" sldId="295"/>
            <ac:spMk id="2" creationId="{0B56F9D1-7B85-4EF3-A44A-D466ADBECC41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6:54:38.837" v="328" actId="1076"/>
          <ac:spMkLst>
            <pc:docMk/>
            <pc:sldMk cId="2225397840" sldId="295"/>
            <ac:spMk id="3" creationId="{23A1E8E8-EA49-4F0B-88AC-C089341BAB3A}"/>
          </ac:spMkLst>
        </pc:spChg>
      </pc:sldChg>
      <pc:sldChg chg="modSp new">
        <pc:chgData name="來賓使用者" userId="S::urn:spo:anon#6031d137efa02472001d7e08734e3670c60c24588055997dd669c1bf6f1453e3::" providerId="AD" clId="Web-{833646BB-7493-DC27-1120-8B2E103C0748}" dt="2021-12-26T07:52:53.216" v="892" actId="20577"/>
        <pc:sldMkLst>
          <pc:docMk/>
          <pc:sldMk cId="3015883913" sldId="296"/>
        </pc:sldMkLst>
        <pc:spChg chg="mod">
          <ac:chgData name="來賓使用者" userId="S::urn:spo:anon#6031d137efa02472001d7e08734e3670c60c24588055997dd669c1bf6f1453e3::" providerId="AD" clId="Web-{833646BB-7493-DC27-1120-8B2E103C0748}" dt="2021-12-26T07:52:15.809" v="882" actId="14100"/>
          <ac:spMkLst>
            <pc:docMk/>
            <pc:sldMk cId="3015883913" sldId="296"/>
            <ac:spMk id="2" creationId="{D0FF83AD-4D31-43C6-B1EF-3E208952B0A2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7:52:53.216" v="892" actId="20577"/>
          <ac:spMkLst>
            <pc:docMk/>
            <pc:sldMk cId="3015883913" sldId="296"/>
            <ac:spMk id="3" creationId="{04142D0F-BD43-4A05-ACE1-5C0E0E18D7C3}"/>
          </ac:spMkLst>
        </pc:spChg>
      </pc:sldChg>
      <pc:sldChg chg="addSp delSp modSp new">
        <pc:chgData name="來賓使用者" userId="S::urn:spo:anon#6031d137efa02472001d7e08734e3670c60c24588055997dd669c1bf6f1453e3::" providerId="AD" clId="Web-{833646BB-7493-DC27-1120-8B2E103C0748}" dt="2021-12-26T08:12:37.320" v="1031"/>
        <pc:sldMkLst>
          <pc:docMk/>
          <pc:sldMk cId="1376707581" sldId="300"/>
        </pc:sldMkLst>
        <pc:spChg chg="mod">
          <ac:chgData name="來賓使用者" userId="S::urn:spo:anon#6031d137efa02472001d7e08734e3670c60c24588055997dd669c1bf6f1453e3::" providerId="AD" clId="Web-{833646BB-7493-DC27-1120-8B2E103C0748}" dt="2021-12-26T07:52:10.512" v="881" actId="14100"/>
          <ac:spMkLst>
            <pc:docMk/>
            <pc:sldMk cId="1376707581" sldId="300"/>
            <ac:spMk id="2" creationId="{BFDBEDDC-552E-4B35-95CB-199B599C190E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8:00:40.210" v="986" actId="20577"/>
          <ac:spMkLst>
            <pc:docMk/>
            <pc:sldMk cId="1376707581" sldId="300"/>
            <ac:spMk id="3" creationId="{4A2FD335-A4C8-487D-979F-BA0532A016E3}"/>
          </ac:spMkLst>
        </pc:spChg>
        <pc:spChg chg="add del mod">
          <ac:chgData name="來賓使用者" userId="S::urn:spo:anon#6031d137efa02472001d7e08734e3670c60c24588055997dd669c1bf6f1453e3::" providerId="AD" clId="Web-{833646BB-7493-DC27-1120-8B2E103C0748}" dt="2021-12-26T08:00:35.226" v="982"/>
          <ac:spMkLst>
            <pc:docMk/>
            <pc:sldMk cId="1376707581" sldId="300"/>
            <ac:spMk id="7" creationId="{F7758E33-6715-4963-B43C-A08B35395188}"/>
          </ac:spMkLst>
        </pc:spChg>
        <pc:picChg chg="add del mod">
          <ac:chgData name="來賓使用者" userId="S::urn:spo:anon#6031d137efa02472001d7e08734e3670c60c24588055997dd669c1bf6f1453e3::" providerId="AD" clId="Web-{833646BB-7493-DC27-1120-8B2E103C0748}" dt="2021-12-26T08:12:37.320" v="1031"/>
          <ac:picMkLst>
            <pc:docMk/>
            <pc:sldMk cId="1376707581" sldId="300"/>
            <ac:picMk id="4" creationId="{123499EB-64CF-48A9-A61A-99DBD016E441}"/>
          </ac:picMkLst>
        </pc:picChg>
        <pc:picChg chg="add del mod">
          <ac:chgData name="來賓使用者" userId="S::urn:spo:anon#6031d137efa02472001d7e08734e3670c60c24588055997dd669c1bf6f1453e3::" providerId="AD" clId="Web-{833646BB-7493-DC27-1120-8B2E103C0748}" dt="2021-12-26T08:00:15.288" v="979"/>
          <ac:picMkLst>
            <pc:docMk/>
            <pc:sldMk cId="1376707581" sldId="300"/>
            <ac:picMk id="5" creationId="{8AE576C2-4C8B-4EB4-B761-90B307240992}"/>
          </ac:picMkLst>
        </pc:picChg>
        <pc:picChg chg="add del mod">
          <ac:chgData name="來賓使用者" userId="S::urn:spo:anon#6031d137efa02472001d7e08734e3670c60c24588055997dd669c1bf6f1453e3::" providerId="AD" clId="Web-{833646BB-7493-DC27-1120-8B2E103C0748}" dt="2021-12-26T08:00:14.491" v="978"/>
          <ac:picMkLst>
            <pc:docMk/>
            <pc:sldMk cId="1376707581" sldId="300"/>
            <ac:picMk id="6" creationId="{7ADEAFEF-F3EC-4647-BAB7-587FF41A4994}"/>
          </ac:picMkLst>
        </pc:picChg>
      </pc:sldChg>
      <pc:sldChg chg="modSp new ord">
        <pc:chgData name="來賓使用者" userId="S::urn:spo:anon#6031d137efa02472001d7e08734e3670c60c24588055997dd669c1bf6f1453e3::" providerId="AD" clId="Web-{833646BB-7493-DC27-1120-8B2E103C0748}" dt="2021-12-26T08:12:46.586" v="1032"/>
        <pc:sldMkLst>
          <pc:docMk/>
          <pc:sldMk cId="1215428109" sldId="303"/>
        </pc:sldMkLst>
        <pc:spChg chg="mod">
          <ac:chgData name="來賓使用者" userId="S::urn:spo:anon#6031d137efa02472001d7e08734e3670c60c24588055997dd669c1bf6f1453e3::" providerId="AD" clId="Web-{833646BB-7493-DC27-1120-8B2E103C0748}" dt="2021-12-26T07:52:43.075" v="889" actId="1076"/>
          <ac:spMkLst>
            <pc:docMk/>
            <pc:sldMk cId="1215428109" sldId="303"/>
            <ac:spMk id="2" creationId="{8562AB02-4D57-4714-953F-FC2BA256AB38}"/>
          </ac:spMkLst>
        </pc:spChg>
        <pc:spChg chg="mod">
          <ac:chgData name="來賓使用者" userId="S::urn:spo:anon#6031d137efa02472001d7e08734e3670c60c24588055997dd669c1bf6f1453e3::" providerId="AD" clId="Web-{833646BB-7493-DC27-1120-8B2E103C0748}" dt="2021-12-26T07:53:12.935" v="897" actId="1076"/>
          <ac:spMkLst>
            <pc:docMk/>
            <pc:sldMk cId="1215428109" sldId="303"/>
            <ac:spMk id="3" creationId="{168058B8-E3D0-40B3-A2F8-35069A7A316B}"/>
          </ac:spMkLst>
        </pc:spChg>
      </pc:sldChg>
      <pc:sldChg chg="new del">
        <pc:chgData name="來賓使用者" userId="S::urn:spo:anon#6031d137efa02472001d7e08734e3670c60c24588055997dd669c1bf6f1453e3::" providerId="AD" clId="Web-{833646BB-7493-DC27-1120-8B2E103C0748}" dt="2021-12-26T07:59:15.990" v="949"/>
        <pc:sldMkLst>
          <pc:docMk/>
          <pc:sldMk cId="48203354" sldId="304"/>
        </pc:sldMkLst>
      </pc:sldChg>
      <pc:sldChg chg="addSp delSp modSp add replId">
        <pc:chgData name="來賓使用者" userId="S::urn:spo:anon#6031d137efa02472001d7e08734e3670c60c24588055997dd669c1bf6f1453e3::" providerId="AD" clId="Web-{833646BB-7493-DC27-1120-8B2E103C0748}" dt="2021-12-26T08:05:19.404" v="1028" actId="14100"/>
        <pc:sldMkLst>
          <pc:docMk/>
          <pc:sldMk cId="234007814" sldId="305"/>
        </pc:sldMkLst>
        <pc:spChg chg="mod">
          <ac:chgData name="來賓使用者" userId="S::urn:spo:anon#6031d137efa02472001d7e08734e3670c60c24588055997dd669c1bf6f1453e3::" providerId="AD" clId="Web-{833646BB-7493-DC27-1120-8B2E103C0748}" dt="2021-12-26T07:59:22.068" v="955" actId="20577"/>
          <ac:spMkLst>
            <pc:docMk/>
            <pc:sldMk cId="234007814" sldId="305"/>
            <ac:spMk id="3" creationId="{4A2FD335-A4C8-487D-979F-BA0532A016E3}"/>
          </ac:spMkLst>
        </pc:spChg>
        <pc:spChg chg="add mod">
          <ac:chgData name="來賓使用者" userId="S::urn:spo:anon#6031d137efa02472001d7e08734e3670c60c24588055997dd669c1bf6f1453e3::" providerId="AD" clId="Web-{833646BB-7493-DC27-1120-8B2E103C0748}" dt="2021-12-26T08:00:04.178" v="976" actId="1076"/>
          <ac:spMkLst>
            <pc:docMk/>
            <pc:sldMk cId="234007814" sldId="305"/>
            <ac:spMk id="7" creationId="{3D84277C-F5BD-4CB7-9AF3-03FEDECC4074}"/>
          </ac:spMkLst>
        </pc:spChg>
        <pc:spChg chg="add del">
          <ac:chgData name="來賓使用者" userId="S::urn:spo:anon#6031d137efa02472001d7e08734e3670c60c24588055997dd669c1bf6f1453e3::" providerId="AD" clId="Web-{833646BB-7493-DC27-1120-8B2E103C0748}" dt="2021-12-26T08:01:50.556" v="990"/>
          <ac:spMkLst>
            <pc:docMk/>
            <pc:sldMk cId="234007814" sldId="305"/>
            <ac:spMk id="8" creationId="{BCC2F381-CB29-437F-92F7-D06AEBC25B42}"/>
          </ac:spMkLst>
        </pc:spChg>
        <pc:spChg chg="add mod">
          <ac:chgData name="來賓使用者" userId="S::urn:spo:anon#6031d137efa02472001d7e08734e3670c60c24588055997dd669c1bf6f1453e3::" providerId="AD" clId="Web-{833646BB-7493-DC27-1120-8B2E103C0748}" dt="2021-12-26T08:05:19.404" v="1028" actId="14100"/>
          <ac:spMkLst>
            <pc:docMk/>
            <pc:sldMk cId="234007814" sldId="305"/>
            <ac:spMk id="9" creationId="{23F1D7A5-EE55-4BAB-A311-347506F445C7}"/>
          </ac:spMkLst>
        </pc:spChg>
        <pc:picChg chg="mod">
          <ac:chgData name="來賓使用者" userId="S::urn:spo:anon#6031d137efa02472001d7e08734e3670c60c24588055997dd669c1bf6f1453e3::" providerId="AD" clId="Web-{833646BB-7493-DC27-1120-8B2E103C0748}" dt="2021-12-26T07:59:48.866" v="963" actId="1076"/>
          <ac:picMkLst>
            <pc:docMk/>
            <pc:sldMk cId="234007814" sldId="305"/>
            <ac:picMk id="5" creationId="{8AE576C2-4C8B-4EB4-B761-90B307240992}"/>
          </ac:picMkLst>
        </pc:picChg>
        <pc:picChg chg="mod">
          <ac:chgData name="來賓使用者" userId="S::urn:spo:anon#6031d137efa02472001d7e08734e3670c60c24588055997dd669c1bf6f1453e3::" providerId="AD" clId="Web-{833646BB-7493-DC27-1120-8B2E103C0748}" dt="2021-12-26T08:00:05.444" v="977" actId="1076"/>
          <ac:picMkLst>
            <pc:docMk/>
            <pc:sldMk cId="234007814" sldId="305"/>
            <ac:picMk id="6" creationId="{7ADEAFEF-F3EC-4647-BAB7-587FF41A4994}"/>
          </ac:picMkLst>
        </pc:picChg>
      </pc:sldChg>
    </pc:docChg>
  </pc:docChgLst>
  <pc:docChgLst>
    <pc:chgData name="王凱心" userId="83d3c75a-3b8e-452d-a354-b4f1c6bf59e7" providerId="ADAL" clId="{F279BEC4-27FF-45B8-843E-36FEB57FDB81}"/>
    <pc:docChg chg="undo custSel addSld delSld modSld sldOrd modMainMaster">
      <pc:chgData name="王凱心" userId="83d3c75a-3b8e-452d-a354-b4f1c6bf59e7" providerId="ADAL" clId="{F279BEC4-27FF-45B8-843E-36FEB57FDB81}" dt="2021-12-26T17:36:20.385" v="2670" actId="20577"/>
      <pc:docMkLst>
        <pc:docMk/>
      </pc:docMkLst>
      <pc:sldChg chg="addSp modSp mod">
        <pc:chgData name="王凱心" userId="83d3c75a-3b8e-452d-a354-b4f1c6bf59e7" providerId="ADAL" clId="{F279BEC4-27FF-45B8-843E-36FEB57FDB81}" dt="2021-12-26T15:19:16.390" v="1988" actId="1076"/>
        <pc:sldMkLst>
          <pc:docMk/>
          <pc:sldMk cId="1214224466" sldId="276"/>
        </pc:sldMkLst>
        <pc:spChg chg="mod">
          <ac:chgData name="王凱心" userId="83d3c75a-3b8e-452d-a354-b4f1c6bf59e7" providerId="ADAL" clId="{F279BEC4-27FF-45B8-843E-36FEB57FDB81}" dt="2021-12-26T15:15:44.422" v="1980" actId="1076"/>
          <ac:spMkLst>
            <pc:docMk/>
            <pc:sldMk cId="1214224466" sldId="276"/>
            <ac:spMk id="3" creationId="{00000000-0000-0000-0000-000000000000}"/>
          </ac:spMkLst>
        </pc:spChg>
        <pc:spChg chg="mod">
          <ac:chgData name="王凱心" userId="83d3c75a-3b8e-452d-a354-b4f1c6bf59e7" providerId="ADAL" clId="{F279BEC4-27FF-45B8-843E-36FEB57FDB81}" dt="2021-12-26T15:19:16.390" v="1988" actId="1076"/>
          <ac:spMkLst>
            <pc:docMk/>
            <pc:sldMk cId="1214224466" sldId="276"/>
            <ac:spMk id="4" creationId="{00000000-0000-0000-0000-000000000000}"/>
          </ac:spMkLst>
        </pc:spChg>
        <pc:spChg chg="mod">
          <ac:chgData name="王凱心" userId="83d3c75a-3b8e-452d-a354-b4f1c6bf59e7" providerId="ADAL" clId="{F279BEC4-27FF-45B8-843E-36FEB57FDB81}" dt="2021-12-26T15:15:14.185" v="1977" actId="1076"/>
          <ac:spMkLst>
            <pc:docMk/>
            <pc:sldMk cId="1214224466" sldId="276"/>
            <ac:spMk id="5" creationId="{00000000-0000-0000-0000-000000000000}"/>
          </ac:spMkLst>
        </pc:spChg>
        <pc:spChg chg="mod">
          <ac:chgData name="王凱心" userId="83d3c75a-3b8e-452d-a354-b4f1c6bf59e7" providerId="ADAL" clId="{F279BEC4-27FF-45B8-843E-36FEB57FDB81}" dt="2021-12-26T15:15:14.185" v="1977" actId="1076"/>
          <ac:spMkLst>
            <pc:docMk/>
            <pc:sldMk cId="1214224466" sldId="276"/>
            <ac:spMk id="6" creationId="{00000000-0000-0000-0000-000000000000}"/>
          </ac:spMkLst>
        </pc:spChg>
        <pc:picChg chg="add mod">
          <ac:chgData name="王凱心" userId="83d3c75a-3b8e-452d-a354-b4f1c6bf59e7" providerId="ADAL" clId="{F279BEC4-27FF-45B8-843E-36FEB57FDB81}" dt="2021-12-26T15:14:24.825" v="1970" actId="14100"/>
          <ac:picMkLst>
            <pc:docMk/>
            <pc:sldMk cId="1214224466" sldId="276"/>
            <ac:picMk id="7" creationId="{E7D46DD2-6D1F-42E2-8044-099B7BF949A1}"/>
          </ac:picMkLst>
        </pc:picChg>
      </pc:sldChg>
      <pc:sldChg chg="addSp delSp modSp mod modNotesTx">
        <pc:chgData name="王凱心" userId="83d3c75a-3b8e-452d-a354-b4f1c6bf59e7" providerId="ADAL" clId="{F279BEC4-27FF-45B8-843E-36FEB57FDB81}" dt="2021-12-26T17:33:15.846" v="2669" actId="20577"/>
        <pc:sldMkLst>
          <pc:docMk/>
          <pc:sldMk cId="2892299363" sldId="277"/>
        </pc:sldMkLst>
        <pc:spChg chg="mod">
          <ac:chgData name="王凱心" userId="83d3c75a-3b8e-452d-a354-b4f1c6bf59e7" providerId="ADAL" clId="{F279BEC4-27FF-45B8-843E-36FEB57FDB81}" dt="2021-12-26T17:15:21.724" v="2589" actId="20577"/>
          <ac:spMkLst>
            <pc:docMk/>
            <pc:sldMk cId="2892299363" sldId="277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5T09:46:04.376" v="451" actId="20577"/>
          <ac:spMkLst>
            <pc:docMk/>
            <pc:sldMk cId="2892299363" sldId="277"/>
            <ac:spMk id="3" creationId="{81ED7E7E-8868-49A8-8378-88638CFD54B5}"/>
          </ac:spMkLst>
        </pc:spChg>
        <pc:picChg chg="add del mod">
          <ac:chgData name="王凱心" userId="83d3c75a-3b8e-452d-a354-b4f1c6bf59e7" providerId="ADAL" clId="{F279BEC4-27FF-45B8-843E-36FEB57FDB81}" dt="2021-12-25T09:20:19.009" v="122" actId="478"/>
          <ac:picMkLst>
            <pc:docMk/>
            <pc:sldMk cId="2892299363" sldId="277"/>
            <ac:picMk id="5" creationId="{CC76823C-2BCD-4984-AF0A-E5369903D042}"/>
          </ac:picMkLst>
        </pc:picChg>
        <pc:picChg chg="add mod">
          <ac:chgData name="王凱心" userId="83d3c75a-3b8e-452d-a354-b4f1c6bf59e7" providerId="ADAL" clId="{F279BEC4-27FF-45B8-843E-36FEB57FDB81}" dt="2021-12-25T09:45:18.428" v="444" actId="1076"/>
          <ac:picMkLst>
            <pc:docMk/>
            <pc:sldMk cId="2892299363" sldId="277"/>
            <ac:picMk id="7" creationId="{82BDD219-C309-4C3F-A488-F4224B7F90C8}"/>
          </ac:picMkLst>
        </pc:picChg>
        <pc:picChg chg="add del mod modCrop">
          <ac:chgData name="王凱心" userId="83d3c75a-3b8e-452d-a354-b4f1c6bf59e7" providerId="ADAL" clId="{F279BEC4-27FF-45B8-843E-36FEB57FDB81}" dt="2021-12-26T14:31:16.218" v="1766" actId="478"/>
          <ac:picMkLst>
            <pc:docMk/>
            <pc:sldMk cId="2892299363" sldId="277"/>
            <ac:picMk id="9" creationId="{34C76F80-040F-49BC-B88E-7E806E515FA4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17:51.947" v="2597" actId="20577"/>
        <pc:sldMkLst>
          <pc:docMk/>
          <pc:sldMk cId="773297505" sldId="278"/>
        </pc:sldMkLst>
        <pc:spChg chg="mod">
          <ac:chgData name="王凱心" userId="83d3c75a-3b8e-452d-a354-b4f1c6bf59e7" providerId="ADAL" clId="{F279BEC4-27FF-45B8-843E-36FEB57FDB81}" dt="2021-12-25T09:40:47.176" v="282"/>
          <ac:spMkLst>
            <pc:docMk/>
            <pc:sldMk cId="773297505" sldId="278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6T17:17:51.947" v="2597" actId="20577"/>
          <ac:spMkLst>
            <pc:docMk/>
            <pc:sldMk cId="773297505" sldId="278"/>
            <ac:spMk id="3" creationId="{81ED7E7E-8868-49A8-8378-88638CFD54B5}"/>
          </ac:spMkLst>
        </pc:spChg>
        <pc:picChg chg="add mod">
          <ac:chgData name="王凱心" userId="83d3c75a-3b8e-452d-a354-b4f1c6bf59e7" providerId="ADAL" clId="{F279BEC4-27FF-45B8-843E-36FEB57FDB81}" dt="2021-12-25T11:08:39.796" v="453" actId="1076"/>
          <ac:picMkLst>
            <pc:docMk/>
            <pc:sldMk cId="773297505" sldId="278"/>
            <ac:picMk id="5" creationId="{8C9D331C-B576-4081-90F1-1F23CD6C75A1}"/>
          </ac:picMkLst>
        </pc:picChg>
        <pc:picChg chg="del">
          <ac:chgData name="王凱心" userId="83d3c75a-3b8e-452d-a354-b4f1c6bf59e7" providerId="ADAL" clId="{F279BEC4-27FF-45B8-843E-36FEB57FDB81}" dt="2021-12-25T09:40:32.414" v="281" actId="478"/>
          <ac:picMkLst>
            <pc:docMk/>
            <pc:sldMk cId="773297505" sldId="278"/>
            <ac:picMk id="7" creationId="{82BDD219-C309-4C3F-A488-F4224B7F90C8}"/>
          </ac:picMkLst>
        </pc:picChg>
        <pc:picChg chg="del">
          <ac:chgData name="王凱心" userId="83d3c75a-3b8e-452d-a354-b4f1c6bf59e7" providerId="ADAL" clId="{F279BEC4-27FF-45B8-843E-36FEB57FDB81}" dt="2021-12-26T14:31:18.295" v="1767" actId="478"/>
          <ac:picMkLst>
            <pc:docMk/>
            <pc:sldMk cId="773297505" sldId="278"/>
            <ac:picMk id="9" creationId="{34C76F80-040F-49BC-B88E-7E806E515FA4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18:01.087" v="2599" actId="1076"/>
        <pc:sldMkLst>
          <pc:docMk/>
          <pc:sldMk cId="2257395825" sldId="279"/>
        </pc:sldMkLst>
        <pc:spChg chg="mod">
          <ac:chgData name="王凱心" userId="83d3c75a-3b8e-452d-a354-b4f1c6bf59e7" providerId="ADAL" clId="{F279BEC4-27FF-45B8-843E-36FEB57FDB81}" dt="2021-12-25T11:09:12.864" v="463" actId="20577"/>
          <ac:spMkLst>
            <pc:docMk/>
            <pc:sldMk cId="2257395825" sldId="279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6T17:17:44.869" v="2593" actId="21"/>
          <ac:spMkLst>
            <pc:docMk/>
            <pc:sldMk cId="2257395825" sldId="279"/>
            <ac:spMk id="3" creationId="{81ED7E7E-8868-49A8-8378-88638CFD54B5}"/>
          </ac:spMkLst>
        </pc:spChg>
        <pc:picChg chg="add mod">
          <ac:chgData name="王凱心" userId="83d3c75a-3b8e-452d-a354-b4f1c6bf59e7" providerId="ADAL" clId="{F279BEC4-27FF-45B8-843E-36FEB57FDB81}" dt="2021-12-26T17:18:01.087" v="2599" actId="1076"/>
          <ac:picMkLst>
            <pc:docMk/>
            <pc:sldMk cId="2257395825" sldId="279"/>
            <ac:picMk id="5" creationId="{8A417662-D70A-447E-9302-6847FA6FDB85}"/>
          </ac:picMkLst>
        </pc:picChg>
        <pc:picChg chg="del">
          <ac:chgData name="王凱心" userId="83d3c75a-3b8e-452d-a354-b4f1c6bf59e7" providerId="ADAL" clId="{F279BEC4-27FF-45B8-843E-36FEB57FDB81}" dt="2021-12-25T11:09:15.995" v="464" actId="478"/>
          <ac:picMkLst>
            <pc:docMk/>
            <pc:sldMk cId="2257395825" sldId="279"/>
            <ac:picMk id="5" creationId="{8C9D331C-B576-4081-90F1-1F23CD6C75A1}"/>
          </ac:picMkLst>
        </pc:picChg>
        <pc:picChg chg="add del mod">
          <ac:chgData name="王凱心" userId="83d3c75a-3b8e-452d-a354-b4f1c6bf59e7" providerId="ADAL" clId="{F279BEC4-27FF-45B8-843E-36FEB57FDB81}" dt="2021-12-25T11:19:27.987" v="588" actId="478"/>
          <ac:picMkLst>
            <pc:docMk/>
            <pc:sldMk cId="2257395825" sldId="279"/>
            <ac:picMk id="6" creationId="{05920439-8CB9-4D24-8D11-1C5DDFDA6C4A}"/>
          </ac:picMkLst>
        </pc:picChg>
        <pc:picChg chg="add mod">
          <ac:chgData name="王凱心" userId="83d3c75a-3b8e-452d-a354-b4f1c6bf59e7" providerId="ADAL" clId="{F279BEC4-27FF-45B8-843E-36FEB57FDB81}" dt="2021-12-25T11:19:53.971" v="597" actId="14100"/>
          <ac:picMkLst>
            <pc:docMk/>
            <pc:sldMk cId="2257395825" sldId="279"/>
            <ac:picMk id="8" creationId="{28677F0A-4564-4FB0-B578-DABD22ACC734}"/>
          </ac:picMkLst>
        </pc:picChg>
        <pc:picChg chg="del">
          <ac:chgData name="王凱心" userId="83d3c75a-3b8e-452d-a354-b4f1c6bf59e7" providerId="ADAL" clId="{F279BEC4-27FF-45B8-843E-36FEB57FDB81}" dt="2021-12-26T14:31:22.651" v="1768" actId="478"/>
          <ac:picMkLst>
            <pc:docMk/>
            <pc:sldMk cId="2257395825" sldId="279"/>
            <ac:picMk id="9" creationId="{34C76F80-040F-49BC-B88E-7E806E515FA4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7:33:10.902" v="2668" actId="20577"/>
        <pc:sldMkLst>
          <pc:docMk/>
          <pc:sldMk cId="4182746374" sldId="280"/>
        </pc:sldMkLst>
        <pc:spChg chg="mod">
          <ac:chgData name="王凱心" userId="83d3c75a-3b8e-452d-a354-b4f1c6bf59e7" providerId="ADAL" clId="{F279BEC4-27FF-45B8-843E-36FEB57FDB81}" dt="2021-12-25T11:22:03.337" v="640" actId="20577"/>
          <ac:spMkLst>
            <pc:docMk/>
            <pc:sldMk cId="4182746374" sldId="280"/>
            <ac:spMk id="2" creationId="{EA85C854-DFEB-4690-B666-3FA7BAA20747}"/>
          </ac:spMkLst>
        </pc:spChg>
        <pc:spChg chg="del mod">
          <ac:chgData name="王凱心" userId="83d3c75a-3b8e-452d-a354-b4f1c6bf59e7" providerId="ADAL" clId="{F279BEC4-27FF-45B8-843E-36FEB57FDB81}" dt="2021-12-25T11:21:33.060" v="601" actId="478"/>
          <ac:spMkLst>
            <pc:docMk/>
            <pc:sldMk cId="4182746374" sldId="280"/>
            <ac:spMk id="3" creationId="{81ED7E7E-8868-49A8-8378-88638CFD54B5}"/>
          </ac:spMkLst>
        </pc:spChg>
        <pc:picChg chg="del">
          <ac:chgData name="王凱心" userId="83d3c75a-3b8e-452d-a354-b4f1c6bf59e7" providerId="ADAL" clId="{F279BEC4-27FF-45B8-843E-36FEB57FDB81}" dt="2021-12-25T11:18:14.081" v="587" actId="478"/>
          <ac:picMkLst>
            <pc:docMk/>
            <pc:sldMk cId="4182746374" sldId="280"/>
            <ac:picMk id="5" creationId="{8C9D331C-B576-4081-90F1-1F23CD6C75A1}"/>
          </ac:picMkLst>
        </pc:picChg>
        <pc:picChg chg="add mod">
          <ac:chgData name="王凱心" userId="83d3c75a-3b8e-452d-a354-b4f1c6bf59e7" providerId="ADAL" clId="{F279BEC4-27FF-45B8-843E-36FEB57FDB81}" dt="2021-12-25T11:22:34.306" v="641" actId="1076"/>
          <ac:picMkLst>
            <pc:docMk/>
            <pc:sldMk cId="4182746374" sldId="280"/>
            <ac:picMk id="6" creationId="{3C981C48-E434-4B64-90AA-0EE593458342}"/>
          </ac:picMkLst>
        </pc:picChg>
        <pc:picChg chg="del">
          <ac:chgData name="王凱心" userId="83d3c75a-3b8e-452d-a354-b4f1c6bf59e7" providerId="ADAL" clId="{F279BEC4-27FF-45B8-843E-36FEB57FDB81}" dt="2021-12-26T14:31:25.401" v="1769" actId="478"/>
          <ac:picMkLst>
            <pc:docMk/>
            <pc:sldMk cId="4182746374" sldId="280"/>
            <ac:picMk id="9" creationId="{34C76F80-040F-49BC-B88E-7E806E515FA4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33:08.560" v="2667" actId="20577"/>
        <pc:sldMkLst>
          <pc:docMk/>
          <pc:sldMk cId="2604076939" sldId="281"/>
        </pc:sldMkLst>
        <pc:spChg chg="mod">
          <ac:chgData name="王凱心" userId="83d3c75a-3b8e-452d-a354-b4f1c6bf59e7" providerId="ADAL" clId="{F279BEC4-27FF-45B8-843E-36FEB57FDB81}" dt="2021-12-25T11:22:59.322" v="661" actId="20577"/>
          <ac:spMkLst>
            <pc:docMk/>
            <pc:sldMk cId="2604076939" sldId="281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6T15:32:52.516" v="2063" actId="14100"/>
          <ac:spMkLst>
            <pc:docMk/>
            <pc:sldMk cId="2604076939" sldId="281"/>
            <ac:spMk id="3" creationId="{81ED7E7E-8868-49A8-8378-88638CFD54B5}"/>
          </ac:spMkLst>
        </pc:spChg>
        <pc:picChg chg="add mod">
          <ac:chgData name="王凱心" userId="83d3c75a-3b8e-452d-a354-b4f1c6bf59e7" providerId="ADAL" clId="{F279BEC4-27FF-45B8-843E-36FEB57FDB81}" dt="2021-12-25T11:30:20.226" v="827" actId="1076"/>
          <ac:picMkLst>
            <pc:docMk/>
            <pc:sldMk cId="2604076939" sldId="281"/>
            <ac:picMk id="5" creationId="{0F9EE28F-0C54-4791-AF3E-DB19AAFF1A56}"/>
          </ac:picMkLst>
        </pc:picChg>
        <pc:picChg chg="del">
          <ac:chgData name="王凱心" userId="83d3c75a-3b8e-452d-a354-b4f1c6bf59e7" providerId="ADAL" clId="{F279BEC4-27FF-45B8-843E-36FEB57FDB81}" dt="2021-12-25T11:22:44.684" v="645" actId="478"/>
          <ac:picMkLst>
            <pc:docMk/>
            <pc:sldMk cId="2604076939" sldId="281"/>
            <ac:picMk id="8" creationId="{28677F0A-4564-4FB0-B578-DABD22ACC734}"/>
          </ac:picMkLst>
        </pc:picChg>
        <pc:picChg chg="del">
          <ac:chgData name="王凱心" userId="83d3c75a-3b8e-452d-a354-b4f1c6bf59e7" providerId="ADAL" clId="{F279BEC4-27FF-45B8-843E-36FEB57FDB81}" dt="2021-12-26T14:31:26.643" v="1770" actId="478"/>
          <ac:picMkLst>
            <pc:docMk/>
            <pc:sldMk cId="2604076939" sldId="281"/>
            <ac:picMk id="9" creationId="{34C76F80-040F-49BC-B88E-7E806E515FA4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4:31:27.973" v="1771" actId="478"/>
        <pc:sldMkLst>
          <pc:docMk/>
          <pc:sldMk cId="1500668278" sldId="282"/>
        </pc:sldMkLst>
        <pc:spChg chg="mod">
          <ac:chgData name="王凱心" userId="83d3c75a-3b8e-452d-a354-b4f1c6bf59e7" providerId="ADAL" clId="{F279BEC4-27FF-45B8-843E-36FEB57FDB81}" dt="2021-12-25T11:28:02.741" v="789"/>
          <ac:spMkLst>
            <pc:docMk/>
            <pc:sldMk cId="1500668278" sldId="282"/>
            <ac:spMk id="2" creationId="{EA85C854-DFEB-4690-B666-3FA7BAA20747}"/>
          </ac:spMkLst>
        </pc:spChg>
        <pc:spChg chg="del mod">
          <ac:chgData name="王凱心" userId="83d3c75a-3b8e-452d-a354-b4f1c6bf59e7" providerId="ADAL" clId="{F279BEC4-27FF-45B8-843E-36FEB57FDB81}" dt="2021-12-25T11:29:47.356" v="820" actId="478"/>
          <ac:spMkLst>
            <pc:docMk/>
            <pc:sldMk cId="1500668278" sldId="282"/>
            <ac:spMk id="3" creationId="{81ED7E7E-8868-49A8-8378-88638CFD54B5}"/>
          </ac:spMkLst>
        </pc:spChg>
        <pc:spChg chg="add del mod">
          <ac:chgData name="王凱心" userId="83d3c75a-3b8e-452d-a354-b4f1c6bf59e7" providerId="ADAL" clId="{F279BEC4-27FF-45B8-843E-36FEB57FDB81}" dt="2021-12-25T11:29:51.106" v="822" actId="478"/>
          <ac:spMkLst>
            <pc:docMk/>
            <pc:sldMk cId="1500668278" sldId="282"/>
            <ac:spMk id="8" creationId="{69865A72-BDA7-4379-8A1A-1FFFDD591B90}"/>
          </ac:spMkLst>
        </pc:spChg>
        <pc:picChg chg="del">
          <ac:chgData name="王凱心" userId="83d3c75a-3b8e-452d-a354-b4f1c6bf59e7" providerId="ADAL" clId="{F279BEC4-27FF-45B8-843E-36FEB57FDB81}" dt="2021-12-25T11:25:56.811" v="772" actId="478"/>
          <ac:picMkLst>
            <pc:docMk/>
            <pc:sldMk cId="1500668278" sldId="282"/>
            <ac:picMk id="5" creationId="{0F9EE28F-0C54-4791-AF3E-DB19AAFF1A56}"/>
          </ac:picMkLst>
        </pc:picChg>
        <pc:picChg chg="add del mod">
          <ac:chgData name="王凱心" userId="83d3c75a-3b8e-452d-a354-b4f1c6bf59e7" providerId="ADAL" clId="{F279BEC4-27FF-45B8-843E-36FEB57FDB81}" dt="2021-12-25T11:29:48.795" v="821" actId="478"/>
          <ac:picMkLst>
            <pc:docMk/>
            <pc:sldMk cId="1500668278" sldId="282"/>
            <ac:picMk id="6" creationId="{7A387CFF-214F-4405-AC51-70A404B8CEDF}"/>
          </ac:picMkLst>
        </pc:picChg>
        <pc:picChg chg="del">
          <ac:chgData name="王凱心" userId="83d3c75a-3b8e-452d-a354-b4f1c6bf59e7" providerId="ADAL" clId="{F279BEC4-27FF-45B8-843E-36FEB57FDB81}" dt="2021-12-26T14:31:27.973" v="1771" actId="478"/>
          <ac:picMkLst>
            <pc:docMk/>
            <pc:sldMk cId="1500668278" sldId="282"/>
            <ac:picMk id="9" creationId="{34C76F80-040F-49BC-B88E-7E806E515FA4}"/>
          </ac:picMkLst>
        </pc:picChg>
        <pc:picChg chg="add mod">
          <ac:chgData name="王凱心" userId="83d3c75a-3b8e-452d-a354-b4f1c6bf59e7" providerId="ADAL" clId="{F279BEC4-27FF-45B8-843E-36FEB57FDB81}" dt="2021-12-25T11:29:55.706" v="825" actId="1076"/>
          <ac:picMkLst>
            <pc:docMk/>
            <pc:sldMk cId="1500668278" sldId="282"/>
            <ac:picMk id="11" creationId="{49B70951-CC04-419D-82DB-F560039351A1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7:33:05.496" v="2666" actId="20577"/>
        <pc:sldMkLst>
          <pc:docMk/>
          <pc:sldMk cId="2382897881" sldId="283"/>
        </pc:sldMkLst>
        <pc:spChg chg="mod">
          <ac:chgData name="王凱心" userId="83d3c75a-3b8e-452d-a354-b4f1c6bf59e7" providerId="ADAL" clId="{F279BEC4-27FF-45B8-843E-36FEB57FDB81}" dt="2021-12-25T11:37:53.493" v="833"/>
          <ac:spMkLst>
            <pc:docMk/>
            <pc:sldMk cId="2382897881" sldId="283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5T11:40:24.759" v="891"/>
          <ac:spMkLst>
            <pc:docMk/>
            <pc:sldMk cId="2382897881" sldId="283"/>
            <ac:spMk id="3" creationId="{81ED7E7E-8868-49A8-8378-88638CFD54B5}"/>
          </ac:spMkLst>
        </pc:spChg>
        <pc:picChg chg="del">
          <ac:chgData name="王凱心" userId="83d3c75a-3b8e-452d-a354-b4f1c6bf59e7" providerId="ADAL" clId="{F279BEC4-27FF-45B8-843E-36FEB57FDB81}" dt="2021-12-25T11:30:38.187" v="832" actId="478"/>
          <ac:picMkLst>
            <pc:docMk/>
            <pc:sldMk cId="2382897881" sldId="283"/>
            <ac:picMk id="5" creationId="{0F9EE28F-0C54-4791-AF3E-DB19AAFF1A56}"/>
          </ac:picMkLst>
        </pc:picChg>
        <pc:picChg chg="add mod">
          <ac:chgData name="王凱心" userId="83d3c75a-3b8e-452d-a354-b4f1c6bf59e7" providerId="ADAL" clId="{F279BEC4-27FF-45B8-843E-36FEB57FDB81}" dt="2021-12-25T11:39:24.913" v="836" actId="14100"/>
          <ac:picMkLst>
            <pc:docMk/>
            <pc:sldMk cId="2382897881" sldId="283"/>
            <ac:picMk id="6" creationId="{DA78FC95-D024-4099-A947-C283A96D045C}"/>
          </ac:picMkLst>
        </pc:picChg>
        <pc:picChg chg="del">
          <ac:chgData name="王凱心" userId="83d3c75a-3b8e-452d-a354-b4f1c6bf59e7" providerId="ADAL" clId="{F279BEC4-27FF-45B8-843E-36FEB57FDB81}" dt="2021-12-26T14:31:29.427" v="1772" actId="478"/>
          <ac:picMkLst>
            <pc:docMk/>
            <pc:sldMk cId="2382897881" sldId="283"/>
            <ac:picMk id="9" creationId="{34C76F80-040F-49BC-B88E-7E806E515FA4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4:31:33.028" v="1775" actId="478"/>
        <pc:sldMkLst>
          <pc:docMk/>
          <pc:sldMk cId="3352634880" sldId="284"/>
        </pc:sldMkLst>
        <pc:spChg chg="mod">
          <ac:chgData name="王凱心" userId="83d3c75a-3b8e-452d-a354-b4f1c6bf59e7" providerId="ADAL" clId="{F279BEC4-27FF-45B8-843E-36FEB57FDB81}" dt="2021-12-25T11:54:11.244" v="954" actId="20577"/>
          <ac:spMkLst>
            <pc:docMk/>
            <pc:sldMk cId="3352634880" sldId="284"/>
            <ac:spMk id="2" creationId="{EA85C854-DFEB-4690-B666-3FA7BAA20747}"/>
          </ac:spMkLst>
        </pc:spChg>
        <pc:spChg chg="del">
          <ac:chgData name="王凱心" userId="83d3c75a-3b8e-452d-a354-b4f1c6bf59e7" providerId="ADAL" clId="{F279BEC4-27FF-45B8-843E-36FEB57FDB81}" dt="2021-12-25T11:53:51.948" v="931" actId="478"/>
          <ac:spMkLst>
            <pc:docMk/>
            <pc:sldMk cId="3352634880" sldId="284"/>
            <ac:spMk id="3" creationId="{81ED7E7E-8868-49A8-8378-88638CFD54B5}"/>
          </ac:spMkLst>
        </pc:spChg>
        <pc:spChg chg="add del mod">
          <ac:chgData name="王凱心" userId="83d3c75a-3b8e-452d-a354-b4f1c6bf59e7" providerId="ADAL" clId="{F279BEC4-27FF-45B8-843E-36FEB57FDB81}" dt="2021-12-25T11:53:53.604" v="932" actId="478"/>
          <ac:spMkLst>
            <pc:docMk/>
            <pc:sldMk cId="3352634880" sldId="284"/>
            <ac:spMk id="8" creationId="{DBBD3BF2-24B4-47AA-83B8-4DA8CF6752A4}"/>
          </ac:spMkLst>
        </pc:spChg>
        <pc:grpChg chg="add mod">
          <ac:chgData name="王凱心" userId="83d3c75a-3b8e-452d-a354-b4f1c6bf59e7" providerId="ADAL" clId="{F279BEC4-27FF-45B8-843E-36FEB57FDB81}" dt="2021-12-25T12:03:16.278" v="1153" actId="1076"/>
          <ac:grpSpMkLst>
            <pc:docMk/>
            <pc:sldMk cId="3352634880" sldId="284"/>
            <ac:grpSpMk id="16" creationId="{B6CCEFF7-028E-4F05-83F3-9779FD55196C}"/>
          </ac:grpSpMkLst>
        </pc:grpChg>
        <pc:picChg chg="add del mod">
          <ac:chgData name="王凱心" userId="83d3c75a-3b8e-452d-a354-b4f1c6bf59e7" providerId="ADAL" clId="{F279BEC4-27FF-45B8-843E-36FEB57FDB81}" dt="2021-12-25T11:53:49.612" v="930" actId="478"/>
          <ac:picMkLst>
            <pc:docMk/>
            <pc:sldMk cId="3352634880" sldId="284"/>
            <ac:picMk id="5" creationId="{F5BB34BD-353E-4ECA-8A13-FBACF214FA9A}"/>
          </ac:picMkLst>
        </pc:picChg>
        <pc:picChg chg="del">
          <ac:chgData name="王凱心" userId="83d3c75a-3b8e-452d-a354-b4f1c6bf59e7" providerId="ADAL" clId="{F279BEC4-27FF-45B8-843E-36FEB57FDB81}" dt="2021-12-25T11:50:04.248" v="922" actId="478"/>
          <ac:picMkLst>
            <pc:docMk/>
            <pc:sldMk cId="3352634880" sldId="284"/>
            <ac:picMk id="6" creationId="{DA78FC95-D024-4099-A947-C283A96D045C}"/>
          </ac:picMkLst>
        </pc:picChg>
        <pc:picChg chg="del">
          <ac:chgData name="王凱心" userId="83d3c75a-3b8e-452d-a354-b4f1c6bf59e7" providerId="ADAL" clId="{F279BEC4-27FF-45B8-843E-36FEB57FDB81}" dt="2021-12-26T14:31:33.028" v="1775" actId="478"/>
          <ac:picMkLst>
            <pc:docMk/>
            <pc:sldMk cId="3352634880" sldId="284"/>
            <ac:picMk id="9" creationId="{34C76F80-040F-49BC-B88E-7E806E515FA4}"/>
          </ac:picMkLst>
        </pc:picChg>
        <pc:picChg chg="add del mod">
          <ac:chgData name="王凱心" userId="83d3c75a-3b8e-452d-a354-b4f1c6bf59e7" providerId="ADAL" clId="{F279BEC4-27FF-45B8-843E-36FEB57FDB81}" dt="2021-12-25T12:02:34.920" v="1105" actId="478"/>
          <ac:picMkLst>
            <pc:docMk/>
            <pc:sldMk cId="3352634880" sldId="284"/>
            <ac:picMk id="11" creationId="{898C72C2-E3A6-4FE6-A915-2F562CCBC3C6}"/>
          </ac:picMkLst>
        </pc:picChg>
        <pc:picChg chg="add mod">
          <ac:chgData name="王凱心" userId="83d3c75a-3b8e-452d-a354-b4f1c6bf59e7" providerId="ADAL" clId="{F279BEC4-27FF-45B8-843E-36FEB57FDB81}" dt="2021-12-25T12:03:09.794" v="1115" actId="164"/>
          <ac:picMkLst>
            <pc:docMk/>
            <pc:sldMk cId="3352634880" sldId="284"/>
            <ac:picMk id="13" creationId="{FC962A28-DCE1-4577-B7E0-8434B99B2F96}"/>
          </ac:picMkLst>
        </pc:picChg>
        <pc:picChg chg="add mod">
          <ac:chgData name="王凱心" userId="83d3c75a-3b8e-452d-a354-b4f1c6bf59e7" providerId="ADAL" clId="{F279BEC4-27FF-45B8-843E-36FEB57FDB81}" dt="2021-12-25T12:03:09.794" v="1115" actId="164"/>
          <ac:picMkLst>
            <pc:docMk/>
            <pc:sldMk cId="3352634880" sldId="284"/>
            <ac:picMk id="15" creationId="{A79F8F8B-CA71-4705-8CAF-FBC5554E881C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5:44:01.351" v="2115" actId="20577"/>
        <pc:sldMkLst>
          <pc:docMk/>
          <pc:sldMk cId="1966263022" sldId="285"/>
        </pc:sldMkLst>
        <pc:spChg chg="mod">
          <ac:chgData name="王凱心" userId="83d3c75a-3b8e-452d-a354-b4f1c6bf59e7" providerId="ADAL" clId="{F279BEC4-27FF-45B8-843E-36FEB57FDB81}" dt="2021-12-25T11:57:05.255" v="1057" actId="14100"/>
          <ac:spMkLst>
            <pc:docMk/>
            <pc:sldMk cId="1966263022" sldId="285"/>
            <ac:spMk id="3" creationId="{81ED7E7E-8868-49A8-8378-88638CFD54B5}"/>
          </ac:spMkLst>
        </pc:spChg>
        <pc:picChg chg="mod">
          <ac:chgData name="王凱心" userId="83d3c75a-3b8e-452d-a354-b4f1c6bf59e7" providerId="ADAL" clId="{F279BEC4-27FF-45B8-843E-36FEB57FDB81}" dt="2021-12-25T11:56:47.894" v="1038" actId="1076"/>
          <ac:picMkLst>
            <pc:docMk/>
            <pc:sldMk cId="1966263022" sldId="285"/>
            <ac:picMk id="5" creationId="{F5BB34BD-353E-4ECA-8A13-FBACF214FA9A}"/>
          </ac:picMkLst>
        </pc:picChg>
        <pc:picChg chg="add del mod">
          <ac:chgData name="王凱心" userId="83d3c75a-3b8e-452d-a354-b4f1c6bf59e7" providerId="ADAL" clId="{F279BEC4-27FF-45B8-843E-36FEB57FDB81}" dt="2021-12-25T11:57:59.956" v="1058" actId="478"/>
          <ac:picMkLst>
            <pc:docMk/>
            <pc:sldMk cId="1966263022" sldId="285"/>
            <ac:picMk id="6" creationId="{25828817-D938-43A7-9A92-F20CB92D49E7}"/>
          </ac:picMkLst>
        </pc:picChg>
        <pc:picChg chg="add mod">
          <ac:chgData name="王凱心" userId="83d3c75a-3b8e-452d-a354-b4f1c6bf59e7" providerId="ADAL" clId="{F279BEC4-27FF-45B8-843E-36FEB57FDB81}" dt="2021-12-25T11:58:43.782" v="1069" actId="1076"/>
          <ac:picMkLst>
            <pc:docMk/>
            <pc:sldMk cId="1966263022" sldId="285"/>
            <ac:picMk id="8" creationId="{14F37098-960E-4ED1-9036-FE7EF4EB4E7C}"/>
          </ac:picMkLst>
        </pc:picChg>
        <pc:picChg chg="del">
          <ac:chgData name="王凱心" userId="83d3c75a-3b8e-452d-a354-b4f1c6bf59e7" providerId="ADAL" clId="{F279BEC4-27FF-45B8-843E-36FEB57FDB81}" dt="2021-12-26T14:31:34.173" v="1776" actId="478"/>
          <ac:picMkLst>
            <pc:docMk/>
            <pc:sldMk cId="1966263022" sldId="285"/>
            <ac:picMk id="9" creationId="{34C76F80-040F-49BC-B88E-7E806E515FA4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5:44:59.977" v="2128" actId="20577"/>
        <pc:sldMkLst>
          <pc:docMk/>
          <pc:sldMk cId="3134449873" sldId="286"/>
        </pc:sldMkLst>
        <pc:spChg chg="mod">
          <ac:chgData name="王凱心" userId="83d3c75a-3b8e-452d-a354-b4f1c6bf59e7" providerId="ADAL" clId="{F279BEC4-27FF-45B8-843E-36FEB57FDB81}" dt="2021-12-25T11:59:59.450" v="1081"/>
          <ac:spMkLst>
            <pc:docMk/>
            <pc:sldMk cId="3134449873" sldId="286"/>
            <ac:spMk id="2" creationId="{EA85C854-DFEB-4690-B666-3FA7BAA20747}"/>
          </ac:spMkLst>
        </pc:spChg>
        <pc:spChg chg="add del">
          <ac:chgData name="王凱心" userId="83d3c75a-3b8e-452d-a354-b4f1c6bf59e7" providerId="ADAL" clId="{F279BEC4-27FF-45B8-843E-36FEB57FDB81}" dt="2021-12-25T11:59:40.571" v="1078" actId="478"/>
          <ac:spMkLst>
            <pc:docMk/>
            <pc:sldMk cId="3134449873" sldId="286"/>
            <ac:spMk id="3" creationId="{81ED7E7E-8868-49A8-8378-88638CFD54B5}"/>
          </ac:spMkLst>
        </pc:spChg>
        <pc:spChg chg="add del mod">
          <ac:chgData name="王凱心" userId="83d3c75a-3b8e-452d-a354-b4f1c6bf59e7" providerId="ADAL" clId="{F279BEC4-27FF-45B8-843E-36FEB57FDB81}" dt="2021-12-25T11:59:34.918" v="1076" actId="478"/>
          <ac:spMkLst>
            <pc:docMk/>
            <pc:sldMk cId="3134449873" sldId="286"/>
            <ac:spMk id="5" creationId="{69C46585-F38A-444D-840C-0D0E11128100}"/>
          </ac:spMkLst>
        </pc:spChg>
        <pc:spChg chg="add del mod">
          <ac:chgData name="王凱心" userId="83d3c75a-3b8e-452d-a354-b4f1c6bf59e7" providerId="ADAL" clId="{F279BEC4-27FF-45B8-843E-36FEB57FDB81}" dt="2021-12-25T11:59:42.329" v="1079" actId="478"/>
          <ac:spMkLst>
            <pc:docMk/>
            <pc:sldMk cId="3134449873" sldId="286"/>
            <ac:spMk id="8" creationId="{1976D1FB-EF58-456C-9C70-5336A4843147}"/>
          </ac:spMkLst>
        </pc:spChg>
        <pc:picChg chg="del">
          <ac:chgData name="王凱心" userId="83d3c75a-3b8e-452d-a354-b4f1c6bf59e7" providerId="ADAL" clId="{F279BEC4-27FF-45B8-843E-36FEB57FDB81}" dt="2021-12-25T11:59:29.990" v="1074" actId="478"/>
          <ac:picMkLst>
            <pc:docMk/>
            <pc:sldMk cId="3134449873" sldId="286"/>
            <ac:picMk id="6" creationId="{DA78FC95-D024-4099-A947-C283A96D045C}"/>
          </ac:picMkLst>
        </pc:picChg>
        <pc:picChg chg="del">
          <ac:chgData name="王凱心" userId="83d3c75a-3b8e-452d-a354-b4f1c6bf59e7" providerId="ADAL" clId="{F279BEC4-27FF-45B8-843E-36FEB57FDB81}" dt="2021-12-26T14:31:35.322" v="1777" actId="478"/>
          <ac:picMkLst>
            <pc:docMk/>
            <pc:sldMk cId="3134449873" sldId="286"/>
            <ac:picMk id="9" creationId="{34C76F80-040F-49BC-B88E-7E806E515FA4}"/>
          </ac:picMkLst>
        </pc:picChg>
        <pc:picChg chg="add mod">
          <ac:chgData name="王凱心" userId="83d3c75a-3b8e-452d-a354-b4f1c6bf59e7" providerId="ADAL" clId="{F279BEC4-27FF-45B8-843E-36FEB57FDB81}" dt="2021-12-25T12:00:05.015" v="1084" actId="1076"/>
          <ac:picMkLst>
            <pc:docMk/>
            <pc:sldMk cId="3134449873" sldId="286"/>
            <ac:picMk id="11" creationId="{41B433A2-FC0A-4923-807B-8ADDA02687D2}"/>
          </ac:picMkLst>
        </pc:picChg>
        <pc:picChg chg="add mod">
          <ac:chgData name="王凱心" userId="83d3c75a-3b8e-452d-a354-b4f1c6bf59e7" providerId="ADAL" clId="{F279BEC4-27FF-45B8-843E-36FEB57FDB81}" dt="2021-12-25T12:00:33.048" v="1096" actId="1038"/>
          <ac:picMkLst>
            <pc:docMk/>
            <pc:sldMk cId="3134449873" sldId="286"/>
            <ac:picMk id="13" creationId="{A643B19F-1EF7-46FB-8906-24CE87051651}"/>
          </ac:picMkLst>
        </pc:picChg>
      </pc:sldChg>
      <pc:sldChg chg="addSp delSp modSp add del mod">
        <pc:chgData name="王凱心" userId="83d3c75a-3b8e-452d-a354-b4f1c6bf59e7" providerId="ADAL" clId="{F279BEC4-27FF-45B8-843E-36FEB57FDB81}" dt="2021-12-26T11:27:06.184" v="1719" actId="2696"/>
        <pc:sldMkLst>
          <pc:docMk/>
          <pc:sldMk cId="2009005174" sldId="287"/>
        </pc:sldMkLst>
        <pc:spChg chg="mod">
          <ac:chgData name="王凱心" userId="83d3c75a-3b8e-452d-a354-b4f1c6bf59e7" providerId="ADAL" clId="{F279BEC4-27FF-45B8-843E-36FEB57FDB81}" dt="2021-12-25T12:03:49.632" v="1154"/>
          <ac:spMkLst>
            <pc:docMk/>
            <pc:sldMk cId="2009005174" sldId="287"/>
            <ac:spMk id="2" creationId="{EA85C854-DFEB-4690-B666-3FA7BAA20747}"/>
          </ac:spMkLst>
        </pc:spChg>
        <pc:spChg chg="del mod">
          <ac:chgData name="王凱心" userId="83d3c75a-3b8e-452d-a354-b4f1c6bf59e7" providerId="ADAL" clId="{F279BEC4-27FF-45B8-843E-36FEB57FDB81}" dt="2021-12-25T12:04:00.470" v="1156" actId="478"/>
          <ac:spMkLst>
            <pc:docMk/>
            <pc:sldMk cId="2009005174" sldId="287"/>
            <ac:spMk id="3" creationId="{81ED7E7E-8868-49A8-8378-88638CFD54B5}"/>
          </ac:spMkLst>
        </pc:spChg>
        <pc:picChg chg="add mod">
          <ac:chgData name="王凱心" userId="83d3c75a-3b8e-452d-a354-b4f1c6bf59e7" providerId="ADAL" clId="{F279BEC4-27FF-45B8-843E-36FEB57FDB81}" dt="2021-12-25T12:04:06.350" v="1159" actId="1076"/>
          <ac:picMkLst>
            <pc:docMk/>
            <pc:sldMk cId="2009005174" sldId="287"/>
            <ac:picMk id="5" creationId="{EA64EBB6-C34E-40E2-AF10-A685BBC45D39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00:11.079" v="2277" actId="20577"/>
        <pc:sldMkLst>
          <pc:docMk/>
          <pc:sldMk cId="56677015" sldId="288"/>
        </pc:sldMkLst>
        <pc:spChg chg="mod">
          <ac:chgData name="王凱心" userId="83d3c75a-3b8e-452d-a354-b4f1c6bf59e7" providerId="ADAL" clId="{F279BEC4-27FF-45B8-843E-36FEB57FDB81}" dt="2021-12-26T17:00:11.079" v="2277" actId="20577"/>
          <ac:spMkLst>
            <pc:docMk/>
            <pc:sldMk cId="56677015" sldId="288"/>
            <ac:spMk id="2" creationId="{EA85C854-DFEB-4690-B666-3FA7BAA20747}"/>
          </ac:spMkLst>
        </pc:spChg>
        <pc:spChg chg="add del mod">
          <ac:chgData name="王凱心" userId="83d3c75a-3b8e-452d-a354-b4f1c6bf59e7" providerId="ADAL" clId="{F279BEC4-27FF-45B8-843E-36FEB57FDB81}" dt="2021-12-25T12:10:20.441" v="1270" actId="478"/>
          <ac:spMkLst>
            <pc:docMk/>
            <pc:sldMk cId="56677015" sldId="288"/>
            <ac:spMk id="3" creationId="{81ED7E7E-8868-49A8-8378-88638CFD54B5}"/>
          </ac:spMkLst>
        </pc:spChg>
        <pc:spChg chg="add del mod">
          <ac:chgData name="王凱心" userId="83d3c75a-3b8e-452d-a354-b4f1c6bf59e7" providerId="ADAL" clId="{F279BEC4-27FF-45B8-843E-36FEB57FDB81}" dt="2021-12-25T12:01:28.246" v="1099" actId="478"/>
          <ac:spMkLst>
            <pc:docMk/>
            <pc:sldMk cId="56677015" sldId="288"/>
            <ac:spMk id="5" creationId="{8B4546FF-DE69-4768-9512-2DE708608091}"/>
          </ac:spMkLst>
        </pc:spChg>
        <pc:spChg chg="add mod ord">
          <ac:chgData name="王凱心" userId="83d3c75a-3b8e-452d-a354-b4f1c6bf59e7" providerId="ADAL" clId="{F279BEC4-27FF-45B8-843E-36FEB57FDB81}" dt="2021-12-25T12:13:59.045" v="1297" actId="164"/>
          <ac:spMkLst>
            <pc:docMk/>
            <pc:sldMk cId="56677015" sldId="288"/>
            <ac:spMk id="17" creationId="{2B9785B5-E7FC-4CF7-906E-F2465B214015}"/>
          </ac:spMkLst>
        </pc:spChg>
        <pc:grpChg chg="add del mod">
          <ac:chgData name="王凱心" userId="83d3c75a-3b8e-452d-a354-b4f1c6bf59e7" providerId="ADAL" clId="{F279BEC4-27FF-45B8-843E-36FEB57FDB81}" dt="2021-12-25T12:12:50.909" v="1287" actId="165"/>
          <ac:grpSpMkLst>
            <pc:docMk/>
            <pc:sldMk cId="56677015" sldId="288"/>
            <ac:grpSpMk id="15" creationId="{D2A23B12-A1A2-43E0-88BF-71CFD886F13D}"/>
          </ac:grpSpMkLst>
        </pc:grpChg>
        <pc:grpChg chg="add mod">
          <ac:chgData name="王凱心" userId="83d3c75a-3b8e-452d-a354-b4f1c6bf59e7" providerId="ADAL" clId="{F279BEC4-27FF-45B8-843E-36FEB57FDB81}" dt="2021-12-25T12:13:59.045" v="1297" actId="164"/>
          <ac:grpSpMkLst>
            <pc:docMk/>
            <pc:sldMk cId="56677015" sldId="288"/>
            <ac:grpSpMk id="16" creationId="{5025E11E-93A8-44EE-ACA2-6830679DD465}"/>
          </ac:grpSpMkLst>
        </pc:grpChg>
        <pc:grpChg chg="add mod">
          <ac:chgData name="王凱心" userId="83d3c75a-3b8e-452d-a354-b4f1c6bf59e7" providerId="ADAL" clId="{F279BEC4-27FF-45B8-843E-36FEB57FDB81}" dt="2021-12-25T12:13:59.045" v="1297" actId="164"/>
          <ac:grpSpMkLst>
            <pc:docMk/>
            <pc:sldMk cId="56677015" sldId="288"/>
            <ac:grpSpMk id="18" creationId="{9A36C7F4-D57A-4A94-9840-053724E77DB1}"/>
          </ac:grpSpMkLst>
        </pc:grpChg>
        <pc:picChg chg="add mod topLvl">
          <ac:chgData name="王凱心" userId="83d3c75a-3b8e-452d-a354-b4f1c6bf59e7" providerId="ADAL" clId="{F279BEC4-27FF-45B8-843E-36FEB57FDB81}" dt="2021-12-25T12:13:08.141" v="1292" actId="1076"/>
          <ac:picMkLst>
            <pc:docMk/>
            <pc:sldMk cId="56677015" sldId="288"/>
            <ac:picMk id="7" creationId="{F8024E8C-FEBC-4CAE-B807-FCAE1ED221E0}"/>
          </ac:picMkLst>
        </pc:picChg>
        <pc:picChg chg="del">
          <ac:chgData name="王凱心" userId="83d3c75a-3b8e-452d-a354-b4f1c6bf59e7" providerId="ADAL" clId="{F279BEC4-27FF-45B8-843E-36FEB57FDB81}" dt="2021-12-26T14:31:40.921" v="1782" actId="478"/>
          <ac:picMkLst>
            <pc:docMk/>
            <pc:sldMk cId="56677015" sldId="288"/>
            <ac:picMk id="9" creationId="{34C76F80-040F-49BC-B88E-7E806E515FA4}"/>
          </ac:picMkLst>
        </pc:picChg>
        <pc:picChg chg="add mod topLvl">
          <ac:chgData name="王凱心" userId="83d3c75a-3b8e-452d-a354-b4f1c6bf59e7" providerId="ADAL" clId="{F279BEC4-27FF-45B8-843E-36FEB57FDB81}" dt="2021-12-25T12:12:56.416" v="1288" actId="164"/>
          <ac:picMkLst>
            <pc:docMk/>
            <pc:sldMk cId="56677015" sldId="288"/>
            <ac:picMk id="10" creationId="{BAA355DC-471C-4196-BF7D-55760E02FEFE}"/>
          </ac:picMkLst>
        </pc:picChg>
        <pc:picChg chg="add mod topLvl">
          <ac:chgData name="王凱心" userId="83d3c75a-3b8e-452d-a354-b4f1c6bf59e7" providerId="ADAL" clId="{F279BEC4-27FF-45B8-843E-36FEB57FDB81}" dt="2021-12-25T12:12:56.416" v="1288" actId="164"/>
          <ac:picMkLst>
            <pc:docMk/>
            <pc:sldMk cId="56677015" sldId="288"/>
            <ac:picMk id="12" creationId="{0A7AA8F9-CD62-4C08-BD87-CAE955957B3E}"/>
          </ac:picMkLst>
        </pc:picChg>
        <pc:picChg chg="add mod topLvl">
          <ac:chgData name="王凱心" userId="83d3c75a-3b8e-452d-a354-b4f1c6bf59e7" providerId="ADAL" clId="{F279BEC4-27FF-45B8-843E-36FEB57FDB81}" dt="2021-12-25T12:12:56.416" v="1288" actId="164"/>
          <ac:picMkLst>
            <pc:docMk/>
            <pc:sldMk cId="56677015" sldId="288"/>
            <ac:picMk id="14" creationId="{4745CAD1-3545-47B5-BF76-B9871DBF8FDB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7:33:01.972" v="2665" actId="20577"/>
        <pc:sldMkLst>
          <pc:docMk/>
          <pc:sldMk cId="3076279316" sldId="289"/>
        </pc:sldMkLst>
        <pc:spChg chg="mod">
          <ac:chgData name="王凱心" userId="83d3c75a-3b8e-452d-a354-b4f1c6bf59e7" providerId="ADAL" clId="{F279BEC4-27FF-45B8-843E-36FEB57FDB81}" dt="2021-12-25T12:06:47.675" v="1183"/>
          <ac:spMkLst>
            <pc:docMk/>
            <pc:sldMk cId="3076279316" sldId="289"/>
            <ac:spMk id="2" creationId="{EA85C854-DFEB-4690-B666-3FA7BAA20747}"/>
          </ac:spMkLst>
        </pc:spChg>
        <pc:spChg chg="del">
          <ac:chgData name="王凱心" userId="83d3c75a-3b8e-452d-a354-b4f1c6bf59e7" providerId="ADAL" clId="{F279BEC4-27FF-45B8-843E-36FEB57FDB81}" dt="2021-12-25T12:05:02.852" v="1161" actId="478"/>
          <ac:spMkLst>
            <pc:docMk/>
            <pc:sldMk cId="3076279316" sldId="289"/>
            <ac:spMk id="3" creationId="{81ED7E7E-8868-49A8-8378-88638CFD54B5}"/>
          </ac:spMkLst>
        </pc:spChg>
        <pc:spChg chg="add mod">
          <ac:chgData name="王凱心" userId="83d3c75a-3b8e-452d-a354-b4f1c6bf59e7" providerId="ADAL" clId="{F279BEC4-27FF-45B8-843E-36FEB57FDB81}" dt="2021-12-26T15:39:25.913" v="2077" actId="1076"/>
          <ac:spMkLst>
            <pc:docMk/>
            <pc:sldMk cId="3076279316" sldId="289"/>
            <ac:spMk id="13" creationId="{328BCA7D-7DEC-41EE-A4A4-E650BD911B02}"/>
          </ac:spMkLst>
        </pc:spChg>
        <pc:picChg chg="add del mod">
          <ac:chgData name="王凱心" userId="83d3c75a-3b8e-452d-a354-b4f1c6bf59e7" providerId="ADAL" clId="{F279BEC4-27FF-45B8-843E-36FEB57FDB81}" dt="2021-12-25T12:06:12.655" v="1174" actId="478"/>
          <ac:picMkLst>
            <pc:docMk/>
            <pc:sldMk cId="3076279316" sldId="289"/>
            <ac:picMk id="5" creationId="{D80415F0-5CEF-4C83-9903-8457C5D57AB8}"/>
          </ac:picMkLst>
        </pc:picChg>
        <pc:picChg chg="add del mod">
          <ac:chgData name="王凱心" userId="83d3c75a-3b8e-452d-a354-b4f1c6bf59e7" providerId="ADAL" clId="{F279BEC4-27FF-45B8-843E-36FEB57FDB81}" dt="2021-12-25T12:06:13.777" v="1175" actId="478"/>
          <ac:picMkLst>
            <pc:docMk/>
            <pc:sldMk cId="3076279316" sldId="289"/>
            <ac:picMk id="7" creationId="{9A5F6F51-8E47-43DE-9795-F4109A00111F}"/>
          </ac:picMkLst>
        </pc:picChg>
        <pc:picChg chg="del">
          <ac:chgData name="王凱心" userId="83d3c75a-3b8e-452d-a354-b4f1c6bf59e7" providerId="ADAL" clId="{F279BEC4-27FF-45B8-843E-36FEB57FDB81}" dt="2021-12-26T14:31:30.617" v="1773" actId="478"/>
          <ac:picMkLst>
            <pc:docMk/>
            <pc:sldMk cId="3076279316" sldId="289"/>
            <ac:picMk id="9" creationId="{34C76F80-040F-49BC-B88E-7E806E515FA4}"/>
          </ac:picMkLst>
        </pc:picChg>
        <pc:picChg chg="add mod">
          <ac:chgData name="王凱心" userId="83d3c75a-3b8e-452d-a354-b4f1c6bf59e7" providerId="ADAL" clId="{F279BEC4-27FF-45B8-843E-36FEB57FDB81}" dt="2021-12-25T12:08:53.166" v="1261" actId="14100"/>
          <ac:picMkLst>
            <pc:docMk/>
            <pc:sldMk cId="3076279316" sldId="289"/>
            <ac:picMk id="10" creationId="{DF716D94-5900-4600-8321-CB7B53CC79DA}"/>
          </ac:picMkLst>
        </pc:picChg>
        <pc:picChg chg="add del">
          <ac:chgData name="王凱心" userId="83d3c75a-3b8e-452d-a354-b4f1c6bf59e7" providerId="ADAL" clId="{F279BEC4-27FF-45B8-843E-36FEB57FDB81}" dt="2021-12-25T12:06:43.145" v="1182" actId="22"/>
          <ac:picMkLst>
            <pc:docMk/>
            <pc:sldMk cId="3076279316" sldId="289"/>
            <ac:picMk id="12" creationId="{85DDA70E-A4A9-494F-967E-39CD1C7ECE6F}"/>
          </ac:picMkLst>
        </pc:picChg>
      </pc:sldChg>
      <pc:sldChg chg="delSp add mod">
        <pc:chgData name="王凱心" userId="83d3c75a-3b8e-452d-a354-b4f1c6bf59e7" providerId="ADAL" clId="{F279BEC4-27FF-45B8-843E-36FEB57FDB81}" dt="2021-12-26T14:31:43.368" v="1784" actId="478"/>
        <pc:sldMkLst>
          <pc:docMk/>
          <pc:sldMk cId="2055499922" sldId="290"/>
        </pc:sldMkLst>
        <pc:picChg chg="del">
          <ac:chgData name="王凱心" userId="83d3c75a-3b8e-452d-a354-b4f1c6bf59e7" providerId="ADAL" clId="{F279BEC4-27FF-45B8-843E-36FEB57FDB81}" dt="2021-12-26T14:31:43.368" v="1784" actId="478"/>
          <ac:picMkLst>
            <pc:docMk/>
            <pc:sldMk cId="2055499922" sldId="290"/>
            <ac:picMk id="9" creationId="{34C76F80-040F-49BC-B88E-7E806E515FA4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7:09:29.239" v="2435" actId="20577"/>
        <pc:sldMkLst>
          <pc:docMk/>
          <pc:sldMk cId="3449480955" sldId="291"/>
        </pc:sldMkLst>
        <pc:spChg chg="mod">
          <ac:chgData name="王凱心" userId="83d3c75a-3b8e-452d-a354-b4f1c6bf59e7" providerId="ADAL" clId="{F279BEC4-27FF-45B8-843E-36FEB57FDB81}" dt="2021-12-25T12:14:46.555" v="1302"/>
          <ac:spMkLst>
            <pc:docMk/>
            <pc:sldMk cId="3449480955" sldId="291"/>
            <ac:spMk id="2" creationId="{EA85C854-DFEB-4690-B666-3FA7BAA20747}"/>
          </ac:spMkLst>
        </pc:spChg>
        <pc:spChg chg="del">
          <ac:chgData name="王凱心" userId="83d3c75a-3b8e-452d-a354-b4f1c6bf59e7" providerId="ADAL" clId="{F279BEC4-27FF-45B8-843E-36FEB57FDB81}" dt="2021-12-25T12:14:36.569" v="1299" actId="478"/>
          <ac:spMkLst>
            <pc:docMk/>
            <pc:sldMk cId="3449480955" sldId="291"/>
            <ac:spMk id="3" creationId="{81ED7E7E-8868-49A8-8378-88638CFD54B5}"/>
          </ac:spMkLst>
        </pc:spChg>
        <pc:picChg chg="add mod">
          <ac:chgData name="王凱心" userId="83d3c75a-3b8e-452d-a354-b4f1c6bf59e7" providerId="ADAL" clId="{F279BEC4-27FF-45B8-843E-36FEB57FDB81}" dt="2021-12-25T12:15:01.508" v="1308" actId="14100"/>
          <ac:picMkLst>
            <pc:docMk/>
            <pc:sldMk cId="3449480955" sldId="291"/>
            <ac:picMk id="5" creationId="{A82A73BC-3F42-434C-9B5A-79BBA427D1C3}"/>
          </ac:picMkLst>
        </pc:picChg>
        <pc:picChg chg="del">
          <ac:chgData name="王凱心" userId="83d3c75a-3b8e-452d-a354-b4f1c6bf59e7" providerId="ADAL" clId="{F279BEC4-27FF-45B8-843E-36FEB57FDB81}" dt="2021-12-26T14:31:42.081" v="1783" actId="478"/>
          <ac:picMkLst>
            <pc:docMk/>
            <pc:sldMk cId="3449480955" sldId="291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46.080" v="1786" actId="478"/>
        <pc:sldMkLst>
          <pc:docMk/>
          <pc:sldMk cId="3720787349" sldId="301"/>
        </pc:sldMkLst>
        <pc:picChg chg="del">
          <ac:chgData name="王凱心" userId="83d3c75a-3b8e-452d-a354-b4f1c6bf59e7" providerId="ADAL" clId="{F279BEC4-27FF-45B8-843E-36FEB57FDB81}" dt="2021-12-26T14:31:46.080" v="1786" actId="478"/>
          <ac:picMkLst>
            <pc:docMk/>
            <pc:sldMk cId="3720787349" sldId="301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47.306" v="1787" actId="478"/>
        <pc:sldMkLst>
          <pc:docMk/>
          <pc:sldMk cId="1222048264" sldId="307"/>
        </pc:sldMkLst>
        <pc:picChg chg="del">
          <ac:chgData name="王凱心" userId="83d3c75a-3b8e-452d-a354-b4f1c6bf59e7" providerId="ADAL" clId="{F279BEC4-27FF-45B8-843E-36FEB57FDB81}" dt="2021-12-26T14:31:47.306" v="1787" actId="478"/>
          <ac:picMkLst>
            <pc:docMk/>
            <pc:sldMk cId="1222048264" sldId="307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52.007" v="1790" actId="478"/>
        <pc:sldMkLst>
          <pc:docMk/>
          <pc:sldMk cId="2523313311" sldId="309"/>
        </pc:sldMkLst>
        <pc:picChg chg="del">
          <ac:chgData name="王凱心" userId="83d3c75a-3b8e-452d-a354-b4f1c6bf59e7" providerId="ADAL" clId="{F279BEC4-27FF-45B8-843E-36FEB57FDB81}" dt="2021-12-26T14:31:52.007" v="1790" actId="478"/>
          <ac:picMkLst>
            <pc:docMk/>
            <pc:sldMk cId="2523313311" sldId="309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53.590" v="1791" actId="478"/>
        <pc:sldMkLst>
          <pc:docMk/>
          <pc:sldMk cId="430664685" sldId="310"/>
        </pc:sldMkLst>
        <pc:picChg chg="del">
          <ac:chgData name="王凱心" userId="83d3c75a-3b8e-452d-a354-b4f1c6bf59e7" providerId="ADAL" clId="{F279BEC4-27FF-45B8-843E-36FEB57FDB81}" dt="2021-12-26T14:31:53.590" v="1791" actId="478"/>
          <ac:picMkLst>
            <pc:docMk/>
            <pc:sldMk cId="430664685" sldId="310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44.926" v="1785" actId="478"/>
        <pc:sldMkLst>
          <pc:docMk/>
          <pc:sldMk cId="1574589669" sldId="311"/>
        </pc:sldMkLst>
        <pc:picChg chg="del">
          <ac:chgData name="王凱心" userId="83d3c75a-3b8e-452d-a354-b4f1c6bf59e7" providerId="ADAL" clId="{F279BEC4-27FF-45B8-843E-36FEB57FDB81}" dt="2021-12-26T14:31:44.926" v="1785" actId="478"/>
          <ac:picMkLst>
            <pc:docMk/>
            <pc:sldMk cId="1574589669" sldId="311"/>
            <ac:picMk id="9" creationId="{34C76F80-040F-49BC-B88E-7E806E515FA4}"/>
          </ac:picMkLst>
        </pc:picChg>
      </pc:sldChg>
      <pc:sldChg chg="delSp mod modNotesTx">
        <pc:chgData name="王凱心" userId="83d3c75a-3b8e-452d-a354-b4f1c6bf59e7" providerId="ADAL" clId="{F279BEC4-27FF-45B8-843E-36FEB57FDB81}" dt="2021-12-26T16:59:47.832" v="2271" actId="20577"/>
        <pc:sldMkLst>
          <pc:docMk/>
          <pc:sldMk cId="528249884" sldId="312"/>
        </pc:sldMkLst>
        <pc:picChg chg="del">
          <ac:chgData name="王凱心" userId="83d3c75a-3b8e-452d-a354-b4f1c6bf59e7" providerId="ADAL" clId="{F279BEC4-27FF-45B8-843E-36FEB57FDB81}" dt="2021-12-26T14:31:39.777" v="1781" actId="478"/>
          <ac:picMkLst>
            <pc:docMk/>
            <pc:sldMk cId="528249884" sldId="312"/>
            <ac:picMk id="9" creationId="{34C76F80-040F-49BC-B88E-7E806E515FA4}"/>
          </ac:picMkLst>
        </pc:picChg>
      </pc:sldChg>
      <pc:sldChg chg="delSp modSp mod modNotesTx">
        <pc:chgData name="王凱心" userId="83d3c75a-3b8e-452d-a354-b4f1c6bf59e7" providerId="ADAL" clId="{F279BEC4-27FF-45B8-843E-36FEB57FDB81}" dt="2021-12-26T17:32:57.640" v="2664" actId="20577"/>
        <pc:sldMkLst>
          <pc:docMk/>
          <pc:sldMk cId="690065959" sldId="314"/>
        </pc:sldMkLst>
        <pc:spChg chg="mod">
          <ac:chgData name="王凱心" userId="83d3c75a-3b8e-452d-a354-b4f1c6bf59e7" providerId="ADAL" clId="{F279BEC4-27FF-45B8-843E-36FEB57FDB81}" dt="2021-12-26T11:19:27.496" v="1608" actId="20577"/>
          <ac:spMkLst>
            <pc:docMk/>
            <pc:sldMk cId="690065959" sldId="314"/>
            <ac:spMk id="2" creationId="{EA85C854-DFEB-4690-B666-3FA7BAA20747}"/>
          </ac:spMkLst>
        </pc:spChg>
        <pc:spChg chg="mod">
          <ac:chgData name="王凱心" userId="83d3c75a-3b8e-452d-a354-b4f1c6bf59e7" providerId="ADAL" clId="{F279BEC4-27FF-45B8-843E-36FEB57FDB81}" dt="2021-12-26T17:32:50.981" v="2663"/>
          <ac:spMkLst>
            <pc:docMk/>
            <pc:sldMk cId="690065959" sldId="314"/>
            <ac:spMk id="13" creationId="{328BCA7D-7DEC-41EE-A4A4-E650BD911B02}"/>
          </ac:spMkLst>
        </pc:spChg>
        <pc:picChg chg="del">
          <ac:chgData name="王凱心" userId="83d3c75a-3b8e-452d-a354-b4f1c6bf59e7" providerId="ADAL" clId="{F279BEC4-27FF-45B8-843E-36FEB57FDB81}" dt="2021-12-26T14:31:31.815" v="1774" actId="478"/>
          <ac:picMkLst>
            <pc:docMk/>
            <pc:sldMk cId="690065959" sldId="314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54.762" v="1792" actId="478"/>
        <pc:sldMkLst>
          <pc:docMk/>
          <pc:sldMk cId="1082526646" sldId="316"/>
        </pc:sldMkLst>
        <pc:picChg chg="del">
          <ac:chgData name="王凱心" userId="83d3c75a-3b8e-452d-a354-b4f1c6bf59e7" providerId="ADAL" clId="{F279BEC4-27FF-45B8-843E-36FEB57FDB81}" dt="2021-12-26T14:31:54.762" v="1792" actId="478"/>
          <ac:picMkLst>
            <pc:docMk/>
            <pc:sldMk cId="1082526646" sldId="316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55.937" v="1793" actId="478"/>
        <pc:sldMkLst>
          <pc:docMk/>
          <pc:sldMk cId="370693093" sldId="317"/>
        </pc:sldMkLst>
        <pc:picChg chg="del">
          <ac:chgData name="王凱心" userId="83d3c75a-3b8e-452d-a354-b4f1c6bf59e7" providerId="ADAL" clId="{F279BEC4-27FF-45B8-843E-36FEB57FDB81}" dt="2021-12-26T14:31:55.937" v="1793" actId="478"/>
          <ac:picMkLst>
            <pc:docMk/>
            <pc:sldMk cId="370693093" sldId="317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57.470" v="1794" actId="478"/>
        <pc:sldMkLst>
          <pc:docMk/>
          <pc:sldMk cId="324358252" sldId="318"/>
        </pc:sldMkLst>
        <pc:picChg chg="del">
          <ac:chgData name="王凱心" userId="83d3c75a-3b8e-452d-a354-b4f1c6bf59e7" providerId="ADAL" clId="{F279BEC4-27FF-45B8-843E-36FEB57FDB81}" dt="2021-12-26T14:31:57.470" v="1794" actId="478"/>
          <ac:picMkLst>
            <pc:docMk/>
            <pc:sldMk cId="324358252" sldId="318"/>
            <ac:picMk id="9" creationId="{34C76F80-040F-49BC-B88E-7E806E515FA4}"/>
          </ac:picMkLst>
        </pc:picChg>
      </pc:sldChg>
      <pc:sldChg chg="addSp delSp modSp add mod ord modNotesTx">
        <pc:chgData name="王凱心" userId="83d3c75a-3b8e-452d-a354-b4f1c6bf59e7" providerId="ADAL" clId="{F279BEC4-27FF-45B8-843E-36FEB57FDB81}" dt="2021-12-26T17:36:20.385" v="2670" actId="20577"/>
        <pc:sldMkLst>
          <pc:docMk/>
          <pc:sldMk cId="3451228223" sldId="319"/>
        </pc:sldMkLst>
        <pc:spChg chg="mod">
          <ac:chgData name="王凱心" userId="83d3c75a-3b8e-452d-a354-b4f1c6bf59e7" providerId="ADAL" clId="{F279BEC4-27FF-45B8-843E-36FEB57FDB81}" dt="2021-12-26T11:27:16.233" v="1722" actId="20577"/>
          <ac:spMkLst>
            <pc:docMk/>
            <pc:sldMk cId="3451228223" sldId="319"/>
            <ac:spMk id="13" creationId="{328BCA7D-7DEC-41EE-A4A4-E650BD911B02}"/>
          </ac:spMkLst>
        </pc:spChg>
        <pc:picChg chg="del">
          <ac:chgData name="王凱心" userId="83d3c75a-3b8e-452d-a354-b4f1c6bf59e7" providerId="ADAL" clId="{F279BEC4-27FF-45B8-843E-36FEB57FDB81}" dt="2021-12-26T11:22:36.712" v="1615" actId="478"/>
          <ac:picMkLst>
            <pc:docMk/>
            <pc:sldMk cId="3451228223" sldId="319"/>
            <ac:picMk id="3" creationId="{328FB128-CE03-429D-B68C-869095BF8CC2}"/>
          </ac:picMkLst>
        </pc:picChg>
        <pc:picChg chg="add del">
          <ac:chgData name="王凱心" userId="83d3c75a-3b8e-452d-a354-b4f1c6bf59e7" providerId="ADAL" clId="{F279BEC4-27FF-45B8-843E-36FEB57FDB81}" dt="2021-12-26T11:22:41.938" v="1617"/>
          <ac:picMkLst>
            <pc:docMk/>
            <pc:sldMk cId="3451228223" sldId="319"/>
            <ac:picMk id="4" creationId="{A5E09BB3-8EED-4DB3-BBE4-9E015FB01464}"/>
          </ac:picMkLst>
        </pc:picChg>
        <pc:picChg chg="add del mod">
          <ac:chgData name="王凱心" userId="83d3c75a-3b8e-452d-a354-b4f1c6bf59e7" providerId="ADAL" clId="{F279BEC4-27FF-45B8-843E-36FEB57FDB81}" dt="2021-12-26T11:26:18.720" v="1712" actId="478"/>
          <ac:picMkLst>
            <pc:docMk/>
            <pc:sldMk cId="3451228223" sldId="319"/>
            <ac:picMk id="7" creationId="{95533CDF-24E0-4FB9-8DCD-230AD33AF92B}"/>
          </ac:picMkLst>
        </pc:picChg>
        <pc:picChg chg="add mod">
          <ac:chgData name="王凱心" userId="83d3c75a-3b8e-452d-a354-b4f1c6bf59e7" providerId="ADAL" clId="{F279BEC4-27FF-45B8-843E-36FEB57FDB81}" dt="2021-12-26T11:27:31.527" v="1729" actId="1076"/>
          <ac:picMkLst>
            <pc:docMk/>
            <pc:sldMk cId="3451228223" sldId="319"/>
            <ac:picMk id="8" creationId="{32294301-655D-4E32-AAE4-FA7F389DB9F9}"/>
          </ac:picMkLst>
        </pc:picChg>
        <pc:picChg chg="del mod">
          <ac:chgData name="王凱心" userId="83d3c75a-3b8e-452d-a354-b4f1c6bf59e7" providerId="ADAL" clId="{F279BEC4-27FF-45B8-843E-36FEB57FDB81}" dt="2021-12-26T14:31:36.535" v="1779" actId="478"/>
          <ac:picMkLst>
            <pc:docMk/>
            <pc:sldMk cId="3451228223" sldId="319"/>
            <ac:picMk id="9" creationId="{34C76F80-040F-49BC-B88E-7E806E515FA4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6:56:34.894" v="2234" actId="20577"/>
        <pc:sldMkLst>
          <pc:docMk/>
          <pc:sldMk cId="1173639834" sldId="320"/>
        </pc:sldMkLst>
        <pc:spChg chg="mod">
          <ac:chgData name="王凱心" userId="83d3c75a-3b8e-452d-a354-b4f1c6bf59e7" providerId="ADAL" clId="{F279BEC4-27FF-45B8-843E-36FEB57FDB81}" dt="2021-12-26T11:37:21.416" v="1761" actId="20577"/>
          <ac:spMkLst>
            <pc:docMk/>
            <pc:sldMk cId="1173639834" sldId="320"/>
            <ac:spMk id="2" creationId="{EA85C854-DFEB-4690-B666-3FA7BAA20747}"/>
          </ac:spMkLst>
        </pc:spChg>
        <pc:spChg chg="add del mod">
          <ac:chgData name="王凱心" userId="83d3c75a-3b8e-452d-a354-b4f1c6bf59e7" providerId="ADAL" clId="{F279BEC4-27FF-45B8-843E-36FEB57FDB81}" dt="2021-12-26T11:36:50.391" v="1740" actId="478"/>
          <ac:spMkLst>
            <pc:docMk/>
            <pc:sldMk cId="1173639834" sldId="320"/>
            <ac:spMk id="4" creationId="{E368B180-7F3A-4C20-B2AB-D6F3B449EF06}"/>
          </ac:spMkLst>
        </pc:spChg>
        <pc:spChg chg="del">
          <ac:chgData name="王凱心" userId="83d3c75a-3b8e-452d-a354-b4f1c6bf59e7" providerId="ADAL" clId="{F279BEC4-27FF-45B8-843E-36FEB57FDB81}" dt="2021-12-26T11:36:45.607" v="1739" actId="478"/>
          <ac:spMkLst>
            <pc:docMk/>
            <pc:sldMk cId="1173639834" sldId="320"/>
            <ac:spMk id="13" creationId="{328BCA7D-7DEC-41EE-A4A4-E650BD911B02}"/>
          </ac:spMkLst>
        </pc:spChg>
        <pc:picChg chg="add mod">
          <ac:chgData name="王凱心" userId="83d3c75a-3b8e-452d-a354-b4f1c6bf59e7" providerId="ADAL" clId="{F279BEC4-27FF-45B8-843E-36FEB57FDB81}" dt="2021-12-26T11:37:25.756" v="1762" actId="1076"/>
          <ac:picMkLst>
            <pc:docMk/>
            <pc:sldMk cId="1173639834" sldId="320"/>
            <ac:picMk id="6" creationId="{DB3150FF-3345-48DA-BDCC-58401AFDB92C}"/>
          </ac:picMkLst>
        </pc:picChg>
        <pc:picChg chg="del">
          <ac:chgData name="王凱心" userId="83d3c75a-3b8e-452d-a354-b4f1c6bf59e7" providerId="ADAL" clId="{F279BEC4-27FF-45B8-843E-36FEB57FDB81}" dt="2021-12-26T11:36:41.935" v="1738" actId="478"/>
          <ac:picMkLst>
            <pc:docMk/>
            <pc:sldMk cId="1173639834" sldId="320"/>
            <ac:picMk id="8" creationId="{32294301-655D-4E32-AAE4-FA7F389DB9F9}"/>
          </ac:picMkLst>
        </pc:picChg>
        <pc:picChg chg="del">
          <ac:chgData name="王凱心" userId="83d3c75a-3b8e-452d-a354-b4f1c6bf59e7" providerId="ADAL" clId="{F279BEC4-27FF-45B8-843E-36FEB57FDB81}" dt="2021-12-26T14:31:38.600" v="1780" actId="478"/>
          <ac:picMkLst>
            <pc:docMk/>
            <pc:sldMk cId="1173639834" sldId="320"/>
            <ac:picMk id="9" creationId="{34C76F80-040F-49BC-B88E-7E806E515FA4}"/>
          </ac:picMkLst>
        </pc:picChg>
      </pc:sldChg>
      <pc:sldChg chg="del">
        <pc:chgData name="王凱心" userId="83d3c75a-3b8e-452d-a354-b4f1c6bf59e7" providerId="ADAL" clId="{F279BEC4-27FF-45B8-843E-36FEB57FDB81}" dt="2021-12-26T14:37:45.973" v="1832" actId="2696"/>
        <pc:sldMkLst>
          <pc:docMk/>
          <pc:sldMk cId="3378128498" sldId="322"/>
        </pc:sldMkLst>
      </pc:sldChg>
      <pc:sldChg chg="delSp mod">
        <pc:chgData name="王凱心" userId="83d3c75a-3b8e-452d-a354-b4f1c6bf59e7" providerId="ADAL" clId="{F279BEC4-27FF-45B8-843E-36FEB57FDB81}" dt="2021-12-26T14:31:58.596" v="1795" actId="478"/>
        <pc:sldMkLst>
          <pc:docMk/>
          <pc:sldMk cId="618473867" sldId="323"/>
        </pc:sldMkLst>
        <pc:picChg chg="del">
          <ac:chgData name="王凱心" userId="83d3c75a-3b8e-452d-a354-b4f1c6bf59e7" providerId="ADAL" clId="{F279BEC4-27FF-45B8-843E-36FEB57FDB81}" dt="2021-12-26T14:31:58.596" v="1795" actId="478"/>
          <ac:picMkLst>
            <pc:docMk/>
            <pc:sldMk cId="618473867" sldId="323"/>
            <ac:picMk id="9" creationId="{34C76F80-040F-49BC-B88E-7E806E515FA4}"/>
          </ac:picMkLst>
        </pc:picChg>
      </pc:sldChg>
      <pc:sldChg chg="delSp mod">
        <pc:chgData name="王凱心" userId="83d3c75a-3b8e-452d-a354-b4f1c6bf59e7" providerId="ADAL" clId="{F279BEC4-27FF-45B8-843E-36FEB57FDB81}" dt="2021-12-26T14:31:48.471" v="1788" actId="478"/>
        <pc:sldMkLst>
          <pc:docMk/>
          <pc:sldMk cId="4174102634" sldId="328"/>
        </pc:sldMkLst>
        <pc:picChg chg="del">
          <ac:chgData name="王凱心" userId="83d3c75a-3b8e-452d-a354-b4f1c6bf59e7" providerId="ADAL" clId="{F279BEC4-27FF-45B8-843E-36FEB57FDB81}" dt="2021-12-26T14:31:48.471" v="1788" actId="478"/>
          <ac:picMkLst>
            <pc:docMk/>
            <pc:sldMk cId="4174102634" sldId="328"/>
            <ac:picMk id="8" creationId="{7F68AB92-456F-4490-8265-93B87DB62151}"/>
          </ac:picMkLst>
        </pc:picChg>
      </pc:sldChg>
      <pc:sldChg chg="delSp mod">
        <pc:chgData name="王凱心" userId="83d3c75a-3b8e-452d-a354-b4f1c6bf59e7" providerId="ADAL" clId="{F279BEC4-27FF-45B8-843E-36FEB57FDB81}" dt="2021-12-26T14:31:49.607" v="1789" actId="478"/>
        <pc:sldMkLst>
          <pc:docMk/>
          <pc:sldMk cId="3585129776" sldId="329"/>
        </pc:sldMkLst>
        <pc:picChg chg="del">
          <ac:chgData name="王凱心" userId="83d3c75a-3b8e-452d-a354-b4f1c6bf59e7" providerId="ADAL" clId="{F279BEC4-27FF-45B8-843E-36FEB57FDB81}" dt="2021-12-26T14:31:49.607" v="1789" actId="478"/>
          <ac:picMkLst>
            <pc:docMk/>
            <pc:sldMk cId="3585129776" sldId="329"/>
            <ac:picMk id="8" creationId="{7F68AB92-456F-4490-8265-93B87DB62151}"/>
          </ac:picMkLst>
        </pc:picChg>
      </pc:sldChg>
      <pc:sldChg chg="del">
        <pc:chgData name="王凱心" userId="83d3c75a-3b8e-452d-a354-b4f1c6bf59e7" providerId="ADAL" clId="{F279BEC4-27FF-45B8-843E-36FEB57FDB81}" dt="2021-12-26T14:46:44.025" v="1847" actId="47"/>
        <pc:sldMkLst>
          <pc:docMk/>
          <pc:sldMk cId="798336996" sldId="330"/>
        </pc:sldMkLst>
      </pc:sldChg>
      <pc:sldChg chg="addSp delSp modSp add del mod">
        <pc:chgData name="王凱心" userId="83d3c75a-3b8e-452d-a354-b4f1c6bf59e7" providerId="ADAL" clId="{F279BEC4-27FF-45B8-843E-36FEB57FDB81}" dt="2021-12-26T14:37:23.585" v="1824" actId="2696"/>
        <pc:sldMkLst>
          <pc:docMk/>
          <pc:sldMk cId="2636458813" sldId="331"/>
        </pc:sldMkLst>
        <pc:picChg chg="add del mod">
          <ac:chgData name="王凱心" userId="83d3c75a-3b8e-452d-a354-b4f1c6bf59e7" providerId="ADAL" clId="{F279BEC4-27FF-45B8-843E-36FEB57FDB81}" dt="2021-12-26T14:34:14.562" v="1807" actId="478"/>
          <ac:picMkLst>
            <pc:docMk/>
            <pc:sldMk cId="2636458813" sldId="331"/>
            <ac:picMk id="4" creationId="{449A2674-8A69-49F5-AACB-27D28FF5B846}"/>
          </ac:picMkLst>
        </pc:picChg>
        <pc:picChg chg="add del mod">
          <ac:chgData name="王凱心" userId="83d3c75a-3b8e-452d-a354-b4f1c6bf59e7" providerId="ADAL" clId="{F279BEC4-27FF-45B8-843E-36FEB57FDB81}" dt="2021-12-26T14:37:20.414" v="1823" actId="21"/>
          <ac:picMkLst>
            <pc:docMk/>
            <pc:sldMk cId="2636458813" sldId="331"/>
            <ac:picMk id="6" creationId="{A22866B3-0766-4BFC-89AD-FE68A35D6588}"/>
          </ac:picMkLst>
        </pc:picChg>
        <pc:picChg chg="add del mod">
          <ac:chgData name="王凱心" userId="83d3c75a-3b8e-452d-a354-b4f1c6bf59e7" providerId="ADAL" clId="{F279BEC4-27FF-45B8-843E-36FEB57FDB81}" dt="2021-12-26T14:37:20.414" v="1823" actId="21"/>
          <ac:picMkLst>
            <pc:docMk/>
            <pc:sldMk cId="2636458813" sldId="331"/>
            <ac:picMk id="8" creationId="{D64BD08E-2707-4A83-A2E4-0F3D90CE1002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5:03:40.827" v="1913" actId="14100"/>
        <pc:sldMkLst>
          <pc:docMk/>
          <pc:sldMk cId="2156325476" sldId="332"/>
        </pc:sldMkLst>
        <pc:spChg chg="mod">
          <ac:chgData name="王凱心" userId="83d3c75a-3b8e-452d-a354-b4f1c6bf59e7" providerId="ADAL" clId="{F279BEC4-27FF-45B8-843E-36FEB57FDB81}" dt="2021-12-26T14:37:13.154" v="1820" actId="1076"/>
          <ac:spMkLst>
            <pc:docMk/>
            <pc:sldMk cId="2156325476" sldId="332"/>
            <ac:spMk id="2" creationId="{D07F9DC7-D97F-4C6C-9FDE-C283271B0E7E}"/>
          </ac:spMkLst>
        </pc:spChg>
        <pc:picChg chg="mod">
          <ac:chgData name="王凱心" userId="83d3c75a-3b8e-452d-a354-b4f1c6bf59e7" providerId="ADAL" clId="{F279BEC4-27FF-45B8-843E-36FEB57FDB81}" dt="2021-12-26T15:03:40.827" v="1913" actId="14100"/>
          <ac:picMkLst>
            <pc:docMk/>
            <pc:sldMk cId="2156325476" sldId="332"/>
            <ac:picMk id="3" creationId="{E2D3A787-6125-4203-8686-77175BF52DF0}"/>
          </ac:picMkLst>
        </pc:picChg>
        <pc:picChg chg="add del mod">
          <ac:chgData name="王凱心" userId="83d3c75a-3b8e-452d-a354-b4f1c6bf59e7" providerId="ADAL" clId="{F279BEC4-27FF-45B8-843E-36FEB57FDB81}" dt="2021-12-26T14:37:43.894" v="1831" actId="478"/>
          <ac:picMkLst>
            <pc:docMk/>
            <pc:sldMk cId="2156325476" sldId="332"/>
            <ac:picMk id="4" creationId="{BD390AB6-7292-46CA-89DA-C013A2E22C71}"/>
          </ac:picMkLst>
        </pc:picChg>
        <pc:picChg chg="add mod">
          <ac:chgData name="王凱心" userId="83d3c75a-3b8e-452d-a354-b4f1c6bf59e7" providerId="ADAL" clId="{F279BEC4-27FF-45B8-843E-36FEB57FDB81}" dt="2021-12-26T15:03:33.737" v="1911" actId="14100"/>
          <ac:picMkLst>
            <pc:docMk/>
            <pc:sldMk cId="2156325476" sldId="332"/>
            <ac:picMk id="6" creationId="{C859A73F-F5BA-4FEE-B524-504B1885801D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5:01:46.693" v="1907" actId="1076"/>
        <pc:sldMkLst>
          <pc:docMk/>
          <pc:sldMk cId="1084834509" sldId="333"/>
        </pc:sldMkLst>
        <pc:picChg chg="mod">
          <ac:chgData name="王凱心" userId="83d3c75a-3b8e-452d-a354-b4f1c6bf59e7" providerId="ADAL" clId="{F279BEC4-27FF-45B8-843E-36FEB57FDB81}" dt="2021-12-26T15:01:46.693" v="1907" actId="1076"/>
          <ac:picMkLst>
            <pc:docMk/>
            <pc:sldMk cId="1084834509" sldId="333"/>
            <ac:picMk id="3" creationId="{E853175B-47F7-4A7E-B2C1-67AC7111C6DC}"/>
          </ac:picMkLst>
        </pc:picChg>
        <pc:picChg chg="del">
          <ac:chgData name="王凱心" userId="83d3c75a-3b8e-452d-a354-b4f1c6bf59e7" providerId="ADAL" clId="{F279BEC4-27FF-45B8-843E-36FEB57FDB81}" dt="2021-12-26T14:37:29.448" v="1826" actId="478"/>
          <ac:picMkLst>
            <pc:docMk/>
            <pc:sldMk cId="1084834509" sldId="333"/>
            <ac:picMk id="4" creationId="{BD390AB6-7292-46CA-89DA-C013A2E22C71}"/>
          </ac:picMkLst>
        </pc:picChg>
        <pc:picChg chg="add mod">
          <ac:chgData name="王凱心" userId="83d3c75a-3b8e-452d-a354-b4f1c6bf59e7" providerId="ADAL" clId="{F279BEC4-27FF-45B8-843E-36FEB57FDB81}" dt="2021-12-26T14:59:06.194" v="1885" actId="14100"/>
          <ac:picMkLst>
            <pc:docMk/>
            <pc:sldMk cId="1084834509" sldId="333"/>
            <ac:picMk id="5" creationId="{137FDC19-AF69-43A2-9E0C-36201294AE89}"/>
          </ac:picMkLst>
        </pc:picChg>
        <pc:picChg chg="add mod">
          <ac:chgData name="王凱心" userId="83d3c75a-3b8e-452d-a354-b4f1c6bf59e7" providerId="ADAL" clId="{F279BEC4-27FF-45B8-843E-36FEB57FDB81}" dt="2021-12-26T15:01:46.693" v="1907" actId="1076"/>
          <ac:picMkLst>
            <pc:docMk/>
            <pc:sldMk cId="1084834509" sldId="333"/>
            <ac:picMk id="6" creationId="{304F4140-2E7B-48B9-AC31-7A33520FF109}"/>
          </ac:picMkLst>
        </pc:picChg>
        <pc:picChg chg="add mod">
          <ac:chgData name="王凱心" userId="83d3c75a-3b8e-452d-a354-b4f1c6bf59e7" providerId="ADAL" clId="{F279BEC4-27FF-45B8-843E-36FEB57FDB81}" dt="2021-12-26T15:01:46.693" v="1907" actId="1076"/>
          <ac:picMkLst>
            <pc:docMk/>
            <pc:sldMk cId="1084834509" sldId="333"/>
            <ac:picMk id="8" creationId="{1D53F8D0-F8E8-42F7-9924-8C195C0F01F1}"/>
          </ac:picMkLst>
        </pc:picChg>
      </pc:sldChg>
      <pc:sldChg chg="add">
        <pc:chgData name="王凱心" userId="83d3c75a-3b8e-452d-a354-b4f1c6bf59e7" providerId="ADAL" clId="{F279BEC4-27FF-45B8-843E-36FEB57FDB81}" dt="2021-12-26T14:37:41.336" v="1830" actId="2890"/>
        <pc:sldMkLst>
          <pc:docMk/>
          <pc:sldMk cId="1631122024" sldId="334"/>
        </pc:sldMkLst>
      </pc:sldChg>
      <pc:sldChg chg="addSp modSp add mod ord">
        <pc:chgData name="王凱心" userId="83d3c75a-3b8e-452d-a354-b4f1c6bf59e7" providerId="ADAL" clId="{F279BEC4-27FF-45B8-843E-36FEB57FDB81}" dt="2021-12-26T14:46:20.057" v="1839" actId="1076"/>
        <pc:sldMkLst>
          <pc:docMk/>
          <pc:sldMk cId="1934664088" sldId="335"/>
        </pc:sldMkLst>
        <pc:picChg chg="add mod">
          <ac:chgData name="王凱心" userId="83d3c75a-3b8e-452d-a354-b4f1c6bf59e7" providerId="ADAL" clId="{F279BEC4-27FF-45B8-843E-36FEB57FDB81}" dt="2021-12-26T14:46:20.057" v="1839" actId="1076"/>
          <ac:picMkLst>
            <pc:docMk/>
            <pc:sldMk cId="1934664088" sldId="335"/>
            <ac:picMk id="4" creationId="{AC38E784-8D3E-4630-96CF-061A8CA544E6}"/>
          </ac:picMkLst>
        </pc:picChg>
      </pc:sldChg>
      <pc:sldChg chg="addSp delSp modSp add mod ord">
        <pc:chgData name="王凱心" userId="83d3c75a-3b8e-452d-a354-b4f1c6bf59e7" providerId="ADAL" clId="{F279BEC4-27FF-45B8-843E-36FEB57FDB81}" dt="2021-12-26T15:06:38.535" v="1934" actId="1076"/>
        <pc:sldMkLst>
          <pc:docMk/>
          <pc:sldMk cId="1108951801" sldId="336"/>
        </pc:sldMkLst>
        <pc:spChg chg="mod">
          <ac:chgData name="王凱心" userId="83d3c75a-3b8e-452d-a354-b4f1c6bf59e7" providerId="ADAL" clId="{F279BEC4-27FF-45B8-843E-36FEB57FDB81}" dt="2021-12-26T14:46:36.808" v="1844" actId="20577"/>
          <ac:spMkLst>
            <pc:docMk/>
            <pc:sldMk cId="1108951801" sldId="336"/>
            <ac:spMk id="2" creationId="{D07F9DC7-D97F-4C6C-9FDE-C283271B0E7E}"/>
          </ac:spMkLst>
        </pc:spChg>
        <pc:picChg chg="del">
          <ac:chgData name="王凱心" userId="83d3c75a-3b8e-452d-a354-b4f1c6bf59e7" providerId="ADAL" clId="{F279BEC4-27FF-45B8-843E-36FEB57FDB81}" dt="2021-12-26T14:59:16.206" v="1886" actId="478"/>
          <ac:picMkLst>
            <pc:docMk/>
            <pc:sldMk cId="1108951801" sldId="336"/>
            <ac:picMk id="4" creationId="{1E5F4EFB-C278-451C-8EC5-2B06BC1144DB}"/>
          </ac:picMkLst>
        </pc:picChg>
        <pc:picChg chg="del">
          <ac:chgData name="王凱心" userId="83d3c75a-3b8e-452d-a354-b4f1c6bf59e7" providerId="ADAL" clId="{F279BEC4-27FF-45B8-843E-36FEB57FDB81}" dt="2021-12-26T14:46:39.243" v="1845" actId="478"/>
          <ac:picMkLst>
            <pc:docMk/>
            <pc:sldMk cId="1108951801" sldId="336"/>
            <ac:picMk id="4" creationId="{AC38E784-8D3E-4630-96CF-061A8CA544E6}"/>
          </ac:picMkLst>
        </pc:picChg>
        <pc:picChg chg="add mod">
          <ac:chgData name="王凱心" userId="83d3c75a-3b8e-452d-a354-b4f1c6bf59e7" providerId="ADAL" clId="{F279BEC4-27FF-45B8-843E-36FEB57FDB81}" dt="2021-12-26T15:05:48.784" v="1924" actId="14100"/>
          <ac:picMkLst>
            <pc:docMk/>
            <pc:sldMk cId="1108951801" sldId="336"/>
            <ac:picMk id="6" creationId="{BE409869-A0C3-4A21-B168-A2D32D6A2EB7}"/>
          </ac:picMkLst>
        </pc:picChg>
        <pc:picChg chg="add mod">
          <ac:chgData name="王凱心" userId="83d3c75a-3b8e-452d-a354-b4f1c6bf59e7" providerId="ADAL" clId="{F279BEC4-27FF-45B8-843E-36FEB57FDB81}" dt="2021-12-26T15:05:02.169" v="1920" actId="1076"/>
          <ac:picMkLst>
            <pc:docMk/>
            <pc:sldMk cId="1108951801" sldId="336"/>
            <ac:picMk id="8" creationId="{DCD0F621-6A6F-476E-928E-5F5B6D8D1338}"/>
          </ac:picMkLst>
        </pc:picChg>
        <pc:picChg chg="add mod">
          <ac:chgData name="王凱心" userId="83d3c75a-3b8e-452d-a354-b4f1c6bf59e7" providerId="ADAL" clId="{F279BEC4-27FF-45B8-843E-36FEB57FDB81}" dt="2021-12-26T15:06:38.535" v="1934" actId="1076"/>
          <ac:picMkLst>
            <pc:docMk/>
            <pc:sldMk cId="1108951801" sldId="336"/>
            <ac:picMk id="10" creationId="{626AEE9F-9770-4113-9BED-D2BB5CB4069D}"/>
          </ac:picMkLst>
        </pc:picChg>
        <pc:picChg chg="add mod">
          <ac:chgData name="王凱心" userId="83d3c75a-3b8e-452d-a354-b4f1c6bf59e7" providerId="ADAL" clId="{F279BEC4-27FF-45B8-843E-36FEB57FDB81}" dt="2021-12-26T15:06:29.325" v="1931" actId="14100"/>
          <ac:picMkLst>
            <pc:docMk/>
            <pc:sldMk cId="1108951801" sldId="336"/>
            <ac:picMk id="12" creationId="{70D5CE4A-8F9C-4762-A4BC-F0F87AC807ED}"/>
          </ac:picMkLst>
        </pc:picChg>
      </pc:sldChg>
      <pc:sldChg chg="addSp modSp add mod">
        <pc:chgData name="王凱心" userId="83d3c75a-3b8e-452d-a354-b4f1c6bf59e7" providerId="ADAL" clId="{F279BEC4-27FF-45B8-843E-36FEB57FDB81}" dt="2021-12-26T14:47:19.557" v="1851" actId="1076"/>
        <pc:sldMkLst>
          <pc:docMk/>
          <pc:sldMk cId="599696808" sldId="337"/>
        </pc:sldMkLst>
        <pc:picChg chg="add mod">
          <ac:chgData name="王凱心" userId="83d3c75a-3b8e-452d-a354-b4f1c6bf59e7" providerId="ADAL" clId="{F279BEC4-27FF-45B8-843E-36FEB57FDB81}" dt="2021-12-26T14:47:19.557" v="1851" actId="1076"/>
          <ac:picMkLst>
            <pc:docMk/>
            <pc:sldMk cId="599696808" sldId="337"/>
            <ac:picMk id="4" creationId="{7FBA7DDF-795E-4896-9FD7-1F0E1AFA8BBE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5:08:13.424" v="1957" actId="14100"/>
        <pc:sldMkLst>
          <pc:docMk/>
          <pc:sldMk cId="2106377381" sldId="338"/>
        </pc:sldMkLst>
        <pc:picChg chg="add mod">
          <ac:chgData name="王凱心" userId="83d3c75a-3b8e-452d-a354-b4f1c6bf59e7" providerId="ADAL" clId="{F279BEC4-27FF-45B8-843E-36FEB57FDB81}" dt="2021-12-26T15:08:05.323" v="1955" actId="1076"/>
          <ac:picMkLst>
            <pc:docMk/>
            <pc:sldMk cId="2106377381" sldId="338"/>
            <ac:picMk id="4" creationId="{DA7E597A-CE93-4AC1-B0CD-C08690EC3CCA}"/>
          </ac:picMkLst>
        </pc:picChg>
        <pc:picChg chg="add mod">
          <ac:chgData name="王凱心" userId="83d3c75a-3b8e-452d-a354-b4f1c6bf59e7" providerId="ADAL" clId="{F279BEC4-27FF-45B8-843E-36FEB57FDB81}" dt="2021-12-26T15:08:05.323" v="1955" actId="1076"/>
          <ac:picMkLst>
            <pc:docMk/>
            <pc:sldMk cId="2106377381" sldId="338"/>
            <ac:picMk id="6" creationId="{66111356-7ED2-497E-856A-AFCA0BF7D35F}"/>
          </ac:picMkLst>
        </pc:picChg>
        <pc:picChg chg="add mod">
          <ac:chgData name="王凱心" userId="83d3c75a-3b8e-452d-a354-b4f1c6bf59e7" providerId="ADAL" clId="{F279BEC4-27FF-45B8-843E-36FEB57FDB81}" dt="2021-12-26T15:08:05.323" v="1955" actId="1076"/>
          <ac:picMkLst>
            <pc:docMk/>
            <pc:sldMk cId="2106377381" sldId="338"/>
            <ac:picMk id="8" creationId="{00900485-1B80-43A2-A552-1ECDD8CE4B5F}"/>
          </ac:picMkLst>
        </pc:picChg>
        <pc:picChg chg="add mod">
          <ac:chgData name="王凱心" userId="83d3c75a-3b8e-452d-a354-b4f1c6bf59e7" providerId="ADAL" clId="{F279BEC4-27FF-45B8-843E-36FEB57FDB81}" dt="2021-12-26T15:08:13.424" v="1957" actId="14100"/>
          <ac:picMkLst>
            <pc:docMk/>
            <pc:sldMk cId="2106377381" sldId="338"/>
            <ac:picMk id="10" creationId="{EFA77236-E61B-42DB-8670-F128A23FF8A3}"/>
          </ac:picMkLst>
        </pc:picChg>
        <pc:picChg chg="add del mod">
          <ac:chgData name="王凱心" userId="83d3c75a-3b8e-452d-a354-b4f1c6bf59e7" providerId="ADAL" clId="{F279BEC4-27FF-45B8-843E-36FEB57FDB81}" dt="2021-12-26T15:07:42.492" v="1950" actId="478"/>
          <ac:picMkLst>
            <pc:docMk/>
            <pc:sldMk cId="2106377381" sldId="338"/>
            <ac:picMk id="11" creationId="{BCD3EB5C-1AE5-49D2-BDBF-5F34C92751D4}"/>
          </ac:picMkLst>
        </pc:picChg>
        <pc:picChg chg="add del mod">
          <ac:chgData name="王凱心" userId="83d3c75a-3b8e-452d-a354-b4f1c6bf59e7" providerId="ADAL" clId="{F279BEC4-27FF-45B8-843E-36FEB57FDB81}" dt="2021-12-26T15:07:42.492" v="1950" actId="478"/>
          <ac:picMkLst>
            <pc:docMk/>
            <pc:sldMk cId="2106377381" sldId="338"/>
            <ac:picMk id="12" creationId="{56EA8966-18C4-4C93-826C-79ABCF3A4414}"/>
          </ac:picMkLst>
        </pc:picChg>
        <pc:picChg chg="add del mod">
          <ac:chgData name="王凱心" userId="83d3c75a-3b8e-452d-a354-b4f1c6bf59e7" providerId="ADAL" clId="{F279BEC4-27FF-45B8-843E-36FEB57FDB81}" dt="2021-12-26T15:07:42.492" v="1950" actId="478"/>
          <ac:picMkLst>
            <pc:docMk/>
            <pc:sldMk cId="2106377381" sldId="338"/>
            <ac:picMk id="13" creationId="{3A631055-E0E7-4821-9E8B-D14299FA41D2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4:58:11.528" v="1882" actId="1076"/>
        <pc:sldMkLst>
          <pc:docMk/>
          <pc:sldMk cId="869696289" sldId="339"/>
        </pc:sldMkLst>
        <pc:picChg chg="del">
          <ac:chgData name="王凱心" userId="83d3c75a-3b8e-452d-a354-b4f1c6bf59e7" providerId="ADAL" clId="{F279BEC4-27FF-45B8-843E-36FEB57FDB81}" dt="2021-12-26T14:57:36.617" v="1869" actId="478"/>
          <ac:picMkLst>
            <pc:docMk/>
            <pc:sldMk cId="869696289" sldId="339"/>
            <ac:picMk id="4" creationId="{DA7E597A-CE93-4AC1-B0CD-C08690EC3CCA}"/>
          </ac:picMkLst>
        </pc:picChg>
        <pc:picChg chg="add mod">
          <ac:chgData name="王凱心" userId="83d3c75a-3b8e-452d-a354-b4f1c6bf59e7" providerId="ADAL" clId="{F279BEC4-27FF-45B8-843E-36FEB57FDB81}" dt="2021-12-26T14:58:02.869" v="1879" actId="1076"/>
          <ac:picMkLst>
            <pc:docMk/>
            <pc:sldMk cId="869696289" sldId="339"/>
            <ac:picMk id="5" creationId="{EE3A16C5-CA98-4176-B1AC-497974782C0C}"/>
          </ac:picMkLst>
        </pc:picChg>
        <pc:picChg chg="del">
          <ac:chgData name="王凱心" userId="83d3c75a-3b8e-452d-a354-b4f1c6bf59e7" providerId="ADAL" clId="{F279BEC4-27FF-45B8-843E-36FEB57FDB81}" dt="2021-12-26T14:57:36.617" v="1869" actId="478"/>
          <ac:picMkLst>
            <pc:docMk/>
            <pc:sldMk cId="869696289" sldId="339"/>
            <ac:picMk id="6" creationId="{66111356-7ED2-497E-856A-AFCA0BF7D35F}"/>
          </ac:picMkLst>
        </pc:picChg>
        <pc:picChg chg="del">
          <ac:chgData name="王凱心" userId="83d3c75a-3b8e-452d-a354-b4f1c6bf59e7" providerId="ADAL" clId="{F279BEC4-27FF-45B8-843E-36FEB57FDB81}" dt="2021-12-26T14:57:36.617" v="1869" actId="478"/>
          <ac:picMkLst>
            <pc:docMk/>
            <pc:sldMk cId="869696289" sldId="339"/>
            <ac:picMk id="8" creationId="{00900485-1B80-43A2-A552-1ECDD8CE4B5F}"/>
          </ac:picMkLst>
        </pc:picChg>
        <pc:picChg chg="add mod">
          <ac:chgData name="王凱心" userId="83d3c75a-3b8e-452d-a354-b4f1c6bf59e7" providerId="ADAL" clId="{F279BEC4-27FF-45B8-843E-36FEB57FDB81}" dt="2021-12-26T14:58:11.528" v="1882" actId="1076"/>
          <ac:picMkLst>
            <pc:docMk/>
            <pc:sldMk cId="869696289" sldId="339"/>
            <ac:picMk id="9" creationId="{6A5DE438-8CF0-4E77-A7A0-3A5FEBE7E290}"/>
          </ac:picMkLst>
        </pc:picChg>
      </pc:sldChg>
      <pc:sldChg chg="addSp delSp modSp add mod ord">
        <pc:chgData name="王凱心" userId="83d3c75a-3b8e-452d-a354-b4f1c6bf59e7" providerId="ADAL" clId="{F279BEC4-27FF-45B8-843E-36FEB57FDB81}" dt="2021-12-26T15:09:08.113" v="1966" actId="1076"/>
        <pc:sldMkLst>
          <pc:docMk/>
          <pc:sldMk cId="2554748687" sldId="340"/>
        </pc:sldMkLst>
        <pc:picChg chg="add mod">
          <ac:chgData name="王凱心" userId="83d3c75a-3b8e-452d-a354-b4f1c6bf59e7" providerId="ADAL" clId="{F279BEC4-27FF-45B8-843E-36FEB57FDB81}" dt="2021-12-26T15:09:08.113" v="1966" actId="1076"/>
          <ac:picMkLst>
            <pc:docMk/>
            <pc:sldMk cId="2554748687" sldId="340"/>
            <ac:picMk id="4" creationId="{F79BD1C6-FFEA-4B49-94C5-D9F711D87979}"/>
          </ac:picMkLst>
        </pc:picChg>
        <pc:picChg chg="del">
          <ac:chgData name="王凱心" userId="83d3c75a-3b8e-452d-a354-b4f1c6bf59e7" providerId="ADAL" clId="{F279BEC4-27FF-45B8-843E-36FEB57FDB81}" dt="2021-12-26T15:09:02.423" v="1961" actId="478"/>
          <ac:picMkLst>
            <pc:docMk/>
            <pc:sldMk cId="2554748687" sldId="340"/>
            <ac:picMk id="5" creationId="{EE3A16C5-CA98-4176-B1AC-497974782C0C}"/>
          </ac:picMkLst>
        </pc:picChg>
        <pc:picChg chg="del">
          <ac:chgData name="王凱心" userId="83d3c75a-3b8e-452d-a354-b4f1c6bf59e7" providerId="ADAL" clId="{F279BEC4-27FF-45B8-843E-36FEB57FDB81}" dt="2021-12-26T15:09:02.983" v="1962" actId="478"/>
          <ac:picMkLst>
            <pc:docMk/>
            <pc:sldMk cId="2554748687" sldId="340"/>
            <ac:picMk id="9" creationId="{6A5DE438-8CF0-4E77-A7A0-3A5FEBE7E290}"/>
          </ac:picMkLst>
        </pc:picChg>
      </pc:sldChg>
      <pc:sldChg chg="addSp delSp modSp add mod">
        <pc:chgData name="王凱心" userId="83d3c75a-3b8e-452d-a354-b4f1c6bf59e7" providerId="ADAL" clId="{F279BEC4-27FF-45B8-843E-36FEB57FDB81}" dt="2021-12-26T15:20:56.784" v="2046" actId="20577"/>
        <pc:sldMkLst>
          <pc:docMk/>
          <pc:sldMk cId="3645234646" sldId="341"/>
        </pc:sldMkLst>
        <pc:spChg chg="mod">
          <ac:chgData name="王凱心" userId="83d3c75a-3b8e-452d-a354-b4f1c6bf59e7" providerId="ADAL" clId="{F279BEC4-27FF-45B8-843E-36FEB57FDB81}" dt="2021-12-26T15:19:53.616" v="2012" actId="20577"/>
          <ac:spMkLst>
            <pc:docMk/>
            <pc:sldMk cId="3645234646" sldId="341"/>
            <ac:spMk id="2" creationId="{D07F9DC7-D97F-4C6C-9FDE-C283271B0E7E}"/>
          </ac:spMkLst>
        </pc:spChg>
        <pc:spChg chg="add mod">
          <ac:chgData name="王凱心" userId="83d3c75a-3b8e-452d-a354-b4f1c6bf59e7" providerId="ADAL" clId="{F279BEC4-27FF-45B8-843E-36FEB57FDB81}" dt="2021-12-26T15:20:56.784" v="2046" actId="20577"/>
          <ac:spMkLst>
            <pc:docMk/>
            <pc:sldMk cId="3645234646" sldId="341"/>
            <ac:spMk id="5" creationId="{BD60475E-AE41-4B8A-A105-85F30CF1649B}"/>
          </ac:spMkLst>
        </pc:spChg>
        <pc:picChg chg="del">
          <ac:chgData name="王凱心" userId="83d3c75a-3b8e-452d-a354-b4f1c6bf59e7" providerId="ADAL" clId="{F279BEC4-27FF-45B8-843E-36FEB57FDB81}" dt="2021-12-26T15:19:55.066" v="2013" actId="478"/>
          <ac:picMkLst>
            <pc:docMk/>
            <pc:sldMk cId="3645234646" sldId="341"/>
            <ac:picMk id="4" creationId="{7FBA7DDF-795E-4896-9FD7-1F0E1AFA8BBE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05:34.475" v="2321" actId="21"/>
        <pc:sldMkLst>
          <pc:docMk/>
          <pc:sldMk cId="3707852519" sldId="342"/>
        </pc:sldMkLst>
        <pc:spChg chg="mod">
          <ac:chgData name="王凱心" userId="83d3c75a-3b8e-452d-a354-b4f1c6bf59e7" providerId="ADAL" clId="{F279BEC4-27FF-45B8-843E-36FEB57FDB81}" dt="2021-12-26T17:03:49.513" v="2313" actId="20577"/>
          <ac:spMkLst>
            <pc:docMk/>
            <pc:sldMk cId="3707852519" sldId="342"/>
            <ac:spMk id="2" creationId="{EA85C854-DFEB-4690-B666-3FA7BAA20747}"/>
          </ac:spMkLst>
        </pc:spChg>
        <pc:grpChg chg="del">
          <ac:chgData name="王凱心" userId="83d3c75a-3b8e-452d-a354-b4f1c6bf59e7" providerId="ADAL" clId="{F279BEC4-27FF-45B8-843E-36FEB57FDB81}" dt="2021-12-26T17:02:28.098" v="2280" actId="478"/>
          <ac:grpSpMkLst>
            <pc:docMk/>
            <pc:sldMk cId="3707852519" sldId="342"/>
            <ac:grpSpMk id="18" creationId="{9A36C7F4-D57A-4A94-9840-053724E77DB1}"/>
          </ac:grpSpMkLst>
        </pc:grpChg>
        <pc:picChg chg="add mod">
          <ac:chgData name="王凱心" userId="83d3c75a-3b8e-452d-a354-b4f1c6bf59e7" providerId="ADAL" clId="{F279BEC4-27FF-45B8-843E-36FEB57FDB81}" dt="2021-12-26T17:02:50.740" v="2285" actId="1076"/>
          <ac:picMkLst>
            <pc:docMk/>
            <pc:sldMk cId="3707852519" sldId="342"/>
            <ac:picMk id="4" creationId="{464E6A5B-B3A3-449E-B2A7-8948D96BB99F}"/>
          </ac:picMkLst>
        </pc:picChg>
        <pc:picChg chg="del">
          <ac:chgData name="王凱心" userId="83d3c75a-3b8e-452d-a354-b4f1c6bf59e7" providerId="ADAL" clId="{F279BEC4-27FF-45B8-843E-36FEB57FDB81}" dt="2021-12-26T17:02:27.391" v="2279" actId="478"/>
          <ac:picMkLst>
            <pc:docMk/>
            <pc:sldMk cId="3707852519" sldId="342"/>
            <ac:picMk id="7" creationId="{F8024E8C-FEBC-4CAE-B807-FCAE1ED221E0}"/>
          </ac:picMkLst>
        </pc:picChg>
        <pc:picChg chg="add del mod">
          <ac:chgData name="王凱心" userId="83d3c75a-3b8e-452d-a354-b4f1c6bf59e7" providerId="ADAL" clId="{F279BEC4-27FF-45B8-843E-36FEB57FDB81}" dt="2021-12-26T17:05:34.475" v="2321" actId="21"/>
          <ac:picMkLst>
            <pc:docMk/>
            <pc:sldMk cId="3707852519" sldId="342"/>
            <ac:picMk id="13" creationId="{C46EF08E-279D-4E83-B67F-185CB4D059CF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06:25.462" v="2351" actId="20577"/>
        <pc:sldMkLst>
          <pc:docMk/>
          <pc:sldMk cId="2552389694" sldId="343"/>
        </pc:sldMkLst>
        <pc:spChg chg="mod">
          <ac:chgData name="王凱心" userId="83d3c75a-3b8e-452d-a354-b4f1c6bf59e7" providerId="ADAL" clId="{F279BEC4-27FF-45B8-843E-36FEB57FDB81}" dt="2021-12-26T17:05:58.328" v="2344" actId="14100"/>
          <ac:spMkLst>
            <pc:docMk/>
            <pc:sldMk cId="2552389694" sldId="343"/>
            <ac:spMk id="2" creationId="{EA85C854-DFEB-4690-B666-3FA7BAA20747}"/>
          </ac:spMkLst>
        </pc:spChg>
        <pc:picChg chg="del">
          <ac:chgData name="王凱心" userId="83d3c75a-3b8e-452d-a354-b4f1c6bf59e7" providerId="ADAL" clId="{F279BEC4-27FF-45B8-843E-36FEB57FDB81}" dt="2021-12-26T17:05:04.012" v="2315" actId="478"/>
          <ac:picMkLst>
            <pc:docMk/>
            <pc:sldMk cId="2552389694" sldId="343"/>
            <ac:picMk id="4" creationId="{464E6A5B-B3A3-449E-B2A7-8948D96BB99F}"/>
          </ac:picMkLst>
        </pc:picChg>
        <pc:picChg chg="add del">
          <ac:chgData name="王凱心" userId="83d3c75a-3b8e-452d-a354-b4f1c6bf59e7" providerId="ADAL" clId="{F279BEC4-27FF-45B8-843E-36FEB57FDB81}" dt="2021-12-26T17:05:22.323" v="2317" actId="21"/>
          <ac:picMkLst>
            <pc:docMk/>
            <pc:sldMk cId="2552389694" sldId="343"/>
            <ac:picMk id="5" creationId="{D27A2132-EE8E-4631-AA96-F03CA4403AAC}"/>
          </ac:picMkLst>
        </pc:picChg>
        <pc:picChg chg="add mod">
          <ac:chgData name="王凱心" userId="83d3c75a-3b8e-452d-a354-b4f1c6bf59e7" providerId="ADAL" clId="{F279BEC4-27FF-45B8-843E-36FEB57FDB81}" dt="2021-12-26T17:05:43.736" v="2324" actId="1076"/>
          <ac:picMkLst>
            <pc:docMk/>
            <pc:sldMk cId="2552389694" sldId="343"/>
            <ac:picMk id="6" creationId="{1E7C1F3D-7110-4CB5-9DD1-C3C220CC5C4F}"/>
          </ac:picMkLst>
        </pc:picChg>
      </pc:sldChg>
      <pc:sldChg chg="addSp delSp modSp add mod modNotesTx">
        <pc:chgData name="王凱心" userId="83d3c75a-3b8e-452d-a354-b4f1c6bf59e7" providerId="ADAL" clId="{F279BEC4-27FF-45B8-843E-36FEB57FDB81}" dt="2021-12-26T17:13:29.254" v="2561" actId="20577"/>
        <pc:sldMkLst>
          <pc:docMk/>
          <pc:sldMk cId="205040474" sldId="344"/>
        </pc:sldMkLst>
        <pc:spChg chg="mod">
          <ac:chgData name="王凱心" userId="83d3c75a-3b8e-452d-a354-b4f1c6bf59e7" providerId="ADAL" clId="{F279BEC4-27FF-45B8-843E-36FEB57FDB81}" dt="2021-12-26T17:13:29.254" v="2561" actId="20577"/>
          <ac:spMkLst>
            <pc:docMk/>
            <pc:sldMk cId="205040474" sldId="344"/>
            <ac:spMk id="2" creationId="{EA85C854-DFEB-4690-B666-3FA7BAA20747}"/>
          </ac:spMkLst>
        </pc:spChg>
        <pc:picChg chg="add mod">
          <ac:chgData name="王凱心" userId="83d3c75a-3b8e-452d-a354-b4f1c6bf59e7" providerId="ADAL" clId="{F279BEC4-27FF-45B8-843E-36FEB57FDB81}" dt="2021-12-26T17:11:00.503" v="2447" actId="1076"/>
          <ac:picMkLst>
            <pc:docMk/>
            <pc:sldMk cId="205040474" sldId="344"/>
            <ac:picMk id="4" creationId="{1EB19EF9-70D7-4A42-A116-6C1C61D8142E}"/>
          </ac:picMkLst>
        </pc:picChg>
        <pc:picChg chg="del">
          <ac:chgData name="王凱心" userId="83d3c75a-3b8e-452d-a354-b4f1c6bf59e7" providerId="ADAL" clId="{F279BEC4-27FF-45B8-843E-36FEB57FDB81}" dt="2021-12-26T17:10:17.397" v="2437" actId="478"/>
          <ac:picMkLst>
            <pc:docMk/>
            <pc:sldMk cId="205040474" sldId="344"/>
            <ac:picMk id="5" creationId="{A82A73BC-3F42-434C-9B5A-79BBA427D1C3}"/>
          </ac:picMkLst>
        </pc:picChg>
        <pc:picChg chg="add mod">
          <ac:chgData name="王凱心" userId="83d3c75a-3b8e-452d-a354-b4f1c6bf59e7" providerId="ADAL" clId="{F279BEC4-27FF-45B8-843E-36FEB57FDB81}" dt="2021-12-26T17:10:54.259" v="2446" actId="1076"/>
          <ac:picMkLst>
            <pc:docMk/>
            <pc:sldMk cId="205040474" sldId="344"/>
            <ac:picMk id="7" creationId="{3467CAC7-E0B7-44CC-B7C1-29E5C51FA36C}"/>
          </ac:picMkLst>
        </pc:picChg>
      </pc:sldChg>
      <pc:sldMasterChg chg="modSldLayout">
        <pc:chgData name="王凱心" userId="83d3c75a-3b8e-452d-a354-b4f1c6bf59e7" providerId="ADAL" clId="{F279BEC4-27FF-45B8-843E-36FEB57FDB81}" dt="2021-12-26T14:32:49.348" v="1801" actId="478"/>
        <pc:sldMasterMkLst>
          <pc:docMk/>
          <pc:sldMasterMk cId="0" sldId="2147483648"/>
        </pc:sldMasterMkLst>
        <pc:sldLayoutChg chg="addSp delSp modSp mod">
          <pc:chgData name="王凱心" userId="83d3c75a-3b8e-452d-a354-b4f1c6bf59e7" providerId="ADAL" clId="{F279BEC4-27FF-45B8-843E-36FEB57FDB81}" dt="2021-12-26T14:32:49.348" v="1801" actId="478"/>
          <pc:sldLayoutMkLst>
            <pc:docMk/>
            <pc:sldMasterMk cId="0" sldId="2147483648"/>
            <pc:sldLayoutMk cId="0" sldId="2147483662"/>
          </pc:sldLayoutMkLst>
          <pc:spChg chg="mod">
            <ac:chgData name="王凱心" userId="83d3c75a-3b8e-452d-a354-b4f1c6bf59e7" providerId="ADAL" clId="{F279BEC4-27FF-45B8-843E-36FEB57FDB81}" dt="2021-12-25T08:04:19.280" v="1" actId="2711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王凱心" userId="83d3c75a-3b8e-452d-a354-b4f1c6bf59e7" providerId="ADAL" clId="{F279BEC4-27FF-45B8-843E-36FEB57FDB81}" dt="2021-12-25T08:04:13.287" v="0" actId="2711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add del mod">
            <ac:chgData name="王凱心" userId="83d3c75a-3b8e-452d-a354-b4f1c6bf59e7" providerId="ADAL" clId="{F279BEC4-27FF-45B8-843E-36FEB57FDB81}" dt="2021-12-26T14:32:40.716" v="1799"/>
            <ac:spMkLst>
              <pc:docMk/>
              <pc:sldMasterMk cId="0" sldId="2147483648"/>
              <pc:sldLayoutMk cId="0" sldId="2147483662"/>
              <ac:spMk id="8" creationId="{B81BA30D-1595-42F7-9B61-A397C0014388}"/>
            </ac:spMkLst>
          </pc:spChg>
          <pc:spChg chg="add del mod">
            <ac:chgData name="王凱心" userId="83d3c75a-3b8e-452d-a354-b4f1c6bf59e7" providerId="ADAL" clId="{F279BEC4-27FF-45B8-843E-36FEB57FDB81}" dt="2021-12-26T14:32:49.348" v="1801" actId="478"/>
            <ac:spMkLst>
              <pc:docMk/>
              <pc:sldMasterMk cId="0" sldId="2147483648"/>
              <pc:sldLayoutMk cId="0" sldId="2147483662"/>
              <ac:spMk id="9" creationId="{FF857D20-A7F7-4DC8-8B80-DC0F454A5946}"/>
            </ac:spMkLst>
          </pc:spChg>
          <pc:picChg chg="add mod">
            <ac:chgData name="王凱心" userId="83d3c75a-3b8e-452d-a354-b4f1c6bf59e7" providerId="ADAL" clId="{F279BEC4-27FF-45B8-843E-36FEB57FDB81}" dt="2021-12-26T14:31:00.455" v="1765"/>
            <ac:picMkLst>
              <pc:docMk/>
              <pc:sldMasterMk cId="0" sldId="2147483648"/>
              <pc:sldLayoutMk cId="0" sldId="2147483662"/>
              <ac:picMk id="7" creationId="{E63BEE18-F97E-4C65-800C-1FF1774094F5}"/>
            </ac:picMkLst>
          </pc:picChg>
        </pc:sldLayoutChg>
        <pc:sldLayoutChg chg="modSp mod">
          <pc:chgData name="王凱心" userId="83d3c75a-3b8e-452d-a354-b4f1c6bf59e7" providerId="ADAL" clId="{F279BEC4-27FF-45B8-843E-36FEB57FDB81}" dt="2021-12-25T09:21:01.830" v="129" actId="171"/>
          <pc:sldLayoutMkLst>
            <pc:docMk/>
            <pc:sldMasterMk cId="0" sldId="2147483648"/>
            <pc:sldLayoutMk cId="0" sldId="2147483665"/>
          </pc:sldLayoutMkLst>
          <pc:spChg chg="ord">
            <ac:chgData name="王凱心" userId="83d3c75a-3b8e-452d-a354-b4f1c6bf59e7" providerId="ADAL" clId="{F279BEC4-27FF-45B8-843E-36FEB57FDB81}" dt="2021-12-25T09:21:01.830" v="129" actId="171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</pc:sldLayoutChg>
      </pc:sldMasterChg>
    </pc:docChg>
  </pc:docChgLst>
  <pc:docChgLst>
    <pc:chgData name="呂欣玲" userId="S::b0829059@cgu.edu.tw::c1712938-a75c-423f-b66f-e6fba4b5373e" providerId="AD" clId="Web-{D0F97B84-B04D-3030-D3F7-5C6894329483}"/>
    <pc:docChg chg="addSld delSld modSld">
      <pc:chgData name="呂欣玲" userId="S::b0829059@cgu.edu.tw::c1712938-a75c-423f-b66f-e6fba4b5373e" providerId="AD" clId="Web-{D0F97B84-B04D-3030-D3F7-5C6894329483}" dt="2021-12-26T14:00:45.568" v="1459" actId="14100"/>
      <pc:docMkLst>
        <pc:docMk/>
      </pc:docMkLst>
      <pc:sldChg chg="modSp">
        <pc:chgData name="呂欣玲" userId="S::b0829059@cgu.edu.tw::c1712938-a75c-423f-b66f-e6fba4b5373e" providerId="AD" clId="Web-{D0F97B84-B04D-3030-D3F7-5C6894329483}" dt="2021-12-26T13:36:15.468" v="1219" actId="20577"/>
        <pc:sldMkLst>
          <pc:docMk/>
          <pc:sldMk cId="2055499922" sldId="290"/>
        </pc:sldMkLst>
        <pc:spChg chg="mod">
          <ac:chgData name="呂欣玲" userId="S::b0829059@cgu.edu.tw::c1712938-a75c-423f-b66f-e6fba4b5373e" providerId="AD" clId="Web-{D0F97B84-B04D-3030-D3F7-5C6894329483}" dt="2021-12-26T13:36:15.468" v="1219" actId="20577"/>
          <ac:spMkLst>
            <pc:docMk/>
            <pc:sldMk cId="2055499922" sldId="290"/>
            <ac:spMk id="7" creationId="{3D88978E-B22D-4A22-A639-81853060CE1C}"/>
          </ac:spMkLst>
        </pc:spChg>
      </pc:sldChg>
      <pc:sldChg chg="del">
        <pc:chgData name="呂欣玲" userId="S::b0829059@cgu.edu.tw::c1712938-a75c-423f-b66f-e6fba4b5373e" providerId="AD" clId="Web-{D0F97B84-B04D-3030-D3F7-5C6894329483}" dt="2021-12-26T10:31:18.155" v="51"/>
        <pc:sldMkLst>
          <pc:docMk/>
          <pc:sldMk cId="2366878699" sldId="306"/>
        </pc:sldMkLst>
      </pc:sldChg>
      <pc:sldChg chg="addSp modSp add replId">
        <pc:chgData name="呂欣玲" userId="S::b0829059@cgu.edu.tw::c1712938-a75c-423f-b66f-e6fba4b5373e" providerId="AD" clId="Web-{D0F97B84-B04D-3030-D3F7-5C6894329483}" dt="2021-12-26T10:32:12.625" v="66" actId="20577"/>
        <pc:sldMkLst>
          <pc:docMk/>
          <pc:sldMk cId="1222048264" sldId="307"/>
        </pc:sldMkLst>
        <pc:spChg chg="mod">
          <ac:chgData name="呂欣玲" userId="S::b0829059@cgu.edu.tw::c1712938-a75c-423f-b66f-e6fba4b5373e" providerId="AD" clId="Web-{D0F97B84-B04D-3030-D3F7-5C6894329483}" dt="2021-12-26T10:29:47.418" v="34" actId="1076"/>
          <ac:spMkLst>
            <pc:docMk/>
            <pc:sldMk cId="1222048264" sldId="307"/>
            <ac:spMk id="6" creationId="{A7F7AF9F-3EF4-4075-BF67-26D4CF7FB598}"/>
          </ac:spMkLst>
        </pc:spChg>
        <pc:spChg chg="mod">
          <ac:chgData name="呂欣玲" userId="S::b0829059@cgu.edu.tw::c1712938-a75c-423f-b66f-e6fba4b5373e" providerId="AD" clId="Web-{D0F97B84-B04D-3030-D3F7-5C6894329483}" dt="2021-12-26T10:21:18.438" v="2" actId="20577"/>
          <ac:spMkLst>
            <pc:docMk/>
            <pc:sldMk cId="1222048264" sldId="307"/>
            <ac:spMk id="7" creationId="{D52B8DB6-4D6F-4AF9-A71E-2B1A0FF346D4}"/>
          </ac:spMkLst>
        </pc:spChg>
        <pc:spChg chg="mod">
          <ac:chgData name="呂欣玲" userId="S::b0829059@cgu.edu.tw::c1712938-a75c-423f-b66f-e6fba4b5373e" providerId="AD" clId="Web-{D0F97B84-B04D-3030-D3F7-5C6894329483}" dt="2021-12-26T10:32:07.156" v="54" actId="20577"/>
          <ac:spMkLst>
            <pc:docMk/>
            <pc:sldMk cId="1222048264" sldId="307"/>
            <ac:spMk id="8" creationId="{53AA0D89-9B9B-4735-98C4-BB27285D7DEF}"/>
          </ac:spMkLst>
        </pc:spChg>
        <pc:spChg chg="mod">
          <ac:chgData name="呂欣玲" userId="S::b0829059@cgu.edu.tw::c1712938-a75c-423f-b66f-e6fba4b5373e" providerId="AD" clId="Web-{D0F97B84-B04D-3030-D3F7-5C6894329483}" dt="2021-12-26T10:32:12.625" v="66" actId="20577"/>
          <ac:spMkLst>
            <pc:docMk/>
            <pc:sldMk cId="1222048264" sldId="307"/>
            <ac:spMk id="11" creationId="{B767659F-E386-402E-AA2A-C9797FBC0344}"/>
          </ac:spMkLst>
        </pc:spChg>
        <pc:spChg chg="mod">
          <ac:chgData name="呂欣玲" userId="S::b0829059@cgu.edu.tw::c1712938-a75c-423f-b66f-e6fba4b5373e" providerId="AD" clId="Web-{D0F97B84-B04D-3030-D3F7-5C6894329483}" dt="2021-12-26T10:29:31.168" v="27" actId="1076"/>
          <ac:spMkLst>
            <pc:docMk/>
            <pc:sldMk cId="1222048264" sldId="307"/>
            <ac:spMk id="12" creationId="{412FE7BB-0780-4F8F-BDAE-EAFF26C8A7FE}"/>
          </ac:spMkLst>
        </pc:spChg>
        <pc:spChg chg="mod">
          <ac:chgData name="呂欣玲" userId="S::b0829059@cgu.edu.tw::c1712938-a75c-423f-b66f-e6fba4b5373e" providerId="AD" clId="Web-{D0F97B84-B04D-3030-D3F7-5C6894329483}" dt="2021-12-26T10:30:51.482" v="48" actId="1076"/>
          <ac:spMkLst>
            <pc:docMk/>
            <pc:sldMk cId="1222048264" sldId="307"/>
            <ac:spMk id="13" creationId="{0AE33D61-3254-4508-A9E2-9E80B7412863}"/>
          </ac:spMkLst>
        </pc:spChg>
        <pc:spChg chg="mod">
          <ac:chgData name="呂欣玲" userId="S::b0829059@cgu.edu.tw::c1712938-a75c-423f-b66f-e6fba4b5373e" providerId="AD" clId="Web-{D0F97B84-B04D-3030-D3F7-5C6894329483}" dt="2021-12-26T10:30:49.576" v="47" actId="1076"/>
          <ac:spMkLst>
            <pc:docMk/>
            <pc:sldMk cId="1222048264" sldId="307"/>
            <ac:spMk id="14" creationId="{7E45D5B9-D4DE-46E3-9DAF-FEC71E6D19A3}"/>
          </ac:spMkLst>
        </pc:spChg>
        <pc:spChg chg="mod">
          <ac:chgData name="呂欣玲" userId="S::b0829059@cgu.edu.tw::c1712938-a75c-423f-b66f-e6fba4b5373e" providerId="AD" clId="Web-{D0F97B84-B04D-3030-D3F7-5C6894329483}" dt="2021-12-26T10:30:47.545" v="46" actId="1076"/>
          <ac:spMkLst>
            <pc:docMk/>
            <pc:sldMk cId="1222048264" sldId="307"/>
            <ac:spMk id="15" creationId="{8D63ED91-2303-4BDD-8D95-3BC8DC579F3A}"/>
          </ac:spMkLst>
        </pc:spChg>
        <pc:picChg chg="add mod">
          <ac:chgData name="呂欣玲" userId="S::b0829059@cgu.edu.tw::c1712938-a75c-423f-b66f-e6fba4b5373e" providerId="AD" clId="Web-{D0F97B84-B04D-3030-D3F7-5C6894329483}" dt="2021-12-26T10:30:55.154" v="50" actId="1076"/>
          <ac:picMkLst>
            <pc:docMk/>
            <pc:sldMk cId="1222048264" sldId="307"/>
            <ac:picMk id="5" creationId="{37FCC773-7428-4C67-8D36-738901F089E8}"/>
          </ac:picMkLst>
        </pc:picChg>
        <pc:picChg chg="add mod">
          <ac:chgData name="呂欣玲" userId="S::b0829059@cgu.edu.tw::c1712938-a75c-423f-b66f-e6fba4b5373e" providerId="AD" clId="Web-{D0F97B84-B04D-3030-D3F7-5C6894329483}" dt="2021-12-26T10:29:44.168" v="33" actId="1076"/>
          <ac:picMkLst>
            <pc:docMk/>
            <pc:sldMk cId="1222048264" sldId="307"/>
            <ac:picMk id="10" creationId="{DB920E00-5DAD-4E9B-B789-9F10B9E239BC}"/>
          </ac:picMkLst>
        </pc:picChg>
        <pc:picChg chg="add mod">
          <ac:chgData name="呂欣玲" userId="S::b0829059@cgu.edu.tw::c1712938-a75c-423f-b66f-e6fba4b5373e" providerId="AD" clId="Web-{D0F97B84-B04D-3030-D3F7-5C6894329483}" dt="2021-12-26T10:30:09.856" v="39" actId="1076"/>
          <ac:picMkLst>
            <pc:docMk/>
            <pc:sldMk cId="1222048264" sldId="307"/>
            <ac:picMk id="16" creationId="{FF253912-1996-400C-A4EC-27CC143EAC53}"/>
          </ac:picMkLst>
        </pc:picChg>
        <pc:picChg chg="add mod">
          <ac:chgData name="呂欣玲" userId="S::b0829059@cgu.edu.tw::c1712938-a75c-423f-b66f-e6fba4b5373e" providerId="AD" clId="Web-{D0F97B84-B04D-3030-D3F7-5C6894329483}" dt="2021-12-26T10:30:53.248" v="49" actId="1076"/>
          <ac:picMkLst>
            <pc:docMk/>
            <pc:sldMk cId="1222048264" sldId="307"/>
            <ac:picMk id="17" creationId="{8C76111C-B3F3-4C8F-97E7-9E3CD4DE154C}"/>
          </ac:picMkLst>
        </pc:picChg>
      </pc:sldChg>
      <pc:sldChg chg="new del">
        <pc:chgData name="呂欣玲" userId="S::b0829059@cgu.edu.tw::c1712938-a75c-423f-b66f-e6fba4b5373e" providerId="AD" clId="Web-{D0F97B84-B04D-3030-D3F7-5C6894329483}" dt="2021-12-26T13:15:27.127" v="1188"/>
        <pc:sldMkLst>
          <pc:docMk/>
          <pc:sldMk cId="3981920568" sldId="308"/>
        </pc:sldMkLst>
      </pc:sldChg>
      <pc:sldChg chg="addSp delSp modSp add replId">
        <pc:chgData name="呂欣玲" userId="S::b0829059@cgu.edu.tw::c1712938-a75c-423f-b66f-e6fba4b5373e" providerId="AD" clId="Web-{D0F97B84-B04D-3030-D3F7-5C6894329483}" dt="2021-12-26T11:15:54.396" v="941" actId="1076"/>
        <pc:sldMkLst>
          <pc:docMk/>
          <pc:sldMk cId="2523313311" sldId="309"/>
        </pc:sldMkLst>
        <pc:spChg chg="mod">
          <ac:chgData name="呂欣玲" userId="S::b0829059@cgu.edu.tw::c1712938-a75c-423f-b66f-e6fba4b5373e" providerId="AD" clId="Web-{D0F97B84-B04D-3030-D3F7-5C6894329483}" dt="2021-12-26T10:44:24.532" v="452" actId="20577"/>
          <ac:spMkLst>
            <pc:docMk/>
            <pc:sldMk cId="2523313311" sldId="309"/>
            <ac:spMk id="2" creationId="{EA85C854-DFEB-4690-B666-3FA7BAA20747}"/>
          </ac:spMkLst>
        </pc:spChg>
        <pc:spChg chg="del">
          <ac:chgData name="呂欣玲" userId="S::b0829059@cgu.edu.tw::c1712938-a75c-423f-b66f-e6fba4b5373e" providerId="AD" clId="Web-{D0F97B84-B04D-3030-D3F7-5C6894329483}" dt="2021-12-26T10:36:38.584" v="97"/>
          <ac:spMkLst>
            <pc:docMk/>
            <pc:sldMk cId="2523313311" sldId="309"/>
            <ac:spMk id="3" creationId="{81ED7E7E-8868-49A8-8378-88638CFD54B5}"/>
          </ac:spMkLst>
        </pc:spChg>
        <pc:spChg chg="del mod">
          <ac:chgData name="呂欣玲" userId="S::b0829059@cgu.edu.tw::c1712938-a75c-423f-b66f-e6fba4b5373e" providerId="AD" clId="Web-{D0F97B84-B04D-3030-D3F7-5C6894329483}" dt="2021-12-26T10:36:36.943" v="96"/>
          <ac:spMkLst>
            <pc:docMk/>
            <pc:sldMk cId="2523313311" sldId="309"/>
            <ac:spMk id="4" creationId="{83671770-41F7-4D3B-AA43-7283C335503C}"/>
          </ac:spMkLst>
        </pc:spChg>
        <pc:spChg chg="del">
          <ac:chgData name="呂欣玲" userId="S::b0829059@cgu.edu.tw::c1712938-a75c-423f-b66f-e6fba4b5373e" providerId="AD" clId="Web-{D0F97B84-B04D-3030-D3F7-5C6894329483}" dt="2021-12-26T10:36:26.256" v="87"/>
          <ac:spMkLst>
            <pc:docMk/>
            <pc:sldMk cId="2523313311" sldId="309"/>
            <ac:spMk id="6" creationId="{A7F7AF9F-3EF4-4075-BF67-26D4CF7FB598}"/>
          </ac:spMkLst>
        </pc:spChg>
        <pc:spChg chg="del">
          <ac:chgData name="呂欣玲" userId="S::b0829059@cgu.edu.tw::c1712938-a75c-423f-b66f-e6fba4b5373e" providerId="AD" clId="Web-{D0F97B84-B04D-3030-D3F7-5C6894329483}" dt="2021-12-26T10:36:34.131" v="94"/>
          <ac:spMkLst>
            <pc:docMk/>
            <pc:sldMk cId="2523313311" sldId="309"/>
            <ac:spMk id="7" creationId="{D52B8DB6-4D6F-4AF9-A71E-2B1A0FF346D4}"/>
          </ac:spMkLst>
        </pc:spChg>
        <pc:spChg chg="del mod">
          <ac:chgData name="呂欣玲" userId="S::b0829059@cgu.edu.tw::c1712938-a75c-423f-b66f-e6fba4b5373e" providerId="AD" clId="Web-{D0F97B84-B04D-3030-D3F7-5C6894329483}" dt="2021-12-26T10:36:24.521" v="85"/>
          <ac:spMkLst>
            <pc:docMk/>
            <pc:sldMk cId="2523313311" sldId="309"/>
            <ac:spMk id="8" creationId="{53AA0D89-9B9B-4735-98C4-BB27285D7DEF}"/>
          </ac:spMkLst>
        </pc:spChg>
        <pc:spChg chg="del">
          <ac:chgData name="呂欣玲" userId="S::b0829059@cgu.edu.tw::c1712938-a75c-423f-b66f-e6fba4b5373e" providerId="AD" clId="Web-{D0F97B84-B04D-3030-D3F7-5C6894329483}" dt="2021-12-26T10:36:23.115" v="84"/>
          <ac:spMkLst>
            <pc:docMk/>
            <pc:sldMk cId="2523313311" sldId="309"/>
            <ac:spMk id="11" creationId="{B767659F-E386-402E-AA2A-C9797FBC0344}"/>
          </ac:spMkLst>
        </pc:spChg>
        <pc:spChg chg="del">
          <ac:chgData name="呂欣玲" userId="S::b0829059@cgu.edu.tw::c1712938-a75c-423f-b66f-e6fba4b5373e" providerId="AD" clId="Web-{D0F97B84-B04D-3030-D3F7-5C6894329483}" dt="2021-12-26T10:36:31.725" v="93"/>
          <ac:spMkLst>
            <pc:docMk/>
            <pc:sldMk cId="2523313311" sldId="309"/>
            <ac:spMk id="12" creationId="{412FE7BB-0780-4F8F-BDAE-EAFF26C8A7FE}"/>
          </ac:spMkLst>
        </pc:spChg>
        <pc:spChg chg="del">
          <ac:chgData name="呂欣玲" userId="S::b0829059@cgu.edu.tw::c1712938-a75c-423f-b66f-e6fba4b5373e" providerId="AD" clId="Web-{D0F97B84-B04D-3030-D3F7-5C6894329483}" dt="2021-12-26T10:36:28.974" v="89"/>
          <ac:spMkLst>
            <pc:docMk/>
            <pc:sldMk cId="2523313311" sldId="309"/>
            <ac:spMk id="13" creationId="{0AE33D61-3254-4508-A9E2-9E80B7412863}"/>
          </ac:spMkLst>
        </pc:spChg>
        <pc:spChg chg="del">
          <ac:chgData name="呂欣玲" userId="S::b0829059@cgu.edu.tw::c1712938-a75c-423f-b66f-e6fba4b5373e" providerId="AD" clId="Web-{D0F97B84-B04D-3030-D3F7-5C6894329483}" dt="2021-12-26T10:36:29.740" v="90"/>
          <ac:spMkLst>
            <pc:docMk/>
            <pc:sldMk cId="2523313311" sldId="309"/>
            <ac:spMk id="14" creationId="{7E45D5B9-D4DE-46E3-9DAF-FEC71E6D19A3}"/>
          </ac:spMkLst>
        </pc:spChg>
        <pc:spChg chg="del">
          <ac:chgData name="呂欣玲" userId="S::b0829059@cgu.edu.tw::c1712938-a75c-423f-b66f-e6fba4b5373e" providerId="AD" clId="Web-{D0F97B84-B04D-3030-D3F7-5C6894329483}" dt="2021-12-26T10:36:27.803" v="88"/>
          <ac:spMkLst>
            <pc:docMk/>
            <pc:sldMk cId="2523313311" sldId="309"/>
            <ac:spMk id="15" creationId="{8D63ED91-2303-4BDD-8D95-3BC8DC579F3A}"/>
          </ac:spMkLst>
        </pc:spChg>
        <pc:spChg chg="add del mod">
          <ac:chgData name="呂欣玲" userId="S::b0829059@cgu.edu.tw::c1712938-a75c-423f-b66f-e6fba4b5373e" providerId="AD" clId="Web-{D0F97B84-B04D-3030-D3F7-5C6894329483}" dt="2021-12-26T10:38:53.134" v="138"/>
          <ac:spMkLst>
            <pc:docMk/>
            <pc:sldMk cId="2523313311" sldId="309"/>
            <ac:spMk id="19" creationId="{B8EFBCB9-06A6-4285-B17E-EEFABA628E83}"/>
          </ac:spMkLst>
        </pc:spChg>
        <pc:spChg chg="add mod">
          <ac:chgData name="呂欣玲" userId="S::b0829059@cgu.edu.tw::c1712938-a75c-423f-b66f-e6fba4b5373e" providerId="AD" clId="Web-{D0F97B84-B04D-3030-D3F7-5C6894329483}" dt="2021-12-26T11:15:54.396" v="941" actId="1076"/>
          <ac:spMkLst>
            <pc:docMk/>
            <pc:sldMk cId="2523313311" sldId="309"/>
            <ac:spMk id="22" creationId="{114C99CA-0C33-4E37-91D3-127A5599F364}"/>
          </ac:spMkLst>
        </pc:spChg>
        <pc:spChg chg="add mod">
          <ac:chgData name="呂欣玲" userId="S::b0829059@cgu.edu.tw::c1712938-a75c-423f-b66f-e6fba4b5373e" providerId="AD" clId="Web-{D0F97B84-B04D-3030-D3F7-5C6894329483}" dt="2021-12-26T10:46:25.707" v="527" actId="1076"/>
          <ac:spMkLst>
            <pc:docMk/>
            <pc:sldMk cId="2523313311" sldId="309"/>
            <ac:spMk id="24" creationId="{82AF6748-3F31-4B5B-A2C6-E8783D07F2F0}"/>
          </ac:spMkLst>
        </pc:spChg>
        <pc:spChg chg="add mod">
          <ac:chgData name="呂欣玲" userId="S::b0829059@cgu.edu.tw::c1712938-a75c-423f-b66f-e6fba4b5373e" providerId="AD" clId="Web-{D0F97B84-B04D-3030-D3F7-5C6894329483}" dt="2021-12-26T10:49:42.290" v="622" actId="1076"/>
          <ac:spMkLst>
            <pc:docMk/>
            <pc:sldMk cId="2523313311" sldId="309"/>
            <ac:spMk id="25" creationId="{00C0BD69-26DC-4C04-B7C4-4B3D01874491}"/>
          </ac:spMkLst>
        </pc:spChg>
        <pc:spChg chg="add mod">
          <ac:chgData name="呂欣玲" userId="S::b0829059@cgu.edu.tw::c1712938-a75c-423f-b66f-e6fba4b5373e" providerId="AD" clId="Web-{D0F97B84-B04D-3030-D3F7-5C6894329483}" dt="2021-12-26T11:05:52.256" v="823" actId="20577"/>
          <ac:spMkLst>
            <pc:docMk/>
            <pc:sldMk cId="2523313311" sldId="309"/>
            <ac:spMk id="27" creationId="{5721EF33-02E3-4202-B6DA-A7A11E915973}"/>
          </ac:spMkLst>
        </pc:spChg>
        <pc:picChg chg="del">
          <ac:chgData name="呂欣玲" userId="S::b0829059@cgu.edu.tw::c1712938-a75c-423f-b66f-e6fba4b5373e" providerId="AD" clId="Web-{D0F97B84-B04D-3030-D3F7-5C6894329483}" dt="2021-12-26T10:36:30.990" v="92"/>
          <ac:picMkLst>
            <pc:docMk/>
            <pc:sldMk cId="2523313311" sldId="309"/>
            <ac:picMk id="5" creationId="{37FCC773-7428-4C67-8D36-738901F089E8}"/>
          </ac:picMkLst>
        </pc:picChg>
        <pc:picChg chg="del">
          <ac:chgData name="呂欣玲" userId="S::b0829059@cgu.edu.tw::c1712938-a75c-423f-b66f-e6fba4b5373e" providerId="AD" clId="Web-{D0F97B84-B04D-3030-D3F7-5C6894329483}" dt="2021-12-26T10:36:25.115" v="86"/>
          <ac:picMkLst>
            <pc:docMk/>
            <pc:sldMk cId="2523313311" sldId="309"/>
            <ac:picMk id="10" creationId="{DB920E00-5DAD-4E9B-B789-9F10B9E239BC}"/>
          </ac:picMkLst>
        </pc:picChg>
        <pc:picChg chg="del">
          <ac:chgData name="呂欣玲" userId="S::b0829059@cgu.edu.tw::c1712938-a75c-423f-b66f-e6fba4b5373e" providerId="AD" clId="Web-{D0F97B84-B04D-3030-D3F7-5C6894329483}" dt="2021-12-26T10:36:21.818" v="83"/>
          <ac:picMkLst>
            <pc:docMk/>
            <pc:sldMk cId="2523313311" sldId="309"/>
            <ac:picMk id="16" creationId="{FF253912-1996-400C-A4EC-27CC143EAC53}"/>
          </ac:picMkLst>
        </pc:picChg>
        <pc:picChg chg="del">
          <ac:chgData name="呂欣玲" userId="S::b0829059@cgu.edu.tw::c1712938-a75c-423f-b66f-e6fba4b5373e" providerId="AD" clId="Web-{D0F97B84-B04D-3030-D3F7-5C6894329483}" dt="2021-12-26T10:36:30.365" v="91"/>
          <ac:picMkLst>
            <pc:docMk/>
            <pc:sldMk cId="2523313311" sldId="309"/>
            <ac:picMk id="17" creationId="{8C76111C-B3F3-4C8F-97E7-9E3CD4DE154C}"/>
          </ac:picMkLst>
        </pc:picChg>
        <pc:picChg chg="add mod">
          <ac:chgData name="呂欣玲" userId="S::b0829059@cgu.edu.tw::c1712938-a75c-423f-b66f-e6fba4b5373e" providerId="AD" clId="Web-{D0F97B84-B04D-3030-D3F7-5C6894329483}" dt="2021-12-26T10:49:37.805" v="620" actId="1076"/>
          <ac:picMkLst>
            <pc:docMk/>
            <pc:sldMk cId="2523313311" sldId="309"/>
            <ac:picMk id="20" creationId="{ABC1B94F-32AC-4D3A-8BCF-68D2B74639BA}"/>
          </ac:picMkLst>
        </pc:picChg>
        <pc:picChg chg="add del mod">
          <ac:chgData name="呂欣玲" userId="S::b0829059@cgu.edu.tw::c1712938-a75c-423f-b66f-e6fba4b5373e" providerId="AD" clId="Web-{D0F97B84-B04D-3030-D3F7-5C6894329483}" dt="2021-12-26T10:43:47.031" v="447"/>
          <ac:picMkLst>
            <pc:docMk/>
            <pc:sldMk cId="2523313311" sldId="309"/>
            <ac:picMk id="23" creationId="{FE5EB34E-80E7-4800-84D1-AB622EC38DF8}"/>
          </ac:picMkLst>
        </pc:picChg>
      </pc:sldChg>
      <pc:sldChg chg="addSp delSp modSp add replId">
        <pc:chgData name="呂欣玲" userId="S::b0829059@cgu.edu.tw::c1712938-a75c-423f-b66f-e6fba4b5373e" providerId="AD" clId="Web-{D0F97B84-B04D-3030-D3F7-5C6894329483}" dt="2021-12-26T11:12:56.626" v="939" actId="1076"/>
        <pc:sldMkLst>
          <pc:docMk/>
          <pc:sldMk cId="430664685" sldId="310"/>
        </pc:sldMkLst>
        <pc:spChg chg="add mod">
          <ac:chgData name="呂欣玲" userId="S::b0829059@cgu.edu.tw::c1712938-a75c-423f-b66f-e6fba4b5373e" providerId="AD" clId="Web-{D0F97B84-B04D-3030-D3F7-5C6894329483}" dt="2021-12-26T11:10:57.983" v="915" actId="1076"/>
          <ac:spMkLst>
            <pc:docMk/>
            <pc:sldMk cId="430664685" sldId="310"/>
            <ac:spMk id="4" creationId="{A4B41EB4-981A-41A8-AF0C-26B273D1A6AB}"/>
          </ac:spMkLst>
        </pc:spChg>
        <pc:spChg chg="add mod">
          <ac:chgData name="呂欣玲" userId="S::b0829059@cgu.edu.tw::c1712938-a75c-423f-b66f-e6fba4b5373e" providerId="AD" clId="Web-{D0F97B84-B04D-3030-D3F7-5C6894329483}" dt="2021-12-26T11:11:14.296" v="921" actId="688"/>
          <ac:spMkLst>
            <pc:docMk/>
            <pc:sldMk cId="430664685" sldId="310"/>
            <ac:spMk id="5" creationId="{5FAE8C4E-EF2B-4B8B-AB7F-3BBAAB60F8D3}"/>
          </ac:spMkLst>
        </pc:spChg>
        <pc:spChg chg="mod">
          <ac:chgData name="呂欣玲" userId="S::b0829059@cgu.edu.tw::c1712938-a75c-423f-b66f-e6fba4b5373e" providerId="AD" clId="Web-{D0F97B84-B04D-3030-D3F7-5C6894329483}" dt="2021-12-26T11:12:53.783" v="938" actId="1076"/>
          <ac:spMkLst>
            <pc:docMk/>
            <pc:sldMk cId="430664685" sldId="310"/>
            <ac:spMk id="22" creationId="{114C99CA-0C33-4E37-91D3-127A5599F364}"/>
          </ac:spMkLst>
        </pc:spChg>
        <pc:spChg chg="mod">
          <ac:chgData name="呂欣玲" userId="S::b0829059@cgu.edu.tw::c1712938-a75c-423f-b66f-e6fba4b5373e" providerId="AD" clId="Web-{D0F97B84-B04D-3030-D3F7-5C6894329483}" dt="2021-12-26T11:12:56.626" v="939" actId="1076"/>
          <ac:spMkLst>
            <pc:docMk/>
            <pc:sldMk cId="430664685" sldId="310"/>
            <ac:spMk id="25" creationId="{00C0BD69-26DC-4C04-B7C4-4B3D01874491}"/>
          </ac:spMkLst>
        </pc:spChg>
        <pc:spChg chg="mod">
          <ac:chgData name="呂欣玲" userId="S::b0829059@cgu.edu.tw::c1712938-a75c-423f-b66f-e6fba4b5373e" providerId="AD" clId="Web-{D0F97B84-B04D-3030-D3F7-5C6894329483}" dt="2021-12-26T11:06:00.600" v="826" actId="1076"/>
          <ac:spMkLst>
            <pc:docMk/>
            <pc:sldMk cId="430664685" sldId="310"/>
            <ac:spMk id="27" creationId="{5721EF33-02E3-4202-B6DA-A7A11E915973}"/>
          </ac:spMkLst>
        </pc:spChg>
        <pc:picChg chg="add mod">
          <ac:chgData name="呂欣玲" userId="S::b0829059@cgu.edu.tw::c1712938-a75c-423f-b66f-e6fba4b5373e" providerId="AD" clId="Web-{D0F97B84-B04D-3030-D3F7-5C6894329483}" dt="2021-12-26T11:11:01.077" v="916" actId="1076"/>
          <ac:picMkLst>
            <pc:docMk/>
            <pc:sldMk cId="430664685" sldId="310"/>
            <ac:picMk id="3" creationId="{2D82DFCF-45E5-4FFD-871F-4C6EE873C47C}"/>
          </ac:picMkLst>
        </pc:picChg>
        <pc:picChg chg="add del mod">
          <ac:chgData name="呂欣玲" userId="S::b0829059@cgu.edu.tw::c1712938-a75c-423f-b66f-e6fba4b5373e" providerId="AD" clId="Web-{D0F97B84-B04D-3030-D3F7-5C6894329483}" dt="2021-12-26T11:12:34.079" v="935"/>
          <ac:picMkLst>
            <pc:docMk/>
            <pc:sldMk cId="430664685" sldId="310"/>
            <ac:picMk id="6" creationId="{689EA5B2-0D06-4C2D-980A-B25CD80D28B9}"/>
          </ac:picMkLst>
        </pc:picChg>
        <pc:picChg chg="add mod">
          <ac:chgData name="呂欣玲" userId="S::b0829059@cgu.edu.tw::c1712938-a75c-423f-b66f-e6fba4b5373e" providerId="AD" clId="Web-{D0F97B84-B04D-3030-D3F7-5C6894329483}" dt="2021-12-26T11:12:45.861" v="937" actId="1076"/>
          <ac:picMkLst>
            <pc:docMk/>
            <pc:sldMk cId="430664685" sldId="310"/>
            <ac:picMk id="7" creationId="{6B69F584-4655-478F-9ED6-B286C46B21A3}"/>
          </ac:picMkLst>
        </pc:picChg>
        <pc:picChg chg="del">
          <ac:chgData name="呂欣玲" userId="S::b0829059@cgu.edu.tw::c1712938-a75c-423f-b66f-e6fba4b5373e" providerId="AD" clId="Web-{D0F97B84-B04D-3030-D3F7-5C6894329483}" dt="2021-12-26T11:05:18.068" v="809"/>
          <ac:picMkLst>
            <pc:docMk/>
            <pc:sldMk cId="430664685" sldId="310"/>
            <ac:picMk id="20" creationId="{ABC1B94F-32AC-4D3A-8BCF-68D2B74639BA}"/>
          </ac:picMkLst>
        </pc:picChg>
      </pc:sldChg>
      <pc:sldChg chg="delSp modSp add replId">
        <pc:chgData name="呂欣玲" userId="S::b0829059@cgu.edu.tw::c1712938-a75c-423f-b66f-e6fba4b5373e" providerId="AD" clId="Web-{D0F97B84-B04D-3030-D3F7-5C6894329483}" dt="2021-12-26T12:13:44.979" v="1181" actId="20577"/>
        <pc:sldMkLst>
          <pc:docMk/>
          <pc:sldMk cId="1574589669" sldId="311"/>
        </pc:sldMkLst>
        <pc:spChg chg="mod">
          <ac:chgData name="呂欣玲" userId="S::b0829059@cgu.edu.tw::c1712938-a75c-423f-b66f-e6fba4b5373e" providerId="AD" clId="Web-{D0F97B84-B04D-3030-D3F7-5C6894329483}" dt="2021-12-26T10:56:09.064" v="645" actId="20577"/>
          <ac:spMkLst>
            <pc:docMk/>
            <pc:sldMk cId="1574589669" sldId="311"/>
            <ac:spMk id="3" creationId="{81ED7E7E-8868-49A8-8378-88638CFD54B5}"/>
          </ac:spMkLst>
        </pc:spChg>
        <pc:spChg chg="mod">
          <ac:chgData name="呂欣玲" userId="S::b0829059@cgu.edu.tw::c1712938-a75c-423f-b66f-e6fba4b5373e" providerId="AD" clId="Web-{D0F97B84-B04D-3030-D3F7-5C6894329483}" dt="2021-12-26T11:00:49.452" v="796" actId="1076"/>
          <ac:spMkLst>
            <pc:docMk/>
            <pc:sldMk cId="1574589669" sldId="311"/>
            <ac:spMk id="4" creationId="{83671770-41F7-4D3B-AA43-7283C335503C}"/>
          </ac:spMkLst>
        </pc:spChg>
        <pc:spChg chg="mod">
          <ac:chgData name="呂欣玲" userId="S::b0829059@cgu.edu.tw::c1712938-a75c-423f-b66f-e6fba4b5373e" providerId="AD" clId="Web-{D0F97B84-B04D-3030-D3F7-5C6894329483}" dt="2021-12-26T12:13:44.979" v="1181" actId="20577"/>
          <ac:spMkLst>
            <pc:docMk/>
            <pc:sldMk cId="1574589669" sldId="311"/>
            <ac:spMk id="7" creationId="{3D88978E-B22D-4A22-A639-81853060CE1C}"/>
          </ac:spMkLst>
        </pc:spChg>
        <pc:spChg chg="del">
          <ac:chgData name="呂欣玲" userId="S::b0829059@cgu.edu.tw::c1712938-a75c-423f-b66f-e6fba4b5373e" providerId="AD" clId="Web-{D0F97B84-B04D-3030-D3F7-5C6894329483}" dt="2021-12-26T10:57:41.660" v="705"/>
          <ac:spMkLst>
            <pc:docMk/>
            <pc:sldMk cId="1574589669" sldId="311"/>
            <ac:spMk id="11" creationId="{1C2FB4BB-7D91-4527-A38D-A8E091DE55F3}"/>
          </ac:spMkLst>
        </pc:spChg>
        <pc:spChg chg="del">
          <ac:chgData name="呂欣玲" userId="S::b0829059@cgu.edu.tw::c1712938-a75c-423f-b66f-e6fba4b5373e" providerId="AD" clId="Web-{D0F97B84-B04D-3030-D3F7-5C6894329483}" dt="2021-12-26T10:57:46.004" v="708"/>
          <ac:spMkLst>
            <pc:docMk/>
            <pc:sldMk cId="1574589669" sldId="311"/>
            <ac:spMk id="14" creationId="{DA3A1C54-031D-44B3-8D3E-3D91C0D36C81}"/>
          </ac:spMkLst>
        </pc:spChg>
        <pc:picChg chg="del">
          <ac:chgData name="呂欣玲" userId="S::b0829059@cgu.edu.tw::c1712938-a75c-423f-b66f-e6fba4b5373e" providerId="AD" clId="Web-{D0F97B84-B04D-3030-D3F7-5C6894329483}" dt="2021-12-26T10:57:40.832" v="704"/>
          <ac:picMkLst>
            <pc:docMk/>
            <pc:sldMk cId="1574589669" sldId="311"/>
            <ac:picMk id="6" creationId="{2432E220-E8F0-4A7C-BB9E-DE1F23859892}"/>
          </ac:picMkLst>
        </pc:picChg>
        <pc:picChg chg="del">
          <ac:chgData name="呂欣玲" userId="S::b0829059@cgu.edu.tw::c1712938-a75c-423f-b66f-e6fba4b5373e" providerId="AD" clId="Web-{D0F97B84-B04D-3030-D3F7-5C6894329483}" dt="2021-12-26T10:57:42.176" v="706"/>
          <ac:picMkLst>
            <pc:docMk/>
            <pc:sldMk cId="1574589669" sldId="311"/>
            <ac:picMk id="8" creationId="{DAF7BC68-991D-4963-9022-500DBA01698D}"/>
          </ac:picMkLst>
        </pc:picChg>
        <pc:picChg chg="del">
          <ac:chgData name="呂欣玲" userId="S::b0829059@cgu.edu.tw::c1712938-a75c-423f-b66f-e6fba4b5373e" providerId="AD" clId="Web-{D0F97B84-B04D-3030-D3F7-5C6894329483}" dt="2021-12-26T10:57:44.269" v="707"/>
          <ac:picMkLst>
            <pc:docMk/>
            <pc:sldMk cId="1574589669" sldId="311"/>
            <ac:picMk id="12" creationId="{65E0E271-AC76-4FE1-96E1-62ABEC35865C}"/>
          </ac:picMkLst>
        </pc:picChg>
      </pc:sldChg>
      <pc:sldChg chg="add del replId">
        <pc:chgData name="呂欣玲" userId="S::b0829059@cgu.edu.tw::c1712938-a75c-423f-b66f-e6fba4b5373e" providerId="AD" clId="Web-{D0F97B84-B04D-3030-D3F7-5C6894329483}" dt="2021-12-26T11:04:49.348" v="799"/>
        <pc:sldMkLst>
          <pc:docMk/>
          <pc:sldMk cId="1306177083" sldId="313"/>
        </pc:sldMkLst>
      </pc:sldChg>
      <pc:sldChg chg="addSp delSp modSp new del">
        <pc:chgData name="呂欣玲" userId="S::b0829059@cgu.edu.tw::c1712938-a75c-423f-b66f-e6fba4b5373e" providerId="AD" clId="Web-{D0F97B84-B04D-3030-D3F7-5C6894329483}" dt="2021-12-26T13:57:08.094" v="1437"/>
        <pc:sldMkLst>
          <pc:docMk/>
          <pc:sldMk cId="3818850406" sldId="313"/>
        </pc:sldMkLst>
        <pc:spChg chg="del">
          <ac:chgData name="呂欣玲" userId="S::b0829059@cgu.edu.tw::c1712938-a75c-423f-b66f-e6fba4b5373e" providerId="AD" clId="Web-{D0F97B84-B04D-3030-D3F7-5C6894329483}" dt="2021-12-26T11:05:04.583" v="803"/>
          <ac:spMkLst>
            <pc:docMk/>
            <pc:sldMk cId="3818850406" sldId="313"/>
            <ac:spMk id="2" creationId="{941F2C2C-0DDF-47A3-8548-36BB50960F46}"/>
          </ac:spMkLst>
        </pc:spChg>
        <pc:spChg chg="del">
          <ac:chgData name="呂欣玲" userId="S::b0829059@cgu.edu.tw::c1712938-a75c-423f-b66f-e6fba4b5373e" providerId="AD" clId="Web-{D0F97B84-B04D-3030-D3F7-5C6894329483}" dt="2021-12-26T11:04:56.161" v="802"/>
          <ac:spMkLst>
            <pc:docMk/>
            <pc:sldMk cId="3818850406" sldId="313"/>
            <ac:spMk id="3" creationId="{7C395DC0-EE93-49ED-9F5A-09F8E9973D18}"/>
          </ac:spMkLst>
        </pc:spChg>
        <pc:spChg chg="add">
          <ac:chgData name="呂欣玲" userId="S::b0829059@cgu.edu.tw::c1712938-a75c-423f-b66f-e6fba4b5373e" providerId="AD" clId="Web-{D0F97B84-B04D-3030-D3F7-5C6894329483}" dt="2021-12-26T11:04:54.223" v="801"/>
          <ac:spMkLst>
            <pc:docMk/>
            <pc:sldMk cId="3818850406" sldId="313"/>
            <ac:spMk id="5" creationId="{FECDFCC7-D591-48A4-A4CA-A61138EB42F1}"/>
          </ac:spMkLst>
        </pc:spChg>
        <pc:picChg chg="add mod">
          <ac:chgData name="呂欣玲" userId="S::b0829059@cgu.edu.tw::c1712938-a75c-423f-b66f-e6fba4b5373e" providerId="AD" clId="Web-{D0F97B84-B04D-3030-D3F7-5C6894329483}" dt="2021-12-26T11:05:11.708" v="808" actId="1076"/>
          <ac:picMkLst>
            <pc:docMk/>
            <pc:sldMk cId="3818850406" sldId="313"/>
            <ac:picMk id="6" creationId="{E6864B81-230A-413D-B603-60FF38DE4BE4}"/>
          </ac:picMkLst>
        </pc:picChg>
        <pc:picChg chg="add">
          <ac:chgData name="呂欣玲" userId="S::b0829059@cgu.edu.tw::c1712938-a75c-423f-b66f-e6fba4b5373e" providerId="AD" clId="Web-{D0F97B84-B04D-3030-D3F7-5C6894329483}" dt="2021-12-26T11:15:13.755" v="940"/>
          <ac:picMkLst>
            <pc:docMk/>
            <pc:sldMk cId="3818850406" sldId="313"/>
            <ac:picMk id="8" creationId="{7F68AB92-456F-4490-8265-93B87DB62151}"/>
          </ac:picMkLst>
        </pc:picChg>
      </pc:sldChg>
      <pc:sldChg chg="modSp add del replId">
        <pc:chgData name="呂欣玲" userId="S::b0829059@cgu.edu.tw::c1712938-a75c-423f-b66f-e6fba4b5373e" providerId="AD" clId="Web-{D0F97B84-B04D-3030-D3F7-5C6894329483}" dt="2021-12-26T11:28:15.835" v="1109"/>
        <pc:sldMkLst>
          <pc:docMk/>
          <pc:sldMk cId="1530682864" sldId="315"/>
        </pc:sldMkLst>
        <pc:spChg chg="mod">
          <ac:chgData name="呂欣玲" userId="S::b0829059@cgu.edu.tw::c1712938-a75c-423f-b66f-e6fba4b5373e" providerId="AD" clId="Web-{D0F97B84-B04D-3030-D3F7-5C6894329483}" dt="2021-12-26T11:18:06.899" v="943" actId="20577"/>
          <ac:spMkLst>
            <pc:docMk/>
            <pc:sldMk cId="1530682864" sldId="315"/>
            <ac:spMk id="2" creationId="{EA85C854-DFEB-4690-B666-3FA7BAA20747}"/>
          </ac:spMkLst>
        </pc:spChg>
      </pc:sldChg>
      <pc:sldChg chg="addSp delSp modSp add replId">
        <pc:chgData name="呂欣玲" userId="S::b0829059@cgu.edu.tw::c1712938-a75c-423f-b66f-e6fba4b5373e" providerId="AD" clId="Web-{D0F97B84-B04D-3030-D3F7-5C6894329483}" dt="2021-12-26T13:43:39.013" v="1300" actId="1076"/>
        <pc:sldMkLst>
          <pc:docMk/>
          <pc:sldMk cId="1082526646" sldId="316"/>
        </pc:sldMkLst>
        <pc:spChg chg="mod">
          <ac:chgData name="呂欣玲" userId="S::b0829059@cgu.edu.tw::c1712938-a75c-423f-b66f-e6fba4b5373e" providerId="AD" clId="Web-{D0F97B84-B04D-3030-D3F7-5C6894329483}" dt="2021-12-26T11:18:14.899" v="945" actId="20577"/>
          <ac:spMkLst>
            <pc:docMk/>
            <pc:sldMk cId="1082526646" sldId="316"/>
            <ac:spMk id="2" creationId="{EA85C854-DFEB-4690-B666-3FA7BAA20747}"/>
          </ac:spMkLst>
        </pc:spChg>
        <pc:spChg chg="del">
          <ac:chgData name="呂欣玲" userId="S::b0829059@cgu.edu.tw::c1712938-a75c-423f-b66f-e6fba4b5373e" providerId="AD" clId="Web-{D0F97B84-B04D-3030-D3F7-5C6894329483}" dt="2021-12-26T11:18:19.181" v="948"/>
          <ac:spMkLst>
            <pc:docMk/>
            <pc:sldMk cId="1082526646" sldId="316"/>
            <ac:spMk id="4" creationId="{A4B41EB4-981A-41A8-AF0C-26B273D1A6AB}"/>
          </ac:spMkLst>
        </pc:spChg>
        <pc:spChg chg="del">
          <ac:chgData name="呂欣玲" userId="S::b0829059@cgu.edu.tw::c1712938-a75c-423f-b66f-e6fba4b5373e" providerId="AD" clId="Web-{D0F97B84-B04D-3030-D3F7-5C6894329483}" dt="2021-12-26T11:18:19.962" v="949"/>
          <ac:spMkLst>
            <pc:docMk/>
            <pc:sldMk cId="1082526646" sldId="316"/>
            <ac:spMk id="5" creationId="{5FAE8C4E-EF2B-4B8B-AB7F-3BBAAB60F8D3}"/>
          </ac:spMkLst>
        </pc:spChg>
        <pc:spChg chg="add mod">
          <ac:chgData name="呂欣玲" userId="S::b0829059@cgu.edu.tw::c1712938-a75c-423f-b66f-e6fba4b5373e" providerId="AD" clId="Web-{D0F97B84-B04D-3030-D3F7-5C6894329483}" dt="2021-12-26T11:32:00.981" v="1142" actId="1076"/>
          <ac:spMkLst>
            <pc:docMk/>
            <pc:sldMk cId="1082526646" sldId="316"/>
            <ac:spMk id="13" creationId="{15B44FE4-179F-439F-9167-02E46A0CF28F}"/>
          </ac:spMkLst>
        </pc:spChg>
        <pc:spChg chg="mod">
          <ac:chgData name="呂欣玲" userId="S::b0829059@cgu.edu.tw::c1712938-a75c-423f-b66f-e6fba4b5373e" providerId="AD" clId="Web-{D0F97B84-B04D-3030-D3F7-5C6894329483}" dt="2021-12-26T11:32:49.888" v="1152" actId="20577"/>
          <ac:spMkLst>
            <pc:docMk/>
            <pc:sldMk cId="1082526646" sldId="316"/>
            <ac:spMk id="22" creationId="{114C99CA-0C33-4E37-91D3-127A5599F364}"/>
          </ac:spMkLst>
        </pc:spChg>
        <pc:spChg chg="mod">
          <ac:chgData name="呂欣玲" userId="S::b0829059@cgu.edu.tw::c1712938-a75c-423f-b66f-e6fba4b5373e" providerId="AD" clId="Web-{D0F97B84-B04D-3030-D3F7-5C6894329483}" dt="2021-12-26T11:31:55.340" v="1140" actId="14100"/>
          <ac:spMkLst>
            <pc:docMk/>
            <pc:sldMk cId="1082526646" sldId="316"/>
            <ac:spMk id="25" creationId="{00C0BD69-26DC-4C04-B7C4-4B3D01874491}"/>
          </ac:spMkLst>
        </pc:spChg>
        <pc:spChg chg="mod">
          <ac:chgData name="呂欣玲" userId="S::b0829059@cgu.edu.tw::c1712938-a75c-423f-b66f-e6fba4b5373e" providerId="AD" clId="Web-{D0F97B84-B04D-3030-D3F7-5C6894329483}" dt="2021-12-26T11:32:57.467" v="1154" actId="1076"/>
          <ac:spMkLst>
            <pc:docMk/>
            <pc:sldMk cId="1082526646" sldId="316"/>
            <ac:spMk id="27" creationId="{5721EF33-02E3-4202-B6DA-A7A11E915973}"/>
          </ac:spMkLst>
        </pc:spChg>
        <pc:picChg chg="del">
          <ac:chgData name="呂欣玲" userId="S::b0829059@cgu.edu.tw::c1712938-a75c-423f-b66f-e6fba4b5373e" providerId="AD" clId="Web-{D0F97B84-B04D-3030-D3F7-5C6894329483}" dt="2021-12-26T11:18:18.368" v="947"/>
          <ac:picMkLst>
            <pc:docMk/>
            <pc:sldMk cId="1082526646" sldId="316"/>
            <ac:picMk id="3" creationId="{2D82DFCF-45E5-4FFD-871F-4C6EE873C47C}"/>
          </ac:picMkLst>
        </pc:picChg>
        <pc:picChg chg="add mod">
          <ac:chgData name="呂欣玲" userId="S::b0829059@cgu.edu.tw::c1712938-a75c-423f-b66f-e6fba4b5373e" providerId="AD" clId="Web-{D0F97B84-B04D-3030-D3F7-5C6894329483}" dt="2021-12-26T13:43:39.013" v="1300" actId="1076"/>
          <ac:picMkLst>
            <pc:docMk/>
            <pc:sldMk cId="1082526646" sldId="316"/>
            <ac:picMk id="6" creationId="{48796602-2D69-4AA0-B86A-9A6FAD9B5591}"/>
          </ac:picMkLst>
        </pc:picChg>
        <pc:picChg chg="del">
          <ac:chgData name="呂欣玲" userId="S::b0829059@cgu.edu.tw::c1712938-a75c-423f-b66f-e6fba4b5373e" providerId="AD" clId="Web-{D0F97B84-B04D-3030-D3F7-5C6894329483}" dt="2021-12-26T11:18:17.774" v="946"/>
          <ac:picMkLst>
            <pc:docMk/>
            <pc:sldMk cId="1082526646" sldId="316"/>
            <ac:picMk id="7" creationId="{6B69F584-4655-478F-9ED6-B286C46B21A3}"/>
          </ac:picMkLst>
        </pc:picChg>
      </pc:sldChg>
      <pc:sldChg chg="addSp delSp modSp add replId">
        <pc:chgData name="呂欣玲" userId="S::b0829059@cgu.edu.tw::c1712938-a75c-423f-b66f-e6fba4b5373e" providerId="AD" clId="Web-{D0F97B84-B04D-3030-D3F7-5C6894329483}" dt="2021-12-26T13:44:03.263" v="1309" actId="20577"/>
        <pc:sldMkLst>
          <pc:docMk/>
          <pc:sldMk cId="370693093" sldId="317"/>
        </pc:sldMkLst>
        <pc:spChg chg="mod">
          <ac:chgData name="呂欣玲" userId="S::b0829059@cgu.edu.tw::c1712938-a75c-423f-b66f-e6fba4b5373e" providerId="AD" clId="Web-{D0F97B84-B04D-3030-D3F7-5C6894329483}" dt="2021-12-26T11:21:46.498" v="993" actId="20577"/>
          <ac:spMkLst>
            <pc:docMk/>
            <pc:sldMk cId="370693093" sldId="317"/>
            <ac:spMk id="2" creationId="{EA85C854-DFEB-4690-B666-3FA7BAA20747}"/>
          </ac:spMkLst>
        </pc:spChg>
        <pc:spChg chg="mod">
          <ac:chgData name="呂欣玲" userId="S::b0829059@cgu.edu.tw::c1712938-a75c-423f-b66f-e6fba4b5373e" providerId="AD" clId="Web-{D0F97B84-B04D-3030-D3F7-5C6894329483}" dt="2021-12-26T13:44:03.263" v="1309" actId="20577"/>
          <ac:spMkLst>
            <pc:docMk/>
            <pc:sldMk cId="370693093" sldId="317"/>
            <ac:spMk id="22" creationId="{114C99CA-0C33-4E37-91D3-127A5599F364}"/>
          </ac:spMkLst>
        </pc:spChg>
        <pc:spChg chg="mod">
          <ac:chgData name="呂欣玲" userId="S::b0829059@cgu.edu.tw::c1712938-a75c-423f-b66f-e6fba4b5373e" providerId="AD" clId="Web-{D0F97B84-B04D-3030-D3F7-5C6894329483}" dt="2021-12-26T13:39:19.957" v="1266" actId="1076"/>
          <ac:spMkLst>
            <pc:docMk/>
            <pc:sldMk cId="370693093" sldId="317"/>
            <ac:spMk id="25" creationId="{00C0BD69-26DC-4C04-B7C4-4B3D01874491}"/>
          </ac:spMkLst>
        </pc:spChg>
        <pc:spChg chg="mod">
          <ac:chgData name="呂欣玲" userId="S::b0829059@cgu.edu.tw::c1712938-a75c-423f-b66f-e6fba4b5373e" providerId="AD" clId="Web-{D0F97B84-B04D-3030-D3F7-5C6894329483}" dt="2021-12-26T13:43:27.731" v="1298" actId="1076"/>
          <ac:spMkLst>
            <pc:docMk/>
            <pc:sldMk cId="370693093" sldId="317"/>
            <ac:spMk id="27" creationId="{5721EF33-02E3-4202-B6DA-A7A11E915973}"/>
          </ac:spMkLst>
        </pc:spChg>
        <pc:picChg chg="add mod">
          <ac:chgData name="呂欣玲" userId="S::b0829059@cgu.edu.tw::c1712938-a75c-423f-b66f-e6fba4b5373e" providerId="AD" clId="Web-{D0F97B84-B04D-3030-D3F7-5C6894329483}" dt="2021-12-26T13:38:19.393" v="1234" actId="1076"/>
          <ac:picMkLst>
            <pc:docMk/>
            <pc:sldMk cId="370693093" sldId="317"/>
            <ac:picMk id="3" creationId="{D3496A8B-BDAA-4EC2-B7B5-72FE84989C4F}"/>
          </ac:picMkLst>
        </pc:picChg>
        <pc:picChg chg="del">
          <ac:chgData name="呂欣玲" userId="S::b0829059@cgu.edu.tw::c1712938-a75c-423f-b66f-e6fba4b5373e" providerId="AD" clId="Web-{D0F97B84-B04D-3030-D3F7-5C6894329483}" dt="2021-12-26T11:19:57.027" v="957"/>
          <ac:picMkLst>
            <pc:docMk/>
            <pc:sldMk cId="370693093" sldId="317"/>
            <ac:picMk id="6" creationId="{48796602-2D69-4AA0-B86A-9A6FAD9B5591}"/>
          </ac:picMkLst>
        </pc:picChg>
        <pc:picChg chg="add del">
          <ac:chgData name="呂欣玲" userId="S::b0829059@cgu.edu.tw::c1712938-a75c-423f-b66f-e6fba4b5373e" providerId="AD" clId="Web-{D0F97B84-B04D-3030-D3F7-5C6894329483}" dt="2021-12-26T11:20:06.808" v="961"/>
          <ac:picMkLst>
            <pc:docMk/>
            <pc:sldMk cId="370693093" sldId="317"/>
            <ac:picMk id="10" creationId="{A47C453F-3702-4700-B084-DE2D09D5FF46}"/>
          </ac:picMkLst>
        </pc:picChg>
      </pc:sldChg>
      <pc:sldChg chg="addSp delSp modSp add replId">
        <pc:chgData name="呂欣玲" userId="S::b0829059@cgu.edu.tw::c1712938-a75c-423f-b66f-e6fba4b5373e" providerId="AD" clId="Web-{D0F97B84-B04D-3030-D3F7-5C6894329483}" dt="2021-12-26T13:42:26.167" v="1296" actId="1076"/>
        <pc:sldMkLst>
          <pc:docMk/>
          <pc:sldMk cId="324358252" sldId="318"/>
        </pc:sldMkLst>
        <pc:spChg chg="mod">
          <ac:chgData name="呂欣玲" userId="S::b0829059@cgu.edu.tw::c1712938-a75c-423f-b66f-e6fba4b5373e" providerId="AD" clId="Web-{D0F97B84-B04D-3030-D3F7-5C6894329483}" dt="2021-12-26T11:21:44.498" v="992" actId="20577"/>
          <ac:spMkLst>
            <pc:docMk/>
            <pc:sldMk cId="324358252" sldId="318"/>
            <ac:spMk id="2" creationId="{EA85C854-DFEB-4690-B666-3FA7BAA20747}"/>
          </ac:spMkLst>
        </pc:spChg>
        <pc:spChg chg="add mod">
          <ac:chgData name="呂欣玲" userId="S::b0829059@cgu.edu.tw::c1712938-a75c-423f-b66f-e6fba4b5373e" providerId="AD" clId="Web-{D0F97B84-B04D-3030-D3F7-5C6894329483}" dt="2021-12-26T13:42:15.823" v="1292" actId="14100"/>
          <ac:spMkLst>
            <pc:docMk/>
            <pc:sldMk cId="324358252" sldId="318"/>
            <ac:spMk id="10" creationId="{040A2394-3916-4D79-BE7B-8B63CEDF0A93}"/>
          </ac:spMkLst>
        </pc:spChg>
        <pc:spChg chg="mod">
          <ac:chgData name="呂欣玲" userId="S::b0829059@cgu.edu.tw::c1712938-a75c-423f-b66f-e6fba4b5373e" providerId="AD" clId="Web-{D0F97B84-B04D-3030-D3F7-5C6894329483}" dt="2021-12-26T13:42:11.089" v="1290" actId="14100"/>
          <ac:spMkLst>
            <pc:docMk/>
            <pc:sldMk cId="324358252" sldId="318"/>
            <ac:spMk id="22" creationId="{114C99CA-0C33-4E37-91D3-127A5599F364}"/>
          </ac:spMkLst>
        </pc:spChg>
        <pc:spChg chg="mod">
          <ac:chgData name="呂欣玲" userId="S::b0829059@cgu.edu.tw::c1712938-a75c-423f-b66f-e6fba4b5373e" providerId="AD" clId="Web-{D0F97B84-B04D-3030-D3F7-5C6894329483}" dt="2021-12-26T13:42:13.151" v="1291" actId="14100"/>
          <ac:spMkLst>
            <pc:docMk/>
            <pc:sldMk cId="324358252" sldId="318"/>
            <ac:spMk id="25" creationId="{00C0BD69-26DC-4C04-B7C4-4B3D01874491}"/>
          </ac:spMkLst>
        </pc:spChg>
        <pc:spChg chg="mod">
          <ac:chgData name="呂欣玲" userId="S::b0829059@cgu.edu.tw::c1712938-a75c-423f-b66f-e6fba4b5373e" providerId="AD" clId="Web-{D0F97B84-B04D-3030-D3F7-5C6894329483}" dt="2021-12-26T13:42:26.167" v="1296" actId="1076"/>
          <ac:spMkLst>
            <pc:docMk/>
            <pc:sldMk cId="324358252" sldId="318"/>
            <ac:spMk id="27" creationId="{5721EF33-02E3-4202-B6DA-A7A11E915973}"/>
          </ac:spMkLst>
        </pc:spChg>
        <pc:picChg chg="del">
          <ac:chgData name="呂欣玲" userId="S::b0829059@cgu.edu.tw::c1712938-a75c-423f-b66f-e6fba4b5373e" providerId="AD" clId="Web-{D0F97B84-B04D-3030-D3F7-5C6894329483}" dt="2021-12-26T11:20:24.387" v="964"/>
          <ac:picMkLst>
            <pc:docMk/>
            <pc:sldMk cId="324358252" sldId="318"/>
            <ac:picMk id="3" creationId="{D3496A8B-BDAA-4EC2-B7B5-72FE84989C4F}"/>
          </ac:picMkLst>
        </pc:picChg>
        <pc:picChg chg="add mod">
          <ac:chgData name="呂欣玲" userId="S::b0829059@cgu.edu.tw::c1712938-a75c-423f-b66f-e6fba4b5373e" providerId="AD" clId="Web-{D0F97B84-B04D-3030-D3F7-5C6894329483}" dt="2021-12-26T13:42:21.933" v="1295" actId="1076"/>
          <ac:picMkLst>
            <pc:docMk/>
            <pc:sldMk cId="324358252" sldId="318"/>
            <ac:picMk id="4" creationId="{8443AD40-9862-4B35-9509-04BB31583753}"/>
          </ac:picMkLst>
        </pc:picChg>
      </pc:sldChg>
      <pc:sldChg chg="modSp new">
        <pc:chgData name="呂欣玲" userId="S::b0829059@cgu.edu.tw::c1712938-a75c-423f-b66f-e6fba4b5373e" providerId="AD" clId="Web-{D0F97B84-B04D-3030-D3F7-5C6894329483}" dt="2021-12-26T11:38:17.286" v="1159" actId="14100"/>
        <pc:sldMkLst>
          <pc:docMk/>
          <pc:sldMk cId="1678914916" sldId="321"/>
        </pc:sldMkLst>
        <pc:spChg chg="mod">
          <ac:chgData name="呂欣玲" userId="S::b0829059@cgu.edu.tw::c1712938-a75c-423f-b66f-e6fba4b5373e" providerId="AD" clId="Web-{D0F97B84-B04D-3030-D3F7-5C6894329483}" dt="2021-12-26T11:38:17.286" v="1159" actId="14100"/>
          <ac:spMkLst>
            <pc:docMk/>
            <pc:sldMk cId="1678914916" sldId="321"/>
            <ac:spMk id="3" creationId="{1B49721C-D494-4177-9D94-D2027090563F}"/>
          </ac:spMkLst>
        </pc:spChg>
      </pc:sldChg>
      <pc:sldChg chg="modSp">
        <pc:chgData name="呂欣玲" userId="S::b0829059@cgu.edu.tw::c1712938-a75c-423f-b66f-e6fba4b5373e" providerId="AD" clId="Web-{D0F97B84-B04D-3030-D3F7-5C6894329483}" dt="2021-12-26T12:15:21.169" v="1184" actId="14100"/>
        <pc:sldMkLst>
          <pc:docMk/>
          <pc:sldMk cId="3378128498" sldId="322"/>
        </pc:sldMkLst>
        <pc:spChg chg="mod">
          <ac:chgData name="呂欣玲" userId="S::b0829059@cgu.edu.tw::c1712938-a75c-423f-b66f-e6fba4b5373e" providerId="AD" clId="Web-{D0F97B84-B04D-3030-D3F7-5C6894329483}" dt="2021-12-26T12:15:21.169" v="1184" actId="14100"/>
          <ac:spMkLst>
            <pc:docMk/>
            <pc:sldMk cId="3378128498" sldId="322"/>
            <ac:spMk id="2" creationId="{D07F9DC7-D97F-4C6C-9FDE-C283271B0E7E}"/>
          </ac:spMkLst>
        </pc:spChg>
      </pc:sldChg>
      <pc:sldChg chg="addSp delSp modSp add replId">
        <pc:chgData name="呂欣玲" userId="S::b0829059@cgu.edu.tw::c1712938-a75c-423f-b66f-e6fba4b5373e" providerId="AD" clId="Web-{D0F97B84-B04D-3030-D3F7-5C6894329483}" dt="2021-12-26T13:55:07.388" v="1436" actId="1076"/>
        <pc:sldMkLst>
          <pc:docMk/>
          <pc:sldMk cId="618473867" sldId="323"/>
        </pc:sldMkLst>
        <pc:spChg chg="add mod">
          <ac:chgData name="呂欣玲" userId="S::b0829059@cgu.edu.tw::c1712938-a75c-423f-b66f-e6fba4b5373e" providerId="AD" clId="Web-{D0F97B84-B04D-3030-D3F7-5C6894329483}" dt="2021-12-26T13:52:48.822" v="1349" actId="1076"/>
          <ac:spMkLst>
            <pc:docMk/>
            <pc:sldMk cId="618473867" sldId="323"/>
            <ac:spMk id="6" creationId="{49B08079-7E5A-4C46-A10F-A01861315539}"/>
          </ac:spMkLst>
        </pc:spChg>
        <pc:spChg chg="add del mod">
          <ac:chgData name="呂欣玲" userId="S::b0829059@cgu.edu.tw::c1712938-a75c-423f-b66f-e6fba4b5373e" providerId="AD" clId="Web-{D0F97B84-B04D-3030-D3F7-5C6894329483}" dt="2021-12-26T13:53:49.417" v="1379"/>
          <ac:spMkLst>
            <pc:docMk/>
            <pc:sldMk cId="618473867" sldId="323"/>
            <ac:spMk id="7" creationId="{17E1DD9E-0324-4AB7-9F99-11E68E7A62C2}"/>
          </ac:spMkLst>
        </pc:spChg>
        <pc:spChg chg="add mod">
          <ac:chgData name="呂欣玲" userId="S::b0829059@cgu.edu.tw::c1712938-a75c-423f-b66f-e6fba4b5373e" providerId="AD" clId="Web-{D0F97B84-B04D-3030-D3F7-5C6894329483}" dt="2021-12-26T13:55:07.388" v="1436" actId="1076"/>
          <ac:spMkLst>
            <pc:docMk/>
            <pc:sldMk cId="618473867" sldId="323"/>
            <ac:spMk id="13" creationId="{6FFC7CC0-4D3F-4F69-8C30-141CCFB18564}"/>
          </ac:spMkLst>
        </pc:spChg>
        <pc:spChg chg="add mod">
          <ac:chgData name="呂欣玲" userId="S::b0829059@cgu.edu.tw::c1712938-a75c-423f-b66f-e6fba4b5373e" providerId="AD" clId="Web-{D0F97B84-B04D-3030-D3F7-5C6894329483}" dt="2021-12-26T13:54:52.810" v="1433" actId="1076"/>
          <ac:spMkLst>
            <pc:docMk/>
            <pc:sldMk cId="618473867" sldId="323"/>
            <ac:spMk id="15" creationId="{B0C8B3ED-E7B8-440C-928B-79A375A3BA15}"/>
          </ac:spMkLst>
        </pc:spChg>
        <pc:spChg chg="del">
          <ac:chgData name="呂欣玲" userId="S::b0829059@cgu.edu.tw::c1712938-a75c-423f-b66f-e6fba4b5373e" providerId="AD" clId="Web-{D0F97B84-B04D-3030-D3F7-5C6894329483}" dt="2021-12-26T13:15:31.221" v="1190"/>
          <ac:spMkLst>
            <pc:docMk/>
            <pc:sldMk cId="618473867" sldId="323"/>
            <ac:spMk id="22" creationId="{114C99CA-0C33-4E37-91D3-127A5599F364}"/>
          </ac:spMkLst>
        </pc:spChg>
        <pc:spChg chg="del">
          <ac:chgData name="呂欣玲" userId="S::b0829059@cgu.edu.tw::c1712938-a75c-423f-b66f-e6fba4b5373e" providerId="AD" clId="Web-{D0F97B84-B04D-3030-D3F7-5C6894329483}" dt="2021-12-26T13:15:32.533" v="1191"/>
          <ac:spMkLst>
            <pc:docMk/>
            <pc:sldMk cId="618473867" sldId="323"/>
            <ac:spMk id="25" creationId="{00C0BD69-26DC-4C04-B7C4-4B3D01874491}"/>
          </ac:spMkLst>
        </pc:spChg>
        <pc:spChg chg="del">
          <ac:chgData name="呂欣玲" userId="S::b0829059@cgu.edu.tw::c1712938-a75c-423f-b66f-e6fba4b5373e" providerId="AD" clId="Web-{D0F97B84-B04D-3030-D3F7-5C6894329483}" dt="2021-12-26T13:16:09.487" v="1199"/>
          <ac:spMkLst>
            <pc:docMk/>
            <pc:sldMk cId="618473867" sldId="323"/>
            <ac:spMk id="27" creationId="{5721EF33-02E3-4202-B6DA-A7A11E915973}"/>
          </ac:spMkLst>
        </pc:spChg>
        <pc:picChg chg="add del mod">
          <ac:chgData name="呂欣玲" userId="S::b0829059@cgu.edu.tw::c1712938-a75c-423f-b66f-e6fba4b5373e" providerId="AD" clId="Web-{D0F97B84-B04D-3030-D3F7-5C6894329483}" dt="2021-12-26T13:15:47.393" v="1195"/>
          <ac:picMkLst>
            <pc:docMk/>
            <pc:sldMk cId="618473867" sldId="323"/>
            <ac:picMk id="3" creationId="{FFE36CE6-01B6-451B-8F70-F7E68DB43EDB}"/>
          </ac:picMkLst>
        </pc:picChg>
        <pc:picChg chg="del">
          <ac:chgData name="呂欣玲" userId="S::b0829059@cgu.edu.tw::c1712938-a75c-423f-b66f-e6fba4b5373e" providerId="AD" clId="Web-{D0F97B84-B04D-3030-D3F7-5C6894329483}" dt="2021-12-26T13:15:29.346" v="1189"/>
          <ac:picMkLst>
            <pc:docMk/>
            <pc:sldMk cId="618473867" sldId="323"/>
            <ac:picMk id="4" creationId="{8443AD40-9862-4B35-9509-04BB31583753}"/>
          </ac:picMkLst>
        </pc:picChg>
        <pc:picChg chg="add mod">
          <ac:chgData name="呂欣玲" userId="S::b0829059@cgu.edu.tw::c1712938-a75c-423f-b66f-e6fba4b5373e" providerId="AD" clId="Web-{D0F97B84-B04D-3030-D3F7-5C6894329483}" dt="2021-12-26T13:16:16.128" v="1201" actId="1076"/>
          <ac:picMkLst>
            <pc:docMk/>
            <pc:sldMk cId="618473867" sldId="323"/>
            <ac:picMk id="5" creationId="{51EFFE77-0802-4FE4-9DB5-693AE30FB1AC}"/>
          </ac:picMkLst>
        </pc:picChg>
      </pc:sldChg>
      <pc:sldChg chg="new del">
        <pc:chgData name="呂欣玲" userId="S::b0829059@cgu.edu.tw::c1712938-a75c-423f-b66f-e6fba4b5373e" providerId="AD" clId="Web-{D0F97B84-B04D-3030-D3F7-5C6894329483}" dt="2021-12-26T12:15:30.231" v="1186"/>
        <pc:sldMkLst>
          <pc:docMk/>
          <pc:sldMk cId="3258428558" sldId="323"/>
        </pc:sldMkLst>
      </pc:sldChg>
      <pc:sldChg chg="addSp delSp modSp add del replId">
        <pc:chgData name="呂欣玲" userId="S::b0829059@cgu.edu.tw::c1712938-a75c-423f-b66f-e6fba4b5373e" providerId="AD" clId="Web-{D0F97B84-B04D-3030-D3F7-5C6894329483}" dt="2021-12-26T13:47:10.830" v="1330"/>
        <pc:sldMkLst>
          <pc:docMk/>
          <pc:sldMk cId="847532677" sldId="324"/>
        </pc:sldMkLst>
        <pc:spChg chg="del">
          <ac:chgData name="呂欣玲" userId="S::b0829059@cgu.edu.tw::c1712938-a75c-423f-b66f-e6fba4b5373e" providerId="AD" clId="Web-{D0F97B84-B04D-3030-D3F7-5C6894329483}" dt="2021-12-26T13:45:29.500" v="1319"/>
          <ac:spMkLst>
            <pc:docMk/>
            <pc:sldMk cId="847532677" sldId="324"/>
            <ac:spMk id="4" creationId="{A4B41EB4-981A-41A8-AF0C-26B273D1A6AB}"/>
          </ac:spMkLst>
        </pc:spChg>
        <pc:spChg chg="del">
          <ac:chgData name="呂欣玲" userId="S::b0829059@cgu.edu.tw::c1712938-a75c-423f-b66f-e6fba4b5373e" providerId="AD" clId="Web-{D0F97B84-B04D-3030-D3F7-5C6894329483}" dt="2021-12-26T13:45:27.328" v="1317"/>
          <ac:spMkLst>
            <pc:docMk/>
            <pc:sldMk cId="847532677" sldId="324"/>
            <ac:spMk id="5" creationId="{5FAE8C4E-EF2B-4B8B-AB7F-3BBAAB60F8D3}"/>
          </ac:spMkLst>
        </pc:spChg>
        <pc:spChg chg="del mod">
          <ac:chgData name="呂欣玲" userId="S::b0829059@cgu.edu.tw::c1712938-a75c-423f-b66f-e6fba4b5373e" providerId="AD" clId="Web-{D0F97B84-B04D-3030-D3F7-5C6894329483}" dt="2021-12-26T13:45:19.968" v="1312"/>
          <ac:spMkLst>
            <pc:docMk/>
            <pc:sldMk cId="847532677" sldId="324"/>
            <ac:spMk id="22" creationId="{114C99CA-0C33-4E37-91D3-127A5599F364}"/>
          </ac:spMkLst>
        </pc:spChg>
        <pc:spChg chg="del">
          <ac:chgData name="呂欣玲" userId="S::b0829059@cgu.edu.tw::c1712938-a75c-423f-b66f-e6fba4b5373e" providerId="AD" clId="Web-{D0F97B84-B04D-3030-D3F7-5C6894329483}" dt="2021-12-26T13:45:22.343" v="1313"/>
          <ac:spMkLst>
            <pc:docMk/>
            <pc:sldMk cId="847532677" sldId="324"/>
            <ac:spMk id="25" creationId="{00C0BD69-26DC-4C04-B7C4-4B3D01874491}"/>
          </ac:spMkLst>
        </pc:spChg>
        <pc:spChg chg="del mod">
          <ac:chgData name="呂欣玲" userId="S::b0829059@cgu.edu.tw::c1712938-a75c-423f-b66f-e6fba4b5373e" providerId="AD" clId="Web-{D0F97B84-B04D-3030-D3F7-5C6894329483}" dt="2021-12-26T13:45:28.672" v="1318"/>
          <ac:spMkLst>
            <pc:docMk/>
            <pc:sldMk cId="847532677" sldId="324"/>
            <ac:spMk id="27" creationId="{5721EF33-02E3-4202-B6DA-A7A11E915973}"/>
          </ac:spMkLst>
        </pc:spChg>
        <pc:picChg chg="del">
          <ac:chgData name="呂欣玲" userId="S::b0829059@cgu.edu.tw::c1712938-a75c-423f-b66f-e6fba4b5373e" providerId="AD" clId="Web-{D0F97B84-B04D-3030-D3F7-5C6894329483}" dt="2021-12-26T13:45:23.437" v="1315"/>
          <ac:picMkLst>
            <pc:docMk/>
            <pc:sldMk cId="847532677" sldId="324"/>
            <ac:picMk id="3" creationId="{2D82DFCF-45E5-4FFD-871F-4C6EE873C47C}"/>
          </ac:picMkLst>
        </pc:picChg>
        <pc:picChg chg="add del mod">
          <ac:chgData name="呂欣玲" userId="S::b0829059@cgu.edu.tw::c1712938-a75c-423f-b66f-e6fba4b5373e" providerId="AD" clId="Web-{D0F97B84-B04D-3030-D3F7-5C6894329483}" dt="2021-12-26T13:46:05.251" v="1323"/>
          <ac:picMkLst>
            <pc:docMk/>
            <pc:sldMk cId="847532677" sldId="324"/>
            <ac:picMk id="6" creationId="{A328F614-7DBB-4F71-8BDE-86FC8C9F922C}"/>
          </ac:picMkLst>
        </pc:picChg>
        <pc:picChg chg="del">
          <ac:chgData name="呂欣玲" userId="S::b0829059@cgu.edu.tw::c1712938-a75c-423f-b66f-e6fba4b5373e" providerId="AD" clId="Web-{D0F97B84-B04D-3030-D3F7-5C6894329483}" dt="2021-12-26T13:45:22.921" v="1314"/>
          <ac:picMkLst>
            <pc:docMk/>
            <pc:sldMk cId="847532677" sldId="324"/>
            <ac:picMk id="7" creationId="{6B69F584-4655-478F-9ED6-B286C46B21A3}"/>
          </ac:picMkLst>
        </pc:picChg>
        <pc:picChg chg="add del mod">
          <ac:chgData name="呂欣玲" userId="S::b0829059@cgu.edu.tw::c1712938-a75c-423f-b66f-e6fba4b5373e" providerId="AD" clId="Web-{D0F97B84-B04D-3030-D3F7-5C6894329483}" dt="2021-12-26T13:47:08.643" v="1329"/>
          <ac:picMkLst>
            <pc:docMk/>
            <pc:sldMk cId="847532677" sldId="324"/>
            <ac:picMk id="8" creationId="{33779FD4-D8F2-4034-BC9D-B5DF7E9A2A72}"/>
          </ac:picMkLst>
        </pc:picChg>
      </pc:sldChg>
      <pc:sldChg chg="add del replId">
        <pc:chgData name="呂欣玲" userId="S::b0829059@cgu.edu.tw::c1712938-a75c-423f-b66f-e6fba4b5373e" providerId="AD" clId="Web-{D0F97B84-B04D-3030-D3F7-5C6894329483}" dt="2021-12-26T13:15:34.752" v="1193"/>
        <pc:sldMkLst>
          <pc:docMk/>
          <pc:sldMk cId="2029835018" sldId="324"/>
        </pc:sldMkLst>
      </pc:sldChg>
      <pc:sldChg chg="addSp delSp modSp add replId">
        <pc:chgData name="呂欣玲" userId="S::b0829059@cgu.edu.tw::c1712938-a75c-423f-b66f-e6fba4b5373e" providerId="AD" clId="Web-{D0F97B84-B04D-3030-D3F7-5C6894329483}" dt="2021-12-26T13:48:36.942" v="1342" actId="1076"/>
        <pc:sldMkLst>
          <pc:docMk/>
          <pc:sldMk cId="3360653827" sldId="325"/>
        </pc:sldMkLst>
        <pc:picChg chg="add mod">
          <ac:chgData name="呂欣玲" userId="S::b0829059@cgu.edu.tw::c1712938-a75c-423f-b66f-e6fba4b5373e" providerId="AD" clId="Web-{D0F97B84-B04D-3030-D3F7-5C6894329483}" dt="2021-12-26T13:48:36.942" v="1342" actId="1076"/>
          <ac:picMkLst>
            <pc:docMk/>
            <pc:sldMk cId="3360653827" sldId="325"/>
            <ac:picMk id="2" creationId="{61906FFF-40AA-40BA-8325-8DA17CB964E9}"/>
          </ac:picMkLst>
        </pc:picChg>
        <pc:picChg chg="add mod">
          <ac:chgData name="呂欣玲" userId="S::b0829059@cgu.edu.tw::c1712938-a75c-423f-b66f-e6fba4b5373e" providerId="AD" clId="Web-{D0F97B84-B04D-3030-D3F7-5C6894329483}" dt="2021-12-26T13:48:34.160" v="1341" actId="14100"/>
          <ac:picMkLst>
            <pc:docMk/>
            <pc:sldMk cId="3360653827" sldId="325"/>
            <ac:picMk id="3" creationId="{1A0FE5DB-1E1F-45FB-8D7C-E7F5B7BBE64D}"/>
          </ac:picMkLst>
        </pc:picChg>
        <pc:picChg chg="del">
          <ac:chgData name="呂欣玲" userId="S::b0829059@cgu.edu.tw::c1712938-a75c-423f-b66f-e6fba4b5373e" providerId="AD" clId="Web-{D0F97B84-B04D-3030-D3F7-5C6894329483}" dt="2021-12-26T13:48:11.003" v="1332"/>
          <ac:picMkLst>
            <pc:docMk/>
            <pc:sldMk cId="3360653827" sldId="325"/>
            <ac:picMk id="6" creationId="{E6864B81-230A-413D-B603-60FF38DE4BE4}"/>
          </ac:picMkLst>
        </pc:picChg>
      </pc:sldChg>
      <pc:sldChg chg="new del">
        <pc:chgData name="呂欣玲" userId="S::b0829059@cgu.edu.tw::c1712938-a75c-423f-b66f-e6fba4b5373e" providerId="AD" clId="Web-{D0F97B84-B04D-3030-D3F7-5C6894329483}" dt="2021-12-26T13:59:29.785" v="1441"/>
        <pc:sldMkLst>
          <pc:docMk/>
          <pc:sldMk cId="2119751849" sldId="327"/>
        </pc:sldMkLst>
      </pc:sldChg>
      <pc:sldChg chg="add replId">
        <pc:chgData name="呂欣玲" userId="S::b0829059@cgu.edu.tw::c1712938-a75c-423f-b66f-e6fba4b5373e" providerId="AD" clId="Web-{D0F97B84-B04D-3030-D3F7-5C6894329483}" dt="2021-12-26T13:59:26.035" v="1439"/>
        <pc:sldMkLst>
          <pc:docMk/>
          <pc:sldMk cId="4174102634" sldId="328"/>
        </pc:sldMkLst>
      </pc:sldChg>
      <pc:sldChg chg="addSp delSp modSp add replId">
        <pc:chgData name="呂欣玲" userId="S::b0829059@cgu.edu.tw::c1712938-a75c-423f-b66f-e6fba4b5373e" providerId="AD" clId="Web-{D0F97B84-B04D-3030-D3F7-5C6894329483}" dt="2021-12-26T14:00:45.568" v="1459" actId="14100"/>
        <pc:sldMkLst>
          <pc:docMk/>
          <pc:sldMk cId="3585129776" sldId="329"/>
        </pc:sldMkLst>
        <pc:picChg chg="del">
          <ac:chgData name="呂欣玲" userId="S::b0829059@cgu.edu.tw::c1712938-a75c-423f-b66f-e6fba4b5373e" providerId="AD" clId="Web-{D0F97B84-B04D-3030-D3F7-5C6894329483}" dt="2021-12-26T13:59:37.754" v="1442"/>
          <ac:picMkLst>
            <pc:docMk/>
            <pc:sldMk cId="3585129776" sldId="329"/>
            <ac:picMk id="2" creationId="{61906FFF-40AA-40BA-8325-8DA17CB964E9}"/>
          </ac:picMkLst>
        </pc:picChg>
        <pc:picChg chg="del">
          <ac:chgData name="呂欣玲" userId="S::b0829059@cgu.edu.tw::c1712938-a75c-423f-b66f-e6fba4b5373e" providerId="AD" clId="Web-{D0F97B84-B04D-3030-D3F7-5C6894329483}" dt="2021-12-26T13:59:38.754" v="1443"/>
          <ac:picMkLst>
            <pc:docMk/>
            <pc:sldMk cId="3585129776" sldId="329"/>
            <ac:picMk id="3" creationId="{1A0FE5DB-1E1F-45FB-8D7C-E7F5B7BBE64D}"/>
          </ac:picMkLst>
        </pc:picChg>
        <pc:picChg chg="add mod">
          <ac:chgData name="呂欣玲" userId="S::b0829059@cgu.edu.tw::c1712938-a75c-423f-b66f-e6fba4b5373e" providerId="AD" clId="Web-{D0F97B84-B04D-3030-D3F7-5C6894329483}" dt="2021-12-26T13:59:44.941" v="1448" actId="1076"/>
          <ac:picMkLst>
            <pc:docMk/>
            <pc:sldMk cId="3585129776" sldId="329"/>
            <ac:picMk id="4" creationId="{57CE0EA7-36FE-4261-99A9-89BF37F5FB85}"/>
          </ac:picMkLst>
        </pc:picChg>
        <pc:picChg chg="add mod ord modCrop">
          <ac:chgData name="呂欣玲" userId="S::b0829059@cgu.edu.tw::c1712938-a75c-423f-b66f-e6fba4b5373e" providerId="AD" clId="Web-{D0F97B84-B04D-3030-D3F7-5C6894329483}" dt="2021-12-26T14:00:45.568" v="1459" actId="14100"/>
          <ac:picMkLst>
            <pc:docMk/>
            <pc:sldMk cId="3585129776" sldId="329"/>
            <ac:picMk id="6" creationId="{E87C8244-1001-4238-94CD-03C2FB9218CA}"/>
          </ac:picMkLst>
        </pc:picChg>
      </pc:sldChg>
    </pc:docChg>
  </pc:docChgLst>
  <pc:docChgLst>
    <pc:chgData name="呂欣玲" userId="S::b0829059@cgu.edu.tw::c1712938-a75c-423f-b66f-e6fba4b5373e" providerId="AD" clId="Web-{808400F0-6279-9032-304B-308CC1894FBE}"/>
    <pc:docChg chg="addSld delSld modSld">
      <pc:chgData name="呂欣玲" userId="S::b0829059@cgu.edu.tw::c1712938-a75c-423f-b66f-e6fba4b5373e" providerId="AD" clId="Web-{808400F0-6279-9032-304B-308CC1894FBE}" dt="2021-12-26T08:17:41.142" v="930" actId="1076"/>
      <pc:docMkLst>
        <pc:docMk/>
      </pc:docMkLst>
      <pc:sldChg chg="addSp delSp modSp">
        <pc:chgData name="呂欣玲" userId="S::b0829059@cgu.edu.tw::c1712938-a75c-423f-b66f-e6fba4b5373e" providerId="AD" clId="Web-{808400F0-6279-9032-304B-308CC1894FBE}" dt="2021-12-26T08:17:41.142" v="930" actId="1076"/>
        <pc:sldMkLst>
          <pc:docMk/>
          <pc:sldMk cId="2055499922" sldId="290"/>
        </pc:sldMkLst>
        <pc:spChg chg="mod">
          <ac:chgData name="呂欣玲" userId="S::b0829059@cgu.edu.tw::c1712938-a75c-423f-b66f-e6fba4b5373e" providerId="AD" clId="Web-{808400F0-6279-9032-304B-308CC1894FBE}" dt="2021-12-26T06:52:07.189" v="5" actId="20577"/>
          <ac:spMkLst>
            <pc:docMk/>
            <pc:sldMk cId="2055499922" sldId="290"/>
            <ac:spMk id="2" creationId="{EA85C854-DFEB-4690-B666-3FA7BAA20747}"/>
          </ac:spMkLst>
        </pc:spChg>
        <pc:spChg chg="mod">
          <ac:chgData name="呂欣玲" userId="S::b0829059@cgu.edu.tw::c1712938-a75c-423f-b66f-e6fba4b5373e" providerId="AD" clId="Web-{808400F0-6279-9032-304B-308CC1894FBE}" dt="2021-12-26T07:00:29.890" v="39" actId="20577"/>
          <ac:spMkLst>
            <pc:docMk/>
            <pc:sldMk cId="2055499922" sldId="290"/>
            <ac:spMk id="3" creationId="{81ED7E7E-8868-49A8-8378-88638CFD54B5}"/>
          </ac:spMkLst>
        </pc:spChg>
        <pc:spChg chg="add mod">
          <ac:chgData name="呂欣玲" userId="S::b0829059@cgu.edu.tw::c1712938-a75c-423f-b66f-e6fba4b5373e" providerId="AD" clId="Web-{808400F0-6279-9032-304B-308CC1894FBE}" dt="2021-12-26T07:01:11.016" v="46" actId="20577"/>
          <ac:spMkLst>
            <pc:docMk/>
            <pc:sldMk cId="2055499922" sldId="290"/>
            <ac:spMk id="4" creationId="{83671770-41F7-4D3B-AA43-7283C335503C}"/>
          </ac:spMkLst>
        </pc:spChg>
        <pc:spChg chg="add mod">
          <ac:chgData name="呂欣玲" userId="S::b0829059@cgu.edu.tw::c1712938-a75c-423f-b66f-e6fba4b5373e" providerId="AD" clId="Web-{808400F0-6279-9032-304B-308CC1894FBE}" dt="2021-12-26T07:07:50.104" v="74" actId="1076"/>
          <ac:spMkLst>
            <pc:docMk/>
            <pc:sldMk cId="2055499922" sldId="290"/>
            <ac:spMk id="7" creationId="{3D88978E-B22D-4A22-A639-81853060CE1C}"/>
          </ac:spMkLst>
        </pc:spChg>
        <pc:spChg chg="add mod">
          <ac:chgData name="呂欣玲" userId="S::b0829059@cgu.edu.tw::c1712938-a75c-423f-b66f-e6fba4b5373e" providerId="AD" clId="Web-{808400F0-6279-9032-304B-308CC1894FBE}" dt="2021-12-26T08:17:31.126" v="927" actId="1076"/>
          <ac:spMkLst>
            <pc:docMk/>
            <pc:sldMk cId="2055499922" sldId="290"/>
            <ac:spMk id="11" creationId="{1C2FB4BB-7D91-4527-A38D-A8E091DE55F3}"/>
          </ac:spMkLst>
        </pc:spChg>
        <pc:spChg chg="add mod">
          <ac:chgData name="呂欣玲" userId="S::b0829059@cgu.edu.tw::c1712938-a75c-423f-b66f-e6fba4b5373e" providerId="AD" clId="Web-{808400F0-6279-9032-304B-308CC1894FBE}" dt="2021-12-26T08:17:39.470" v="929" actId="1076"/>
          <ac:spMkLst>
            <pc:docMk/>
            <pc:sldMk cId="2055499922" sldId="290"/>
            <ac:spMk id="14" creationId="{DA3A1C54-031D-44B3-8D3E-3D91C0D36C81}"/>
          </ac:spMkLst>
        </pc:spChg>
        <pc:spChg chg="add del mod">
          <ac:chgData name="呂欣玲" userId="S::b0829059@cgu.edu.tw::c1712938-a75c-423f-b66f-e6fba4b5373e" providerId="AD" clId="Web-{808400F0-6279-9032-304B-308CC1894FBE}" dt="2021-12-26T07:32:10.216" v="523"/>
          <ac:spMkLst>
            <pc:docMk/>
            <pc:sldMk cId="2055499922" sldId="290"/>
            <ac:spMk id="16" creationId="{8E8CEE66-F9FF-4BCD-B571-4C03FC880F27}"/>
          </ac:spMkLst>
        </pc:spChg>
        <pc:spChg chg="add del mod">
          <ac:chgData name="呂欣玲" userId="S::b0829059@cgu.edu.tw::c1712938-a75c-423f-b66f-e6fba4b5373e" providerId="AD" clId="Web-{808400F0-6279-9032-304B-308CC1894FBE}" dt="2021-12-26T07:32:09.357" v="522"/>
          <ac:spMkLst>
            <pc:docMk/>
            <pc:sldMk cId="2055499922" sldId="290"/>
            <ac:spMk id="18" creationId="{56CF1C69-7D1D-44E1-8811-413391BFF160}"/>
          </ac:spMkLst>
        </pc:spChg>
        <pc:picChg chg="add mod ord">
          <ac:chgData name="呂欣玲" userId="S::b0829059@cgu.edu.tw::c1712938-a75c-423f-b66f-e6fba4b5373e" providerId="AD" clId="Web-{808400F0-6279-9032-304B-308CC1894FBE}" dt="2021-12-26T08:17:27.188" v="926" actId="1076"/>
          <ac:picMkLst>
            <pc:docMk/>
            <pc:sldMk cId="2055499922" sldId="290"/>
            <ac:picMk id="6" creationId="{2432E220-E8F0-4A7C-BB9E-DE1F23859892}"/>
          </ac:picMkLst>
        </pc:picChg>
        <pc:picChg chg="add mod">
          <ac:chgData name="呂欣玲" userId="S::b0829059@cgu.edu.tw::c1712938-a75c-423f-b66f-e6fba4b5373e" providerId="AD" clId="Web-{808400F0-6279-9032-304B-308CC1894FBE}" dt="2021-12-26T08:17:34.470" v="928" actId="1076"/>
          <ac:picMkLst>
            <pc:docMk/>
            <pc:sldMk cId="2055499922" sldId="290"/>
            <ac:picMk id="8" creationId="{DAF7BC68-991D-4963-9022-500DBA01698D}"/>
          </ac:picMkLst>
        </pc:picChg>
        <pc:picChg chg="add del mod">
          <ac:chgData name="呂欣玲" userId="S::b0829059@cgu.edu.tw::c1712938-a75c-423f-b66f-e6fba4b5373e" providerId="AD" clId="Web-{808400F0-6279-9032-304B-308CC1894FBE}" dt="2021-12-26T07:06:39.571" v="63"/>
          <ac:picMkLst>
            <pc:docMk/>
            <pc:sldMk cId="2055499922" sldId="290"/>
            <ac:picMk id="10" creationId="{91375920-E88E-4FC2-AFF2-C7528ACC30A7}"/>
          </ac:picMkLst>
        </pc:picChg>
        <pc:picChg chg="add mod">
          <ac:chgData name="呂欣玲" userId="S::b0829059@cgu.edu.tw::c1712938-a75c-423f-b66f-e6fba4b5373e" providerId="AD" clId="Web-{808400F0-6279-9032-304B-308CC1894FBE}" dt="2021-12-26T08:17:41.142" v="930" actId="1076"/>
          <ac:picMkLst>
            <pc:docMk/>
            <pc:sldMk cId="2055499922" sldId="290"/>
            <ac:picMk id="12" creationId="{65E0E271-AC76-4FE1-96E1-62ABEC35865C}"/>
          </ac:picMkLst>
        </pc:picChg>
        <pc:picChg chg="add del mod">
          <ac:chgData name="呂欣玲" userId="S::b0829059@cgu.edu.tw::c1712938-a75c-423f-b66f-e6fba4b5373e" providerId="AD" clId="Web-{808400F0-6279-9032-304B-308CC1894FBE}" dt="2021-12-26T07:10:40.764" v="90"/>
          <ac:picMkLst>
            <pc:docMk/>
            <pc:sldMk cId="2055499922" sldId="290"/>
            <ac:picMk id="13" creationId="{921E47E1-1408-43E5-9D13-C286DF8DD636}"/>
          </ac:picMkLst>
        </pc:picChg>
      </pc:sldChg>
      <pc:sldChg chg="new del">
        <pc:chgData name="呂欣玲" userId="S::b0829059@cgu.edu.tw::c1712938-a75c-423f-b66f-e6fba4b5373e" providerId="AD" clId="Web-{808400F0-6279-9032-304B-308CC1894FBE}" dt="2021-12-26T07:15:36.833" v="100"/>
        <pc:sldMkLst>
          <pc:docMk/>
          <pc:sldMk cId="2288094889" sldId="297"/>
        </pc:sldMkLst>
      </pc:sldChg>
      <pc:sldChg chg="modSp add del replId">
        <pc:chgData name="呂欣玲" userId="S::b0829059@cgu.edu.tw::c1712938-a75c-423f-b66f-e6fba4b5373e" providerId="AD" clId="Web-{808400F0-6279-9032-304B-308CC1894FBE}" dt="2021-12-26T07:16:03.912" v="111"/>
        <pc:sldMkLst>
          <pc:docMk/>
          <pc:sldMk cId="2400655690" sldId="297"/>
        </pc:sldMkLst>
        <pc:spChg chg="mod">
          <ac:chgData name="呂欣玲" userId="S::b0829059@cgu.edu.tw::c1712938-a75c-423f-b66f-e6fba4b5373e" providerId="AD" clId="Web-{808400F0-6279-9032-304B-308CC1894FBE}" dt="2021-12-26T07:15:41.865" v="102" actId="20577"/>
          <ac:spMkLst>
            <pc:docMk/>
            <pc:sldMk cId="2400655690" sldId="297"/>
            <ac:spMk id="2" creationId="{EA85C854-DFEB-4690-B666-3FA7BAA20747}"/>
          </ac:spMkLst>
        </pc:spChg>
      </pc:sldChg>
      <pc:sldChg chg="add del replId">
        <pc:chgData name="呂欣玲" userId="S::b0829059@cgu.edu.tw::c1712938-a75c-423f-b66f-e6fba4b5373e" providerId="AD" clId="Web-{808400F0-6279-9032-304B-308CC1894FBE}" dt="2021-12-26T07:16:02.584" v="110"/>
        <pc:sldMkLst>
          <pc:docMk/>
          <pc:sldMk cId="4224420018" sldId="298"/>
        </pc:sldMkLst>
      </pc:sldChg>
      <pc:sldChg chg="addSp delSp modSp add del replId">
        <pc:chgData name="呂欣玲" userId="S::b0829059@cgu.edu.tw::c1712938-a75c-423f-b66f-e6fba4b5373e" providerId="AD" clId="Web-{808400F0-6279-9032-304B-308CC1894FBE}" dt="2021-12-26T07:31:09.637" v="507"/>
        <pc:sldMkLst>
          <pc:docMk/>
          <pc:sldMk cId="69223873" sldId="299"/>
        </pc:sldMkLst>
        <pc:spChg chg="mod">
          <ac:chgData name="呂欣玲" userId="S::b0829059@cgu.edu.tw::c1712938-a75c-423f-b66f-e6fba4b5373e" providerId="AD" clId="Web-{808400F0-6279-9032-304B-308CC1894FBE}" dt="2021-12-26T07:15:56.693" v="109" actId="1076"/>
          <ac:spMkLst>
            <pc:docMk/>
            <pc:sldMk cId="69223873" sldId="299"/>
            <ac:spMk id="2" creationId="{EA85C854-DFEB-4690-B666-3FA7BAA20747}"/>
          </ac:spMkLst>
        </pc:spChg>
        <pc:spChg chg="mod">
          <ac:chgData name="呂欣玲" userId="S::b0829059@cgu.edu.tw::c1712938-a75c-423f-b66f-e6fba4b5373e" providerId="AD" clId="Web-{808400F0-6279-9032-304B-308CC1894FBE}" dt="2021-12-26T07:21:59.217" v="295" actId="1076"/>
          <ac:spMkLst>
            <pc:docMk/>
            <pc:sldMk cId="69223873" sldId="299"/>
            <ac:spMk id="3" creationId="{81ED7E7E-8868-49A8-8378-88638CFD54B5}"/>
          </ac:spMkLst>
        </pc:spChg>
        <pc:spChg chg="mod">
          <ac:chgData name="呂欣玲" userId="S::b0829059@cgu.edu.tw::c1712938-a75c-423f-b66f-e6fba4b5373e" providerId="AD" clId="Web-{808400F0-6279-9032-304B-308CC1894FBE}" dt="2021-12-26T07:21:44.529" v="281" actId="20577"/>
          <ac:spMkLst>
            <pc:docMk/>
            <pc:sldMk cId="69223873" sldId="299"/>
            <ac:spMk id="4" creationId="{83671770-41F7-4D3B-AA43-7283C335503C}"/>
          </ac:spMkLst>
        </pc:spChg>
        <pc:spChg chg="add del mod">
          <ac:chgData name="呂欣玲" userId="S::b0829059@cgu.edu.tw::c1712938-a75c-423f-b66f-e6fba4b5373e" providerId="AD" clId="Web-{808400F0-6279-9032-304B-308CC1894FBE}" dt="2021-12-26T07:23:26.235" v="299"/>
          <ac:spMkLst>
            <pc:docMk/>
            <pc:sldMk cId="69223873" sldId="299"/>
            <ac:spMk id="5" creationId="{B13CEE65-DF6A-4931-95A7-550FC8A2BDB1}"/>
          </ac:spMkLst>
        </pc:spChg>
        <pc:spChg chg="del">
          <ac:chgData name="呂欣玲" userId="S::b0829059@cgu.edu.tw::c1712938-a75c-423f-b66f-e6fba4b5373e" providerId="AD" clId="Web-{808400F0-6279-9032-304B-308CC1894FBE}" dt="2021-12-26T07:21:06.497" v="248"/>
          <ac:spMkLst>
            <pc:docMk/>
            <pc:sldMk cId="69223873" sldId="299"/>
            <ac:spMk id="7" creationId="{3D88978E-B22D-4A22-A639-81853060CE1C}"/>
          </ac:spMkLst>
        </pc:spChg>
        <pc:spChg chg="del">
          <ac:chgData name="呂欣玲" userId="S::b0829059@cgu.edu.tw::c1712938-a75c-423f-b66f-e6fba4b5373e" providerId="AD" clId="Web-{808400F0-6279-9032-304B-308CC1894FBE}" dt="2021-12-26T07:16:59.116" v="114"/>
          <ac:spMkLst>
            <pc:docMk/>
            <pc:sldMk cId="69223873" sldId="299"/>
            <ac:spMk id="11" creationId="{1C2FB4BB-7D91-4527-A38D-A8E091DE55F3}"/>
          </ac:spMkLst>
        </pc:spChg>
        <pc:spChg chg="del">
          <ac:chgData name="呂欣玲" userId="S::b0829059@cgu.edu.tw::c1712938-a75c-423f-b66f-e6fba4b5373e" providerId="AD" clId="Web-{808400F0-6279-9032-304B-308CC1894FBE}" dt="2021-12-26T07:17:00.163" v="115"/>
          <ac:spMkLst>
            <pc:docMk/>
            <pc:sldMk cId="69223873" sldId="299"/>
            <ac:spMk id="14" creationId="{DA3A1C54-031D-44B3-8D3E-3D91C0D36C81}"/>
          </ac:spMkLst>
        </pc:spChg>
        <pc:picChg chg="del">
          <ac:chgData name="呂欣玲" userId="S::b0829059@cgu.edu.tw::c1712938-a75c-423f-b66f-e6fba4b5373e" providerId="AD" clId="Web-{808400F0-6279-9032-304B-308CC1894FBE}" dt="2021-12-26T07:16:55.319" v="112"/>
          <ac:picMkLst>
            <pc:docMk/>
            <pc:sldMk cId="69223873" sldId="299"/>
            <ac:picMk id="6" creationId="{2432E220-E8F0-4A7C-BB9E-DE1F23859892}"/>
          </ac:picMkLst>
        </pc:picChg>
        <pc:picChg chg="del">
          <ac:chgData name="呂欣玲" userId="S::b0829059@cgu.edu.tw::c1712938-a75c-423f-b66f-e6fba4b5373e" providerId="AD" clId="Web-{808400F0-6279-9032-304B-308CC1894FBE}" dt="2021-12-26T07:16:56.288" v="113"/>
          <ac:picMkLst>
            <pc:docMk/>
            <pc:sldMk cId="69223873" sldId="299"/>
            <ac:picMk id="8" creationId="{DAF7BC68-991D-4963-9022-500DBA01698D}"/>
          </ac:picMkLst>
        </pc:picChg>
        <pc:picChg chg="del">
          <ac:chgData name="呂欣玲" userId="S::b0829059@cgu.edu.tw::c1712938-a75c-423f-b66f-e6fba4b5373e" providerId="AD" clId="Web-{808400F0-6279-9032-304B-308CC1894FBE}" dt="2021-12-26T07:17:00.851" v="116"/>
          <ac:picMkLst>
            <pc:docMk/>
            <pc:sldMk cId="69223873" sldId="299"/>
            <ac:picMk id="12" creationId="{65E0E271-AC76-4FE1-96E1-62ABEC35865C}"/>
          </ac:picMkLst>
        </pc:picChg>
      </pc:sldChg>
      <pc:sldChg chg="modSp add replId">
        <pc:chgData name="呂欣玲" userId="S::b0829059@cgu.edu.tw::c1712938-a75c-423f-b66f-e6fba4b5373e" providerId="AD" clId="Web-{808400F0-6279-9032-304B-308CC1894FBE}" dt="2021-12-26T07:30:55.808" v="506" actId="20577"/>
        <pc:sldMkLst>
          <pc:docMk/>
          <pc:sldMk cId="3720787349" sldId="301"/>
        </pc:sldMkLst>
        <pc:spChg chg="mod">
          <ac:chgData name="呂欣玲" userId="S::b0829059@cgu.edu.tw::c1712938-a75c-423f-b66f-e6fba4b5373e" providerId="AD" clId="Web-{808400F0-6279-9032-304B-308CC1894FBE}" dt="2021-12-26T07:30:55.808" v="506" actId="20577"/>
          <ac:spMkLst>
            <pc:docMk/>
            <pc:sldMk cId="3720787349" sldId="301"/>
            <ac:spMk id="3" creationId="{81ED7E7E-8868-49A8-8378-88638CFD54B5}"/>
          </ac:spMkLst>
        </pc:spChg>
      </pc:sldChg>
      <pc:sldChg chg="addSp modSp add del replId">
        <pc:chgData name="呂欣玲" userId="S::b0829059@cgu.edu.tw::c1712938-a75c-423f-b66f-e6fba4b5373e" providerId="AD" clId="Web-{808400F0-6279-9032-304B-308CC1894FBE}" dt="2021-12-26T07:25:32.441" v="391"/>
        <pc:sldMkLst>
          <pc:docMk/>
          <pc:sldMk cId="3800392646" sldId="301"/>
        </pc:sldMkLst>
        <pc:spChg chg="mod">
          <ac:chgData name="呂欣玲" userId="S::b0829059@cgu.edu.tw::c1712938-a75c-423f-b66f-e6fba4b5373e" providerId="AD" clId="Web-{808400F0-6279-9032-304B-308CC1894FBE}" dt="2021-12-26T07:25:01.143" v="384" actId="1076"/>
          <ac:spMkLst>
            <pc:docMk/>
            <pc:sldMk cId="3800392646" sldId="301"/>
            <ac:spMk id="3" creationId="{81ED7E7E-8868-49A8-8378-88638CFD54B5}"/>
          </ac:spMkLst>
        </pc:spChg>
        <pc:spChg chg="mod">
          <ac:chgData name="呂欣玲" userId="S::b0829059@cgu.edu.tw::c1712938-a75c-423f-b66f-e6fba4b5373e" providerId="AD" clId="Web-{808400F0-6279-9032-304B-308CC1894FBE}" dt="2021-12-26T07:25:30.097" v="389" actId="1076"/>
          <ac:spMkLst>
            <pc:docMk/>
            <pc:sldMk cId="3800392646" sldId="301"/>
            <ac:spMk id="4" creationId="{83671770-41F7-4D3B-AA43-7283C335503C}"/>
          </ac:spMkLst>
        </pc:spChg>
        <pc:spChg chg="add mod ord">
          <ac:chgData name="呂欣玲" userId="S::b0829059@cgu.edu.tw::c1712938-a75c-423f-b66f-e6fba4b5373e" providerId="AD" clId="Web-{808400F0-6279-9032-304B-308CC1894FBE}" dt="2021-12-26T07:25:30.909" v="390" actId="1076"/>
          <ac:spMkLst>
            <pc:docMk/>
            <pc:sldMk cId="3800392646" sldId="301"/>
            <ac:spMk id="5" creationId="{ED1F70EC-5132-45CF-987A-547D3985DB1B}"/>
          </ac:spMkLst>
        </pc:spChg>
      </pc:sldChg>
      <pc:sldChg chg="addSp delSp modSp add del replId">
        <pc:chgData name="呂欣玲" userId="S::b0829059@cgu.edu.tw::c1712938-a75c-423f-b66f-e6fba4b5373e" providerId="AD" clId="Web-{808400F0-6279-9032-304B-308CC1894FBE}" dt="2021-12-26T08:17:21.860" v="925"/>
        <pc:sldMkLst>
          <pc:docMk/>
          <pc:sldMk cId="4236066132" sldId="302"/>
        </pc:sldMkLst>
        <pc:spChg chg="mod">
          <ac:chgData name="呂欣玲" userId="S::b0829059@cgu.edu.tw::c1712938-a75c-423f-b66f-e6fba4b5373e" providerId="AD" clId="Web-{808400F0-6279-9032-304B-308CC1894FBE}" dt="2021-12-26T08:02:43.264" v="529" actId="20577"/>
          <ac:spMkLst>
            <pc:docMk/>
            <pc:sldMk cId="4236066132" sldId="302"/>
            <ac:spMk id="2" creationId="{EA85C854-DFEB-4690-B666-3FA7BAA20747}"/>
          </ac:spMkLst>
        </pc:spChg>
        <pc:spChg chg="mod">
          <ac:chgData name="呂欣玲" userId="S::b0829059@cgu.edu.tw::c1712938-a75c-423f-b66f-e6fba4b5373e" providerId="AD" clId="Web-{808400F0-6279-9032-304B-308CC1894FBE}" dt="2021-12-26T08:04:47.806" v="589" actId="1076"/>
          <ac:spMkLst>
            <pc:docMk/>
            <pc:sldMk cId="4236066132" sldId="302"/>
            <ac:spMk id="3" creationId="{81ED7E7E-8868-49A8-8378-88638CFD54B5}"/>
          </ac:spMkLst>
        </pc:spChg>
        <pc:spChg chg="mod">
          <ac:chgData name="呂欣玲" userId="S::b0829059@cgu.edu.tw::c1712938-a75c-423f-b66f-e6fba4b5373e" providerId="AD" clId="Web-{808400F0-6279-9032-304B-308CC1894FBE}" dt="2021-12-26T08:03:13.077" v="532" actId="20577"/>
          <ac:spMkLst>
            <pc:docMk/>
            <pc:sldMk cId="4236066132" sldId="302"/>
            <ac:spMk id="4" creationId="{83671770-41F7-4D3B-AA43-7283C335503C}"/>
          </ac:spMkLst>
        </pc:spChg>
        <pc:spChg chg="add del mod">
          <ac:chgData name="呂欣玲" userId="S::b0829059@cgu.edu.tw::c1712938-a75c-423f-b66f-e6fba4b5373e" providerId="AD" clId="Web-{808400F0-6279-9032-304B-308CC1894FBE}" dt="2021-12-26T08:04:59.259" v="593"/>
          <ac:spMkLst>
            <pc:docMk/>
            <pc:sldMk cId="4236066132" sldId="302"/>
            <ac:spMk id="5" creationId="{C3966502-B405-4090-945F-97F841143D34}"/>
          </ac:spMkLst>
        </pc:spChg>
        <pc:spChg chg="add mod">
          <ac:chgData name="呂欣玲" userId="S::b0829059@cgu.edu.tw::c1712938-a75c-423f-b66f-e6fba4b5373e" providerId="AD" clId="Web-{808400F0-6279-9032-304B-308CC1894FBE}" dt="2021-12-26T08:13:38.116" v="855" actId="1076"/>
          <ac:spMkLst>
            <pc:docMk/>
            <pc:sldMk cId="4236066132" sldId="302"/>
            <ac:spMk id="6" creationId="{A7F7AF9F-3EF4-4075-BF67-26D4CF7FB598}"/>
          </ac:spMkLst>
        </pc:spChg>
        <pc:spChg chg="add mod">
          <ac:chgData name="呂欣玲" userId="S::b0829059@cgu.edu.tw::c1712938-a75c-423f-b66f-e6fba4b5373e" providerId="AD" clId="Web-{808400F0-6279-9032-304B-308CC1894FBE}" dt="2021-12-26T08:06:50.527" v="631" actId="20577"/>
          <ac:spMkLst>
            <pc:docMk/>
            <pc:sldMk cId="4236066132" sldId="302"/>
            <ac:spMk id="7" creationId="{D52B8DB6-4D6F-4AF9-A71E-2B1A0FF346D4}"/>
          </ac:spMkLst>
        </pc:spChg>
        <pc:spChg chg="add mod">
          <ac:chgData name="呂欣玲" userId="S::b0829059@cgu.edu.tw::c1712938-a75c-423f-b66f-e6fba4b5373e" providerId="AD" clId="Web-{808400F0-6279-9032-304B-308CC1894FBE}" dt="2021-12-26T08:12:19.473" v="835" actId="14100"/>
          <ac:spMkLst>
            <pc:docMk/>
            <pc:sldMk cId="4236066132" sldId="302"/>
            <ac:spMk id="8" creationId="{53AA0D89-9B9B-4735-98C4-BB27285D7DEF}"/>
          </ac:spMkLst>
        </pc:spChg>
        <pc:spChg chg="add mod">
          <ac:chgData name="呂欣玲" userId="S::b0829059@cgu.edu.tw::c1712938-a75c-423f-b66f-e6fba4b5373e" providerId="AD" clId="Web-{808400F0-6279-9032-304B-308CC1894FBE}" dt="2021-12-26T08:13:35.288" v="854" actId="1076"/>
          <ac:spMkLst>
            <pc:docMk/>
            <pc:sldMk cId="4236066132" sldId="302"/>
            <ac:spMk id="11" creationId="{B767659F-E386-402E-AA2A-C9797FBC0344}"/>
          </ac:spMkLst>
        </pc:spChg>
        <pc:spChg chg="add mod">
          <ac:chgData name="呂欣玲" userId="S::b0829059@cgu.edu.tw::c1712938-a75c-423f-b66f-e6fba4b5373e" providerId="AD" clId="Web-{808400F0-6279-9032-304B-308CC1894FBE}" dt="2021-12-26T08:12:29.364" v="839" actId="1076"/>
          <ac:spMkLst>
            <pc:docMk/>
            <pc:sldMk cId="4236066132" sldId="302"/>
            <ac:spMk id="12" creationId="{412FE7BB-0780-4F8F-BDAE-EAFF26C8A7FE}"/>
          </ac:spMkLst>
        </pc:spChg>
        <pc:spChg chg="add mod">
          <ac:chgData name="呂欣玲" userId="S::b0829059@cgu.edu.tw::c1712938-a75c-423f-b66f-e6fba4b5373e" providerId="AD" clId="Web-{808400F0-6279-9032-304B-308CC1894FBE}" dt="2021-12-26T08:13:21.287" v="851" actId="1076"/>
          <ac:spMkLst>
            <pc:docMk/>
            <pc:sldMk cId="4236066132" sldId="302"/>
            <ac:spMk id="13" creationId="{0AE33D61-3254-4508-A9E2-9E80B7412863}"/>
          </ac:spMkLst>
        </pc:spChg>
      </pc:sldChg>
      <pc:sldChg chg="addSp modSp add replId">
        <pc:chgData name="呂欣玲" userId="S::b0829059@cgu.edu.tw::c1712938-a75c-423f-b66f-e6fba4b5373e" providerId="AD" clId="Web-{808400F0-6279-9032-304B-308CC1894FBE}" dt="2021-12-26T08:16:54.563" v="924" actId="1076"/>
        <pc:sldMkLst>
          <pc:docMk/>
          <pc:sldMk cId="2366878699" sldId="306"/>
        </pc:sldMkLst>
        <pc:spChg chg="mod">
          <ac:chgData name="呂欣玲" userId="S::b0829059@cgu.edu.tw::c1712938-a75c-423f-b66f-e6fba4b5373e" providerId="AD" clId="Web-{808400F0-6279-9032-304B-308CC1894FBE}" dt="2021-12-26T08:16:43.781" v="921" actId="1076"/>
          <ac:spMkLst>
            <pc:docMk/>
            <pc:sldMk cId="2366878699" sldId="306"/>
            <ac:spMk id="6" creationId="{A7F7AF9F-3EF4-4075-BF67-26D4CF7FB598}"/>
          </ac:spMkLst>
        </pc:spChg>
        <pc:spChg chg="mod">
          <ac:chgData name="呂欣玲" userId="S::b0829059@cgu.edu.tw::c1712938-a75c-423f-b66f-e6fba4b5373e" providerId="AD" clId="Web-{808400F0-6279-9032-304B-308CC1894FBE}" dt="2021-12-26T08:14:51.575" v="858" actId="1076"/>
          <ac:spMkLst>
            <pc:docMk/>
            <pc:sldMk cId="2366878699" sldId="306"/>
            <ac:spMk id="8" creationId="{53AA0D89-9B9B-4735-98C4-BB27285D7DEF}"/>
          </ac:spMkLst>
        </pc:spChg>
        <pc:spChg chg="mod">
          <ac:chgData name="呂欣玲" userId="S::b0829059@cgu.edu.tw::c1712938-a75c-423f-b66f-e6fba4b5373e" providerId="AD" clId="Web-{808400F0-6279-9032-304B-308CC1894FBE}" dt="2021-12-26T08:16:49.109" v="922" actId="1076"/>
          <ac:spMkLst>
            <pc:docMk/>
            <pc:sldMk cId="2366878699" sldId="306"/>
            <ac:spMk id="11" creationId="{B767659F-E386-402E-AA2A-C9797FBC0344}"/>
          </ac:spMkLst>
        </pc:spChg>
        <pc:spChg chg="mod">
          <ac:chgData name="呂欣玲" userId="S::b0829059@cgu.edu.tw::c1712938-a75c-423f-b66f-e6fba4b5373e" providerId="AD" clId="Web-{808400F0-6279-9032-304B-308CC1894FBE}" dt="2021-12-26T08:16:51.063" v="923" actId="1076"/>
          <ac:spMkLst>
            <pc:docMk/>
            <pc:sldMk cId="2366878699" sldId="306"/>
            <ac:spMk id="12" creationId="{412FE7BB-0780-4F8F-BDAE-EAFF26C8A7FE}"/>
          </ac:spMkLst>
        </pc:spChg>
        <pc:spChg chg="add">
          <ac:chgData name="呂欣玲" userId="S::b0829059@cgu.edu.tw::c1712938-a75c-423f-b66f-e6fba4b5373e" providerId="AD" clId="Web-{808400F0-6279-9032-304B-308CC1894FBE}" dt="2021-12-26T08:15:03.888" v="862"/>
          <ac:spMkLst>
            <pc:docMk/>
            <pc:sldMk cId="2366878699" sldId="306"/>
            <ac:spMk id="14" creationId="{7E45D5B9-D4DE-46E3-9DAF-FEC71E6D19A3}"/>
          </ac:spMkLst>
        </pc:spChg>
        <pc:spChg chg="add mod">
          <ac:chgData name="呂欣玲" userId="S::b0829059@cgu.edu.tw::c1712938-a75c-423f-b66f-e6fba4b5373e" providerId="AD" clId="Web-{808400F0-6279-9032-304B-308CC1894FBE}" dt="2021-12-26T08:16:54.563" v="924" actId="1076"/>
          <ac:spMkLst>
            <pc:docMk/>
            <pc:sldMk cId="2366878699" sldId="306"/>
            <ac:spMk id="15" creationId="{8D63ED91-2303-4BDD-8D95-3BC8DC579F3A}"/>
          </ac:spMkLst>
        </pc:spChg>
      </pc:sldChg>
    </pc:docChg>
  </pc:docChgLst>
  <pc:docChgLst>
    <pc:chgData name="王凱心" userId="S::b0829009@cgu.edu.tw::83d3c75a-3b8e-452d-a354-b4f1c6bf59e7" providerId="AD" clId="Web-{2DE13964-6BC2-4C13-8CE7-4A1CAE453787}"/>
    <pc:docChg chg="addSld delSld modSld sldOrd">
      <pc:chgData name="王凱心" userId="S::b0829009@cgu.edu.tw::83d3c75a-3b8e-452d-a354-b4f1c6bf59e7" providerId="AD" clId="Web-{2DE13964-6BC2-4C13-8CE7-4A1CAE453787}" dt="2021-12-25T08:03:05.090" v="74" actId="20577"/>
      <pc:docMkLst>
        <pc:docMk/>
      </pc:docMkLst>
      <pc:sldChg chg="modSp">
        <pc:chgData name="王凱心" userId="S::b0829009@cgu.edu.tw::83d3c75a-3b8e-452d-a354-b4f1c6bf59e7" providerId="AD" clId="Web-{2DE13964-6BC2-4C13-8CE7-4A1CAE453787}" dt="2021-12-25T07:36:43.478" v="54" actId="20577"/>
        <pc:sldMkLst>
          <pc:docMk/>
          <pc:sldMk cId="1668493793" sldId="267"/>
        </pc:sldMkLst>
        <pc:spChg chg="mod">
          <ac:chgData name="王凱心" userId="S::b0829009@cgu.edu.tw::83d3c75a-3b8e-452d-a354-b4f1c6bf59e7" providerId="AD" clId="Web-{2DE13964-6BC2-4C13-8CE7-4A1CAE453787}" dt="2021-12-25T07:36:43.478" v="54" actId="20577"/>
          <ac:spMkLst>
            <pc:docMk/>
            <pc:sldMk cId="1668493793" sldId="267"/>
            <ac:spMk id="5" creationId="{00000000-0000-0000-0000-000000000000}"/>
          </ac:spMkLst>
        </pc:spChg>
        <pc:spChg chg="mod">
          <ac:chgData name="王凱心" userId="S::b0829009@cgu.edu.tw::83d3c75a-3b8e-452d-a354-b4f1c6bf59e7" providerId="AD" clId="Web-{2DE13964-6BC2-4C13-8CE7-4A1CAE453787}" dt="2021-12-25T07:33:57.441" v="9" actId="20577"/>
          <ac:spMkLst>
            <pc:docMk/>
            <pc:sldMk cId="1668493793" sldId="267"/>
            <ac:spMk id="6" creationId="{00000000-0000-0000-0000-000000000000}"/>
          </ac:spMkLst>
        </pc:spChg>
      </pc:sldChg>
      <pc:sldChg chg="new del">
        <pc:chgData name="王凱心" userId="S::b0829009@cgu.edu.tw::83d3c75a-3b8e-452d-a354-b4f1c6bf59e7" providerId="AD" clId="Web-{2DE13964-6BC2-4C13-8CE7-4A1CAE453787}" dt="2021-12-25T07:37:48.104" v="56"/>
        <pc:sldMkLst>
          <pc:docMk/>
          <pc:sldMk cId="2156763421" sldId="277"/>
        </pc:sldMkLst>
      </pc:sldChg>
      <pc:sldChg chg="modSp new ord">
        <pc:chgData name="王凱心" userId="S::b0829009@cgu.edu.tw::83d3c75a-3b8e-452d-a354-b4f1c6bf59e7" providerId="AD" clId="Web-{2DE13964-6BC2-4C13-8CE7-4A1CAE453787}" dt="2021-12-25T08:03:05.090" v="74" actId="20577"/>
        <pc:sldMkLst>
          <pc:docMk/>
          <pc:sldMk cId="2892299363" sldId="277"/>
        </pc:sldMkLst>
        <pc:spChg chg="mod">
          <ac:chgData name="王凱心" userId="S::b0829009@cgu.edu.tw::83d3c75a-3b8e-452d-a354-b4f1c6bf59e7" providerId="AD" clId="Web-{2DE13964-6BC2-4C13-8CE7-4A1CAE453787}" dt="2021-12-25T08:03:05.090" v="74" actId="20577"/>
          <ac:spMkLst>
            <pc:docMk/>
            <pc:sldMk cId="2892299363" sldId="277"/>
            <ac:spMk id="2" creationId="{EA85C854-DFEB-4690-B666-3FA7BAA20747}"/>
          </ac:spMkLst>
        </pc:spChg>
        <pc:spChg chg="mod ord">
          <ac:chgData name="王凱心" userId="S::b0829009@cgu.edu.tw::83d3c75a-3b8e-452d-a354-b4f1c6bf59e7" providerId="AD" clId="Web-{2DE13964-6BC2-4C13-8CE7-4A1CAE453787}" dt="2021-12-25T08:02:55.527" v="64" actId="20577"/>
          <ac:spMkLst>
            <pc:docMk/>
            <pc:sldMk cId="2892299363" sldId="277"/>
            <ac:spMk id="3" creationId="{81ED7E7E-8868-49A8-8378-88638CFD54B5}"/>
          </ac:spMkLst>
        </pc:spChg>
      </pc:sldChg>
    </pc:docChg>
  </pc:docChgLst>
  <pc:docChgLst>
    <pc:chgData name="王凱心" userId="S::b0829009@cgu.edu.tw::83d3c75a-3b8e-452d-a354-b4f1c6bf59e7" providerId="AD" clId="Web-{7CF1B98D-8628-B6A2-C1D0-FA90B6258864}"/>
    <pc:docChg chg="addSld delSld modSld sldOrd">
      <pc:chgData name="王凱心" userId="S::b0829009@cgu.edu.tw::83d3c75a-3b8e-452d-a354-b4f1c6bf59e7" providerId="AD" clId="Web-{7CF1B98D-8628-B6A2-C1D0-FA90B6258864}" dt="2021-12-26T11:09:58.229" v="426" actId="20577"/>
      <pc:docMkLst>
        <pc:docMk/>
      </pc:docMkLst>
      <pc:sldChg chg="modNotes">
        <pc:chgData name="王凱心" userId="S::b0829009@cgu.edu.tw::83d3c75a-3b8e-452d-a354-b4f1c6bf59e7" providerId="AD" clId="Web-{7CF1B98D-8628-B6A2-C1D0-FA90B6258864}" dt="2021-12-26T11:01:28.512" v="221"/>
        <pc:sldMkLst>
          <pc:docMk/>
          <pc:sldMk cId="2382897881" sldId="283"/>
        </pc:sldMkLst>
      </pc:sldChg>
      <pc:sldChg chg="addSp delSp modSp ord">
        <pc:chgData name="王凱心" userId="S::b0829009@cgu.edu.tw::83d3c75a-3b8e-452d-a354-b4f1c6bf59e7" providerId="AD" clId="Web-{7CF1B98D-8628-B6A2-C1D0-FA90B6258864}" dt="2021-12-26T11:07:32.709" v="368"/>
        <pc:sldMkLst>
          <pc:docMk/>
          <pc:sldMk cId="3076279316" sldId="289"/>
        </pc:sldMkLst>
        <pc:spChg chg="mod">
          <ac:chgData name="王凱心" userId="S::b0829009@cgu.edu.tw::83d3c75a-3b8e-452d-a354-b4f1c6bf59e7" providerId="AD" clId="Web-{7CF1B98D-8628-B6A2-C1D0-FA90B6258864}" dt="2021-12-26T11:03:50.516" v="233" actId="20577"/>
          <ac:spMkLst>
            <pc:docMk/>
            <pc:sldMk cId="3076279316" sldId="289"/>
            <ac:spMk id="2" creationId="{EA85C854-DFEB-4690-B666-3FA7BAA20747}"/>
          </ac:spMkLst>
        </pc:spChg>
        <pc:spChg chg="mod">
          <ac:chgData name="王凱心" userId="S::b0829009@cgu.edu.tw::83d3c75a-3b8e-452d-a354-b4f1c6bf59e7" providerId="AD" clId="Web-{7CF1B98D-8628-B6A2-C1D0-FA90B6258864}" dt="2021-12-26T11:07:18.037" v="366" actId="20577"/>
          <ac:spMkLst>
            <pc:docMk/>
            <pc:sldMk cId="3076279316" sldId="289"/>
            <ac:spMk id="13" creationId="{328BCA7D-7DEC-41EE-A4A4-E650BD911B02}"/>
          </ac:spMkLst>
        </pc:spChg>
        <pc:picChg chg="add">
          <ac:chgData name="王凱心" userId="S::b0829009@cgu.edu.tw::83d3c75a-3b8e-452d-a354-b4f1c6bf59e7" providerId="AD" clId="Web-{7CF1B98D-8628-B6A2-C1D0-FA90B6258864}" dt="2021-12-26T11:07:32.709" v="368"/>
          <ac:picMkLst>
            <pc:docMk/>
            <pc:sldMk cId="3076279316" sldId="289"/>
            <ac:picMk id="3" creationId="{328FB128-CE03-429D-B68C-869095BF8CC2}"/>
          </ac:picMkLst>
        </pc:picChg>
        <pc:picChg chg="del">
          <ac:chgData name="王凱心" userId="S::b0829009@cgu.edu.tw::83d3c75a-3b8e-452d-a354-b4f1c6bf59e7" providerId="AD" clId="Web-{7CF1B98D-8628-B6A2-C1D0-FA90B6258864}" dt="2021-12-26T11:03:33.859" v="226"/>
          <ac:picMkLst>
            <pc:docMk/>
            <pc:sldMk cId="3076279316" sldId="289"/>
            <ac:picMk id="10" creationId="{DF716D94-5900-4600-8321-CB7B53CC79DA}"/>
          </ac:picMkLst>
        </pc:picChg>
      </pc:sldChg>
      <pc:sldChg chg="modSp">
        <pc:chgData name="王凱心" userId="S::b0829009@cgu.edu.tw::83d3c75a-3b8e-452d-a354-b4f1c6bf59e7" providerId="AD" clId="Web-{7CF1B98D-8628-B6A2-C1D0-FA90B6258864}" dt="2021-12-26T10:44:34.070" v="207" actId="20577"/>
        <pc:sldMkLst>
          <pc:docMk/>
          <pc:sldMk cId="2523313311" sldId="309"/>
        </pc:sldMkLst>
        <pc:spChg chg="mod">
          <ac:chgData name="王凱心" userId="S::b0829009@cgu.edu.tw::83d3c75a-3b8e-452d-a354-b4f1c6bf59e7" providerId="AD" clId="Web-{7CF1B98D-8628-B6A2-C1D0-FA90B6258864}" dt="2021-12-26T10:44:34.070" v="207" actId="20577"/>
          <ac:spMkLst>
            <pc:docMk/>
            <pc:sldMk cId="2523313311" sldId="309"/>
            <ac:spMk id="2" creationId="{EA85C854-DFEB-4690-B666-3FA7BAA20747}"/>
          </ac:spMkLst>
        </pc:spChg>
      </pc:sldChg>
      <pc:sldChg chg="add replId">
        <pc:chgData name="王凱心" userId="S::b0829009@cgu.edu.tw::83d3c75a-3b8e-452d-a354-b4f1c6bf59e7" providerId="AD" clId="Web-{7CF1B98D-8628-B6A2-C1D0-FA90B6258864}" dt="2021-12-26T11:03:27.140" v="224"/>
        <pc:sldMkLst>
          <pc:docMk/>
          <pc:sldMk cId="528249884" sldId="312"/>
        </pc:sldMkLst>
      </pc:sldChg>
      <pc:sldChg chg="add del replId">
        <pc:chgData name="王凱心" userId="S::b0829009@cgu.edu.tw::83d3c75a-3b8e-452d-a354-b4f1c6bf59e7" providerId="AD" clId="Web-{7CF1B98D-8628-B6A2-C1D0-FA90B6258864}" dt="2021-12-26T11:03:18.796" v="223"/>
        <pc:sldMkLst>
          <pc:docMk/>
          <pc:sldMk cId="4280208903" sldId="312"/>
        </pc:sldMkLst>
      </pc:sldChg>
      <pc:sldChg chg="modSp add replId">
        <pc:chgData name="王凱心" userId="S::b0829009@cgu.edu.tw::83d3c75a-3b8e-452d-a354-b4f1c6bf59e7" providerId="AD" clId="Web-{7CF1B98D-8628-B6A2-C1D0-FA90B6258864}" dt="2021-12-26T11:09:58.229" v="426" actId="20577"/>
        <pc:sldMkLst>
          <pc:docMk/>
          <pc:sldMk cId="690065959" sldId="314"/>
        </pc:sldMkLst>
        <pc:spChg chg="mod">
          <ac:chgData name="王凱心" userId="S::b0829009@cgu.edu.tw::83d3c75a-3b8e-452d-a354-b4f1c6bf59e7" providerId="AD" clId="Web-{7CF1B98D-8628-B6A2-C1D0-FA90B6258864}" dt="2021-12-26T11:09:58.229" v="426" actId="20577"/>
          <ac:spMkLst>
            <pc:docMk/>
            <pc:sldMk cId="690065959" sldId="314"/>
            <ac:spMk id="13" creationId="{328BCA7D-7DEC-41EE-A4A4-E650BD911B02}"/>
          </ac:spMkLst>
        </pc:spChg>
      </pc:sldChg>
    </pc:docChg>
  </pc:docChgLst>
  <pc:docChgLst>
    <pc:chgData name="姜念廷" userId="S::b0829001@cgu.edu.tw::54f77f88-e7b7-44f6-a70b-bbd7ab325b39" providerId="AD" clId="Web-{4C9A14DB-06A8-3E5E-70B7-72DDF3CD5C5C}"/>
    <pc:docChg chg="addSld delSld modSld">
      <pc:chgData name="姜念廷" userId="S::b0829001@cgu.edu.tw::54f77f88-e7b7-44f6-a70b-bbd7ab325b39" providerId="AD" clId="Web-{4C9A14DB-06A8-3E5E-70B7-72DDF3CD5C5C}" dt="2021-12-26T15:15:09.623" v="761" actId="1076"/>
      <pc:docMkLst>
        <pc:docMk/>
      </pc:docMkLst>
      <pc:sldChg chg="del">
        <pc:chgData name="姜念廷" userId="S::b0829001@cgu.edu.tw::54f77f88-e7b7-44f6-a70b-bbd7ab325b39" providerId="AD" clId="Web-{4C9A14DB-06A8-3E5E-70B7-72DDF3CD5C5C}" dt="2021-12-26T11:37:02.364" v="7"/>
        <pc:sldMkLst>
          <pc:docMk/>
          <pc:sldMk cId="0" sldId="260"/>
        </pc:sldMkLst>
      </pc:sldChg>
      <pc:sldChg chg="del">
        <pc:chgData name="姜念廷" userId="S::b0829001@cgu.edu.tw::54f77f88-e7b7-44f6-a70b-bbd7ab325b39" providerId="AD" clId="Web-{4C9A14DB-06A8-3E5E-70B7-72DDF3CD5C5C}" dt="2021-12-26T11:37:03.520" v="8"/>
        <pc:sldMkLst>
          <pc:docMk/>
          <pc:sldMk cId="3053987715" sldId="268"/>
        </pc:sldMkLst>
      </pc:sldChg>
      <pc:sldChg chg="del">
        <pc:chgData name="姜念廷" userId="S::b0829001@cgu.edu.tw::54f77f88-e7b7-44f6-a70b-bbd7ab325b39" providerId="AD" clId="Web-{4C9A14DB-06A8-3E5E-70B7-72DDF3CD5C5C}" dt="2021-12-26T11:37:04.489" v="9"/>
        <pc:sldMkLst>
          <pc:docMk/>
          <pc:sldMk cId="3309003799" sldId="269"/>
        </pc:sldMkLst>
      </pc:sldChg>
      <pc:sldChg chg="del">
        <pc:chgData name="姜念廷" userId="S::b0829001@cgu.edu.tw::54f77f88-e7b7-44f6-a70b-bbd7ab325b39" providerId="AD" clId="Web-{4C9A14DB-06A8-3E5E-70B7-72DDF3CD5C5C}" dt="2021-12-26T11:37:05.676" v="10"/>
        <pc:sldMkLst>
          <pc:docMk/>
          <pc:sldMk cId="2944105811" sldId="270"/>
        </pc:sldMkLst>
      </pc:sldChg>
      <pc:sldChg chg="del">
        <pc:chgData name="姜念廷" userId="S::b0829001@cgu.edu.tw::54f77f88-e7b7-44f6-a70b-bbd7ab325b39" providerId="AD" clId="Web-{4C9A14DB-06A8-3E5E-70B7-72DDF3CD5C5C}" dt="2021-12-26T11:37:06.989" v="11"/>
        <pc:sldMkLst>
          <pc:docMk/>
          <pc:sldMk cId="1074300010" sldId="271"/>
        </pc:sldMkLst>
      </pc:sldChg>
      <pc:sldChg chg="del">
        <pc:chgData name="姜念廷" userId="S::b0829001@cgu.edu.tw::54f77f88-e7b7-44f6-a70b-bbd7ab325b39" providerId="AD" clId="Web-{4C9A14DB-06A8-3E5E-70B7-72DDF3CD5C5C}" dt="2021-12-26T11:37:08.457" v="12"/>
        <pc:sldMkLst>
          <pc:docMk/>
          <pc:sldMk cId="1381152584" sldId="272"/>
        </pc:sldMkLst>
      </pc:sldChg>
      <pc:sldChg chg="del">
        <pc:chgData name="姜念廷" userId="S::b0829001@cgu.edu.tw::54f77f88-e7b7-44f6-a70b-bbd7ab325b39" providerId="AD" clId="Web-{4C9A14DB-06A8-3E5E-70B7-72DDF3CD5C5C}" dt="2021-12-26T11:37:09.942" v="13"/>
        <pc:sldMkLst>
          <pc:docMk/>
          <pc:sldMk cId="3865176367" sldId="273"/>
        </pc:sldMkLst>
      </pc:sldChg>
      <pc:sldChg chg="del">
        <pc:chgData name="姜念廷" userId="S::b0829001@cgu.edu.tw::54f77f88-e7b7-44f6-a70b-bbd7ab325b39" providerId="AD" clId="Web-{4C9A14DB-06A8-3E5E-70B7-72DDF3CD5C5C}" dt="2021-12-26T11:37:11.254" v="14"/>
        <pc:sldMkLst>
          <pc:docMk/>
          <pc:sldMk cId="2570555087" sldId="274"/>
        </pc:sldMkLst>
      </pc:sldChg>
      <pc:sldChg chg="del">
        <pc:chgData name="姜念廷" userId="S::b0829001@cgu.edu.tw::54f77f88-e7b7-44f6-a70b-bbd7ab325b39" providerId="AD" clId="Web-{4C9A14DB-06A8-3E5E-70B7-72DDF3CD5C5C}" dt="2021-12-26T11:37:14.411" v="15"/>
        <pc:sldMkLst>
          <pc:docMk/>
          <pc:sldMk cId="3524060472" sldId="275"/>
        </pc:sldMkLst>
      </pc:sldChg>
      <pc:sldChg chg="delSp modSp">
        <pc:chgData name="姜念廷" userId="S::b0829001@cgu.edu.tw::54f77f88-e7b7-44f6-a70b-bbd7ab325b39" providerId="AD" clId="Web-{4C9A14DB-06A8-3E5E-70B7-72DDF3CD5C5C}" dt="2021-12-26T12:04:33.747" v="53" actId="1076"/>
        <pc:sldMkLst>
          <pc:docMk/>
          <pc:sldMk cId="1214224466" sldId="276"/>
        </pc:sldMkLst>
        <pc:spChg chg="del mod">
          <ac:chgData name="姜念廷" userId="S::b0829001@cgu.edu.tw::54f77f88-e7b7-44f6-a70b-bbd7ab325b39" providerId="AD" clId="Web-{4C9A14DB-06A8-3E5E-70B7-72DDF3CD5C5C}" dt="2021-12-26T11:36:36.879" v="6"/>
          <ac:spMkLst>
            <pc:docMk/>
            <pc:sldMk cId="1214224466" sldId="276"/>
            <ac:spMk id="2" creationId="{00000000-0000-0000-0000-000000000000}"/>
          </ac:spMkLst>
        </pc:spChg>
        <pc:spChg chg="mod">
          <ac:chgData name="姜念廷" userId="S::b0829001@cgu.edu.tw::54f77f88-e7b7-44f6-a70b-bbd7ab325b39" providerId="AD" clId="Web-{4C9A14DB-06A8-3E5E-70B7-72DDF3CD5C5C}" dt="2021-12-26T12:04:21.340" v="51" actId="1076"/>
          <ac:spMkLst>
            <pc:docMk/>
            <pc:sldMk cId="1214224466" sldId="276"/>
            <ac:spMk id="3" creationId="{00000000-0000-0000-0000-000000000000}"/>
          </ac:spMkLst>
        </pc:spChg>
        <pc:spChg chg="mod">
          <ac:chgData name="姜念廷" userId="S::b0829001@cgu.edu.tw::54f77f88-e7b7-44f6-a70b-bbd7ab325b39" providerId="AD" clId="Web-{4C9A14DB-06A8-3E5E-70B7-72DDF3CD5C5C}" dt="2021-12-26T12:04:23.762" v="52" actId="1076"/>
          <ac:spMkLst>
            <pc:docMk/>
            <pc:sldMk cId="1214224466" sldId="276"/>
            <ac:spMk id="5" creationId="{00000000-0000-0000-0000-000000000000}"/>
          </ac:spMkLst>
        </pc:spChg>
        <pc:spChg chg="mod">
          <ac:chgData name="姜念廷" userId="S::b0829001@cgu.edu.tw::54f77f88-e7b7-44f6-a70b-bbd7ab325b39" providerId="AD" clId="Web-{4C9A14DB-06A8-3E5E-70B7-72DDF3CD5C5C}" dt="2021-12-26T12:04:33.747" v="53" actId="1076"/>
          <ac:spMkLst>
            <pc:docMk/>
            <pc:sldMk cId="1214224466" sldId="276"/>
            <ac:spMk id="6" creationId="{00000000-0000-0000-0000-000000000000}"/>
          </ac:spMkLst>
        </pc:spChg>
      </pc:sldChg>
      <pc:sldChg chg="modSp">
        <pc:chgData name="姜念廷" userId="S::b0829001@cgu.edu.tw::54f77f88-e7b7-44f6-a70b-bbd7ab325b39" providerId="AD" clId="Web-{4C9A14DB-06A8-3E5E-70B7-72DDF3CD5C5C}" dt="2021-12-26T15:15:03.201" v="760" actId="1076"/>
        <pc:sldMkLst>
          <pc:docMk/>
          <pc:sldMk cId="146101761" sldId="292"/>
        </pc:sldMkLst>
        <pc:spChg chg="mod">
          <ac:chgData name="姜念廷" userId="S::b0829001@cgu.edu.tw::54f77f88-e7b7-44f6-a70b-bbd7ab325b39" providerId="AD" clId="Web-{4C9A14DB-06A8-3E5E-70B7-72DDF3CD5C5C}" dt="2021-12-26T12:10:20.395" v="59" actId="1076"/>
          <ac:spMkLst>
            <pc:docMk/>
            <pc:sldMk cId="146101761" sldId="292"/>
            <ac:spMk id="2" creationId="{E737F4B6-0F04-4CE1-B5E1-2B3DD7CCBC97}"/>
          </ac:spMkLst>
        </pc:spChg>
        <pc:spChg chg="mod">
          <ac:chgData name="姜念廷" userId="S::b0829001@cgu.edu.tw::54f77f88-e7b7-44f6-a70b-bbd7ab325b39" providerId="AD" clId="Web-{4C9A14DB-06A8-3E5E-70B7-72DDF3CD5C5C}" dt="2021-12-26T12:16:27.887" v="135" actId="20577"/>
          <ac:spMkLst>
            <pc:docMk/>
            <pc:sldMk cId="146101761" sldId="292"/>
            <ac:spMk id="3" creationId="{3EF0D779-B548-45B2-9B89-72E80F20ECC6}"/>
          </ac:spMkLst>
        </pc:spChg>
        <pc:picChg chg="mod">
          <ac:chgData name="姜念廷" userId="S::b0829001@cgu.edu.tw::54f77f88-e7b7-44f6-a70b-bbd7ab325b39" providerId="AD" clId="Web-{4C9A14DB-06A8-3E5E-70B7-72DDF3CD5C5C}" dt="2021-12-26T15:15:03.201" v="760" actId="1076"/>
          <ac:picMkLst>
            <pc:docMk/>
            <pc:sldMk cId="146101761" sldId="292"/>
            <ac:picMk id="11" creationId="{C840F913-2E38-4169-934B-8C01F3B74D51}"/>
          </ac:picMkLst>
        </pc:picChg>
      </pc:sldChg>
      <pc:sldChg chg="addSp modSp">
        <pc:chgData name="姜念廷" userId="S::b0829001@cgu.edu.tw::54f77f88-e7b7-44f6-a70b-bbd7ab325b39" providerId="AD" clId="Web-{4C9A14DB-06A8-3E5E-70B7-72DDF3CD5C5C}" dt="2021-12-26T12:49:52.192" v="253" actId="1076"/>
        <pc:sldMkLst>
          <pc:docMk/>
          <pc:sldMk cId="102031811" sldId="293"/>
        </pc:sldMkLst>
        <pc:spChg chg="mod">
          <ac:chgData name="姜念廷" userId="S::b0829001@cgu.edu.tw::54f77f88-e7b7-44f6-a70b-bbd7ab325b39" providerId="AD" clId="Web-{4C9A14DB-06A8-3E5E-70B7-72DDF3CD5C5C}" dt="2021-12-26T12:40:02.916" v="177" actId="1076"/>
          <ac:spMkLst>
            <pc:docMk/>
            <pc:sldMk cId="102031811" sldId="293"/>
            <ac:spMk id="2" creationId="{30D8AFFB-C6BB-41DC-A7B4-796DC33677B9}"/>
          </ac:spMkLst>
        </pc:spChg>
        <pc:spChg chg="mod">
          <ac:chgData name="姜念廷" userId="S::b0829001@cgu.edu.tw::54f77f88-e7b7-44f6-a70b-bbd7ab325b39" providerId="AD" clId="Web-{4C9A14DB-06A8-3E5E-70B7-72DDF3CD5C5C}" dt="2021-12-26T12:49:41.661" v="250" actId="1076"/>
          <ac:spMkLst>
            <pc:docMk/>
            <pc:sldMk cId="102031811" sldId="293"/>
            <ac:spMk id="3" creationId="{1DAFF1D9-899C-49D7-8CE6-6114870D3CC6}"/>
          </ac:spMkLst>
        </pc:spChg>
        <pc:spChg chg="add mod">
          <ac:chgData name="姜念廷" userId="S::b0829001@cgu.edu.tw::54f77f88-e7b7-44f6-a70b-bbd7ab325b39" providerId="AD" clId="Web-{4C9A14DB-06A8-3E5E-70B7-72DDF3CD5C5C}" dt="2021-12-26T12:49:48.458" v="252" actId="1076"/>
          <ac:spMkLst>
            <pc:docMk/>
            <pc:sldMk cId="102031811" sldId="293"/>
            <ac:spMk id="5" creationId="{ACBD34A8-B935-4F72-BA76-8DBF107BB263}"/>
          </ac:spMkLst>
        </pc:spChg>
        <pc:picChg chg="add mod">
          <ac:chgData name="姜念廷" userId="S::b0829001@cgu.edu.tw::54f77f88-e7b7-44f6-a70b-bbd7ab325b39" providerId="AD" clId="Web-{4C9A14DB-06A8-3E5E-70B7-72DDF3CD5C5C}" dt="2021-12-26T12:49:44.286" v="251" actId="1076"/>
          <ac:picMkLst>
            <pc:docMk/>
            <pc:sldMk cId="102031811" sldId="293"/>
            <ac:picMk id="4" creationId="{72CD167A-25B0-4F54-81FF-9D6709B56441}"/>
          </ac:picMkLst>
        </pc:picChg>
        <pc:picChg chg="add mod">
          <ac:chgData name="姜念廷" userId="S::b0829001@cgu.edu.tw::54f77f88-e7b7-44f6-a70b-bbd7ab325b39" providerId="AD" clId="Web-{4C9A14DB-06A8-3E5E-70B7-72DDF3CD5C5C}" dt="2021-12-26T12:49:52.192" v="253" actId="1076"/>
          <ac:picMkLst>
            <pc:docMk/>
            <pc:sldMk cId="102031811" sldId="293"/>
            <ac:picMk id="7" creationId="{B527BD40-344E-4286-A9C3-B0F28981C777}"/>
          </ac:picMkLst>
        </pc:picChg>
      </pc:sldChg>
      <pc:sldChg chg="modSp">
        <pc:chgData name="姜念廷" userId="S::b0829001@cgu.edu.tw::54f77f88-e7b7-44f6-a70b-bbd7ab325b39" providerId="AD" clId="Web-{4C9A14DB-06A8-3E5E-70B7-72DDF3CD5C5C}" dt="2021-12-26T13:02:34.915" v="284" actId="14100"/>
        <pc:sldMkLst>
          <pc:docMk/>
          <pc:sldMk cId="2775689045" sldId="294"/>
        </pc:sldMkLst>
        <pc:spChg chg="mod">
          <ac:chgData name="姜念廷" userId="S::b0829001@cgu.edu.tw::54f77f88-e7b7-44f6-a70b-bbd7ab325b39" providerId="AD" clId="Web-{4C9A14DB-06A8-3E5E-70B7-72DDF3CD5C5C}" dt="2021-12-26T12:11:17.053" v="79" actId="1076"/>
          <ac:spMkLst>
            <pc:docMk/>
            <pc:sldMk cId="2775689045" sldId="294"/>
            <ac:spMk id="2" creationId="{DB5CB486-8C5C-4B62-8006-8AEE9BD0DCDF}"/>
          </ac:spMkLst>
        </pc:spChg>
        <pc:spChg chg="mod">
          <ac:chgData name="姜念廷" userId="S::b0829001@cgu.edu.tw::54f77f88-e7b7-44f6-a70b-bbd7ab325b39" providerId="AD" clId="Web-{4C9A14DB-06A8-3E5E-70B7-72DDF3CD5C5C}" dt="2021-12-26T13:02:34.915" v="284" actId="14100"/>
          <ac:spMkLst>
            <pc:docMk/>
            <pc:sldMk cId="2775689045" sldId="294"/>
            <ac:spMk id="3" creationId="{962C303A-7E14-48A2-85EC-EA35E22630F4}"/>
          </ac:spMkLst>
        </pc:spChg>
      </pc:sldChg>
      <pc:sldChg chg="addSp delSp modSp">
        <pc:chgData name="姜念廷" userId="S::b0829001@cgu.edu.tw::54f77f88-e7b7-44f6-a70b-bbd7ab325b39" providerId="AD" clId="Web-{4C9A14DB-06A8-3E5E-70B7-72DDF3CD5C5C}" dt="2021-12-26T15:15:09.623" v="761" actId="1076"/>
        <pc:sldMkLst>
          <pc:docMk/>
          <pc:sldMk cId="2225397840" sldId="295"/>
        </pc:sldMkLst>
        <pc:spChg chg="mod">
          <ac:chgData name="姜念廷" userId="S::b0829001@cgu.edu.tw::54f77f88-e7b7-44f6-a70b-bbd7ab325b39" providerId="AD" clId="Web-{4C9A14DB-06A8-3E5E-70B7-72DDF3CD5C5C}" dt="2021-12-26T13:47:24.888" v="458" actId="1076"/>
          <ac:spMkLst>
            <pc:docMk/>
            <pc:sldMk cId="2225397840" sldId="295"/>
            <ac:spMk id="2" creationId="{0B56F9D1-7B85-4EF3-A44A-D466ADBECC41}"/>
          </ac:spMkLst>
        </pc:spChg>
        <pc:spChg chg="mod">
          <ac:chgData name="姜念廷" userId="S::b0829001@cgu.edu.tw::54f77f88-e7b7-44f6-a70b-bbd7ab325b39" providerId="AD" clId="Web-{4C9A14DB-06A8-3E5E-70B7-72DDF3CD5C5C}" dt="2021-12-26T13:46:21.793" v="446" actId="20577"/>
          <ac:spMkLst>
            <pc:docMk/>
            <pc:sldMk cId="2225397840" sldId="295"/>
            <ac:spMk id="3" creationId="{23A1E8E8-EA49-4F0B-88AC-C089341BAB3A}"/>
          </ac:spMkLst>
        </pc:spChg>
        <pc:spChg chg="add del mod">
          <ac:chgData name="姜念廷" userId="S::b0829001@cgu.edu.tw::54f77f88-e7b7-44f6-a70b-bbd7ab325b39" providerId="AD" clId="Web-{4C9A14DB-06A8-3E5E-70B7-72DDF3CD5C5C}" dt="2021-12-26T13:40:59.256" v="379"/>
          <ac:spMkLst>
            <pc:docMk/>
            <pc:sldMk cId="2225397840" sldId="295"/>
            <ac:spMk id="5" creationId="{971E3E84-D556-4905-B601-A68B6F95B73A}"/>
          </ac:spMkLst>
        </pc:spChg>
        <pc:picChg chg="add mod">
          <ac:chgData name="姜念廷" userId="S::b0829001@cgu.edu.tw::54f77f88-e7b7-44f6-a70b-bbd7ab325b39" providerId="AD" clId="Web-{4C9A14DB-06A8-3E5E-70B7-72DDF3CD5C5C}" dt="2021-12-26T13:40:29.162" v="369" actId="1076"/>
          <ac:picMkLst>
            <pc:docMk/>
            <pc:sldMk cId="2225397840" sldId="295"/>
            <ac:picMk id="4" creationId="{405BBBBD-882C-4E5F-8845-9C4A848A99FA}"/>
          </ac:picMkLst>
        </pc:picChg>
        <pc:picChg chg="add mod">
          <ac:chgData name="姜念廷" userId="S::b0829001@cgu.edu.tw::54f77f88-e7b7-44f6-a70b-bbd7ab325b39" providerId="AD" clId="Web-{4C9A14DB-06A8-3E5E-70B7-72DDF3CD5C5C}" dt="2021-12-26T13:40:52.693" v="377" actId="1076"/>
          <ac:picMkLst>
            <pc:docMk/>
            <pc:sldMk cId="2225397840" sldId="295"/>
            <ac:picMk id="6" creationId="{BA70FFDA-BBAA-43EE-B489-5ED495892F8F}"/>
          </ac:picMkLst>
        </pc:picChg>
        <pc:picChg chg="add mod">
          <ac:chgData name="姜念廷" userId="S::b0829001@cgu.edu.tw::54f77f88-e7b7-44f6-a70b-bbd7ab325b39" providerId="AD" clId="Web-{4C9A14DB-06A8-3E5E-70B7-72DDF3CD5C5C}" dt="2021-12-26T13:43:15.149" v="403" actId="1076"/>
          <ac:picMkLst>
            <pc:docMk/>
            <pc:sldMk cId="2225397840" sldId="295"/>
            <ac:picMk id="7" creationId="{2ED3CD4D-A264-40D3-841B-A11E475CB200}"/>
          </ac:picMkLst>
        </pc:picChg>
        <pc:picChg chg="add mod">
          <ac:chgData name="姜念廷" userId="S::b0829001@cgu.edu.tw::54f77f88-e7b7-44f6-a70b-bbd7ab325b39" providerId="AD" clId="Web-{4C9A14DB-06A8-3E5E-70B7-72DDF3CD5C5C}" dt="2021-12-26T13:44:43.697" v="405" actId="1076"/>
          <ac:picMkLst>
            <pc:docMk/>
            <pc:sldMk cId="2225397840" sldId="295"/>
            <ac:picMk id="8" creationId="{5B177DFF-72D6-40A7-B90A-DB7092C29545}"/>
          </ac:picMkLst>
        </pc:picChg>
        <pc:picChg chg="add mod">
          <ac:chgData name="姜念廷" userId="S::b0829001@cgu.edu.tw::54f77f88-e7b7-44f6-a70b-bbd7ab325b39" providerId="AD" clId="Web-{4C9A14DB-06A8-3E5E-70B7-72DDF3CD5C5C}" dt="2021-12-26T15:15:09.623" v="761" actId="1076"/>
          <ac:picMkLst>
            <pc:docMk/>
            <pc:sldMk cId="2225397840" sldId="295"/>
            <ac:picMk id="9" creationId="{9F1EA09E-A9E6-430D-A570-EAE77C244DFA}"/>
          </ac:picMkLst>
        </pc:picChg>
      </pc:sldChg>
      <pc:sldChg chg="addSp modSp">
        <pc:chgData name="姜念廷" userId="S::b0829001@cgu.edu.tw::54f77f88-e7b7-44f6-a70b-bbd7ab325b39" providerId="AD" clId="Web-{4C9A14DB-06A8-3E5E-70B7-72DDF3CD5C5C}" dt="2021-12-26T14:39:13.569" v="747" actId="20577"/>
        <pc:sldMkLst>
          <pc:docMk/>
          <pc:sldMk cId="3015883913" sldId="296"/>
        </pc:sldMkLst>
        <pc:spChg chg="mod">
          <ac:chgData name="姜念廷" userId="S::b0829001@cgu.edu.tw::54f77f88-e7b7-44f6-a70b-bbd7ab325b39" providerId="AD" clId="Web-{4C9A14DB-06A8-3E5E-70B7-72DDF3CD5C5C}" dt="2021-12-26T14:39:13.569" v="747" actId="20577"/>
          <ac:spMkLst>
            <pc:docMk/>
            <pc:sldMk cId="3015883913" sldId="296"/>
            <ac:spMk id="3" creationId="{04142D0F-BD43-4A05-ACE1-5C0E0E18D7C3}"/>
          </ac:spMkLst>
        </pc:spChg>
        <pc:picChg chg="add mod">
          <ac:chgData name="姜念廷" userId="S::b0829001@cgu.edu.tw::54f77f88-e7b7-44f6-a70b-bbd7ab325b39" providerId="AD" clId="Web-{4C9A14DB-06A8-3E5E-70B7-72DDF3CD5C5C}" dt="2021-12-26T14:28:35.698" v="686" actId="1076"/>
          <ac:picMkLst>
            <pc:docMk/>
            <pc:sldMk cId="3015883913" sldId="296"/>
            <ac:picMk id="4" creationId="{D6B80342-CF98-4DEE-8134-992161C8E20F}"/>
          </ac:picMkLst>
        </pc:picChg>
      </pc:sldChg>
      <pc:sldChg chg="modSp">
        <pc:chgData name="姜念廷" userId="S::b0829001@cgu.edu.tw::54f77f88-e7b7-44f6-a70b-bbd7ab325b39" providerId="AD" clId="Web-{4C9A14DB-06A8-3E5E-70B7-72DDF3CD5C5C}" dt="2021-12-26T13:54:47.615" v="533" actId="20577"/>
        <pc:sldMkLst>
          <pc:docMk/>
          <pc:sldMk cId="1376707581" sldId="300"/>
        </pc:sldMkLst>
        <pc:spChg chg="mod">
          <ac:chgData name="姜念廷" userId="S::b0829001@cgu.edu.tw::54f77f88-e7b7-44f6-a70b-bbd7ab325b39" providerId="AD" clId="Web-{4C9A14DB-06A8-3E5E-70B7-72DDF3CD5C5C}" dt="2021-12-26T13:54:47.615" v="533" actId="20577"/>
          <ac:spMkLst>
            <pc:docMk/>
            <pc:sldMk cId="1376707581" sldId="300"/>
            <ac:spMk id="3" creationId="{4A2FD335-A4C8-487D-979F-BA0532A016E3}"/>
          </ac:spMkLst>
        </pc:spChg>
      </pc:sldChg>
      <pc:sldChg chg="modSp">
        <pc:chgData name="姜念廷" userId="S::b0829001@cgu.edu.tw::54f77f88-e7b7-44f6-a70b-bbd7ab325b39" providerId="AD" clId="Web-{4C9A14DB-06A8-3E5E-70B7-72DDF3CD5C5C}" dt="2021-12-26T12:13:29.306" v="115" actId="14100"/>
        <pc:sldMkLst>
          <pc:docMk/>
          <pc:sldMk cId="1215428109" sldId="303"/>
        </pc:sldMkLst>
        <pc:spChg chg="mod">
          <ac:chgData name="姜念廷" userId="S::b0829001@cgu.edu.tw::54f77f88-e7b7-44f6-a70b-bbd7ab325b39" providerId="AD" clId="Web-{4C9A14DB-06A8-3E5E-70B7-72DDF3CD5C5C}" dt="2021-12-26T12:13:29.306" v="115" actId="14100"/>
          <ac:spMkLst>
            <pc:docMk/>
            <pc:sldMk cId="1215428109" sldId="303"/>
            <ac:spMk id="3" creationId="{168058B8-E3D0-40B3-A2F8-35069A7A316B}"/>
          </ac:spMkLst>
        </pc:spChg>
      </pc:sldChg>
      <pc:sldChg chg="delSp modSp">
        <pc:chgData name="姜念廷" userId="S::b0829001@cgu.edu.tw::54f77f88-e7b7-44f6-a70b-bbd7ab325b39" providerId="AD" clId="Web-{4C9A14DB-06A8-3E5E-70B7-72DDF3CD5C5C}" dt="2021-12-26T15:08:24.350" v="759" actId="1076"/>
        <pc:sldMkLst>
          <pc:docMk/>
          <pc:sldMk cId="234007814" sldId="305"/>
        </pc:sldMkLst>
        <pc:spChg chg="mod">
          <ac:chgData name="姜念廷" userId="S::b0829001@cgu.edu.tw::54f77f88-e7b7-44f6-a70b-bbd7ab325b39" providerId="AD" clId="Web-{4C9A14DB-06A8-3E5E-70B7-72DDF3CD5C5C}" dt="2021-12-26T12:12:36.664" v="105" actId="1076"/>
          <ac:spMkLst>
            <pc:docMk/>
            <pc:sldMk cId="234007814" sldId="305"/>
            <ac:spMk id="2" creationId="{BFDBEDDC-552E-4B35-95CB-199B599C190E}"/>
          </ac:spMkLst>
        </pc:spChg>
        <pc:spChg chg="mod">
          <ac:chgData name="姜念廷" userId="S::b0829001@cgu.edu.tw::54f77f88-e7b7-44f6-a70b-bbd7ab325b39" providerId="AD" clId="Web-{4C9A14DB-06A8-3E5E-70B7-72DDF3CD5C5C}" dt="2021-12-26T13:51:53.377" v="496" actId="14100"/>
          <ac:spMkLst>
            <pc:docMk/>
            <pc:sldMk cId="234007814" sldId="305"/>
            <ac:spMk id="3" creationId="{4A2FD335-A4C8-487D-979F-BA0532A016E3}"/>
          </ac:spMkLst>
        </pc:spChg>
        <pc:spChg chg="mod">
          <ac:chgData name="姜念廷" userId="S::b0829001@cgu.edu.tw::54f77f88-e7b7-44f6-a70b-bbd7ab325b39" providerId="AD" clId="Web-{4C9A14DB-06A8-3E5E-70B7-72DDF3CD5C5C}" dt="2021-12-26T13:52:26.518" v="506" actId="1076"/>
          <ac:spMkLst>
            <pc:docMk/>
            <pc:sldMk cId="234007814" sldId="305"/>
            <ac:spMk id="7" creationId="{3D84277C-F5BD-4CB7-9AF3-03FEDECC4074}"/>
          </ac:spMkLst>
        </pc:spChg>
        <pc:spChg chg="del mod">
          <ac:chgData name="姜念廷" userId="S::b0829001@cgu.edu.tw::54f77f88-e7b7-44f6-a70b-bbd7ab325b39" providerId="AD" clId="Web-{4C9A14DB-06A8-3E5E-70B7-72DDF3CD5C5C}" dt="2021-12-26T13:51:42.221" v="491"/>
          <ac:spMkLst>
            <pc:docMk/>
            <pc:sldMk cId="234007814" sldId="305"/>
            <ac:spMk id="9" creationId="{23F1D7A5-EE55-4BAB-A311-347506F445C7}"/>
          </ac:spMkLst>
        </pc:spChg>
        <pc:picChg chg="del">
          <ac:chgData name="姜念廷" userId="S::b0829001@cgu.edu.tw::54f77f88-e7b7-44f6-a70b-bbd7ab325b39" providerId="AD" clId="Web-{4C9A14DB-06A8-3E5E-70B7-72DDF3CD5C5C}" dt="2021-12-26T13:50:57.095" v="476"/>
          <ac:picMkLst>
            <pc:docMk/>
            <pc:sldMk cId="234007814" sldId="305"/>
            <ac:picMk id="4" creationId="{123499EB-64CF-48A9-A61A-99DBD016E441}"/>
          </ac:picMkLst>
        </pc:picChg>
        <pc:picChg chg="mod">
          <ac:chgData name="姜念廷" userId="S::b0829001@cgu.edu.tw::54f77f88-e7b7-44f6-a70b-bbd7ab325b39" providerId="AD" clId="Web-{4C9A14DB-06A8-3E5E-70B7-72DDF3CD5C5C}" dt="2021-12-26T13:52:23.018" v="505" actId="1076"/>
          <ac:picMkLst>
            <pc:docMk/>
            <pc:sldMk cId="234007814" sldId="305"/>
            <ac:picMk id="5" creationId="{8AE576C2-4C8B-4EB4-B761-90B307240992}"/>
          </ac:picMkLst>
        </pc:picChg>
        <pc:picChg chg="mod">
          <ac:chgData name="姜念廷" userId="S::b0829001@cgu.edu.tw::54f77f88-e7b7-44f6-a70b-bbd7ab325b39" providerId="AD" clId="Web-{4C9A14DB-06A8-3E5E-70B7-72DDF3CD5C5C}" dt="2021-12-26T15:08:24.350" v="759" actId="1076"/>
          <ac:picMkLst>
            <pc:docMk/>
            <pc:sldMk cId="234007814" sldId="305"/>
            <ac:picMk id="6" creationId="{7ADEAFEF-F3EC-4647-BAB7-587FF41A4994}"/>
          </ac:picMkLst>
        </pc:picChg>
      </pc:sldChg>
      <pc:sldChg chg="modSp">
        <pc:chgData name="姜念廷" userId="S::b0829001@cgu.edu.tw::54f77f88-e7b7-44f6-a70b-bbd7ab325b39" providerId="AD" clId="Web-{4C9A14DB-06A8-3E5E-70B7-72DDF3CD5C5C}" dt="2021-12-26T12:13:48.634" v="119" actId="1076"/>
        <pc:sldMkLst>
          <pc:docMk/>
          <pc:sldMk cId="1678914916" sldId="321"/>
        </pc:sldMkLst>
        <pc:spChg chg="mod">
          <ac:chgData name="姜念廷" userId="S::b0829001@cgu.edu.tw::54f77f88-e7b7-44f6-a70b-bbd7ab325b39" providerId="AD" clId="Web-{4C9A14DB-06A8-3E5E-70B7-72DDF3CD5C5C}" dt="2021-12-26T12:13:44.400" v="118" actId="1076"/>
          <ac:spMkLst>
            <pc:docMk/>
            <pc:sldMk cId="1678914916" sldId="321"/>
            <ac:spMk id="2" creationId="{CFAB1968-BA65-40D1-8370-F38832F5002D}"/>
          </ac:spMkLst>
        </pc:spChg>
        <pc:spChg chg="mod">
          <ac:chgData name="姜念廷" userId="S::b0829001@cgu.edu.tw::54f77f88-e7b7-44f6-a70b-bbd7ab325b39" providerId="AD" clId="Web-{4C9A14DB-06A8-3E5E-70B7-72DDF3CD5C5C}" dt="2021-12-26T12:13:48.634" v="119" actId="1076"/>
          <ac:spMkLst>
            <pc:docMk/>
            <pc:sldMk cId="1678914916" sldId="321"/>
            <ac:spMk id="3" creationId="{1B49721C-D494-4177-9D94-D2027090563F}"/>
          </ac:spMkLst>
        </pc:spChg>
      </pc:sldChg>
      <pc:sldChg chg="delSp modSp new">
        <pc:chgData name="姜念廷" userId="S::b0829001@cgu.edu.tw::54f77f88-e7b7-44f6-a70b-bbd7ab325b39" providerId="AD" clId="Web-{4C9A14DB-06A8-3E5E-70B7-72DDF3CD5C5C}" dt="2021-12-26T14:29:59.684" v="689"/>
        <pc:sldMkLst>
          <pc:docMk/>
          <pc:sldMk cId="3378128498" sldId="322"/>
        </pc:sldMkLst>
        <pc:spChg chg="mod">
          <ac:chgData name="姜念廷" userId="S::b0829001@cgu.edu.tw::54f77f88-e7b7-44f6-a70b-bbd7ab325b39" providerId="AD" clId="Web-{4C9A14DB-06A8-3E5E-70B7-72DDF3CD5C5C}" dt="2021-12-26T12:15:03.729" v="130" actId="14100"/>
          <ac:spMkLst>
            <pc:docMk/>
            <pc:sldMk cId="3378128498" sldId="322"/>
            <ac:spMk id="2" creationId="{D07F9DC7-D97F-4C6C-9FDE-C283271B0E7E}"/>
          </ac:spMkLst>
        </pc:spChg>
        <pc:spChg chg="del mod">
          <ac:chgData name="姜念廷" userId="S::b0829001@cgu.edu.tw::54f77f88-e7b7-44f6-a70b-bbd7ab325b39" providerId="AD" clId="Web-{4C9A14DB-06A8-3E5E-70B7-72DDF3CD5C5C}" dt="2021-12-26T14:29:59.684" v="689"/>
          <ac:spMkLst>
            <pc:docMk/>
            <pc:sldMk cId="3378128498" sldId="322"/>
            <ac:spMk id="3" creationId="{3148AC42-4BBE-4306-94E7-1C8CBFF3715D}"/>
          </ac:spMkLst>
        </pc:spChg>
      </pc:sldChg>
      <pc:sldChg chg="addSp modSp new">
        <pc:chgData name="姜念廷" userId="S::b0829001@cgu.edu.tw::54f77f88-e7b7-44f6-a70b-bbd7ab325b39" providerId="AD" clId="Web-{4C9A14DB-06A8-3E5E-70B7-72DDF3CD5C5C}" dt="2021-12-26T14:29:15.480" v="687" actId="1076"/>
        <pc:sldMkLst>
          <pc:docMk/>
          <pc:sldMk cId="77632996" sldId="324"/>
        </pc:sldMkLst>
        <pc:spChg chg="mod">
          <ac:chgData name="姜念廷" userId="S::b0829001@cgu.edu.tw::54f77f88-e7b7-44f6-a70b-bbd7ab325b39" providerId="AD" clId="Web-{4C9A14DB-06A8-3E5E-70B7-72DDF3CD5C5C}" dt="2021-12-26T13:47:37.326" v="463" actId="1076"/>
          <ac:spMkLst>
            <pc:docMk/>
            <pc:sldMk cId="77632996" sldId="324"/>
            <ac:spMk id="2" creationId="{2C59CAF5-63FE-4F29-B711-FA7443567BD9}"/>
          </ac:spMkLst>
        </pc:spChg>
        <pc:spChg chg="mod">
          <ac:chgData name="姜念廷" userId="S::b0829001@cgu.edu.tw::54f77f88-e7b7-44f6-a70b-bbd7ab325b39" providerId="AD" clId="Web-{4C9A14DB-06A8-3E5E-70B7-72DDF3CD5C5C}" dt="2021-12-26T13:59:17.573" v="593" actId="20577"/>
          <ac:spMkLst>
            <pc:docMk/>
            <pc:sldMk cId="77632996" sldId="324"/>
            <ac:spMk id="3" creationId="{3BF96A04-E07D-408B-8C48-3FF45F7E73FC}"/>
          </ac:spMkLst>
        </pc:spChg>
        <pc:spChg chg="add mod">
          <ac:chgData name="姜念廷" userId="S::b0829001@cgu.edu.tw::54f77f88-e7b7-44f6-a70b-bbd7ab325b39" providerId="AD" clId="Web-{4C9A14DB-06A8-3E5E-70B7-72DDF3CD5C5C}" dt="2021-12-26T14:22:45.848" v="665" actId="20577"/>
          <ac:spMkLst>
            <pc:docMk/>
            <pc:sldMk cId="77632996" sldId="324"/>
            <ac:spMk id="6" creationId="{674C95E4-9053-4F9D-88AD-161AD959DED9}"/>
          </ac:spMkLst>
        </pc:spChg>
        <pc:picChg chg="add mod">
          <ac:chgData name="姜念廷" userId="S::b0829001@cgu.edu.tw::54f77f88-e7b7-44f6-a70b-bbd7ab325b39" providerId="AD" clId="Web-{4C9A14DB-06A8-3E5E-70B7-72DDF3CD5C5C}" dt="2021-12-26T14:00:03.542" v="603" actId="1076"/>
          <ac:picMkLst>
            <pc:docMk/>
            <pc:sldMk cId="77632996" sldId="324"/>
            <ac:picMk id="4" creationId="{3308A12C-B438-4230-A77D-56F6FC6A85AE}"/>
          </ac:picMkLst>
        </pc:picChg>
        <pc:picChg chg="add mod">
          <ac:chgData name="姜念廷" userId="S::b0829001@cgu.edu.tw::54f77f88-e7b7-44f6-a70b-bbd7ab325b39" providerId="AD" clId="Web-{4C9A14DB-06A8-3E5E-70B7-72DDF3CD5C5C}" dt="2021-12-26T14:00:09.433" v="605" actId="1076"/>
          <ac:picMkLst>
            <pc:docMk/>
            <pc:sldMk cId="77632996" sldId="324"/>
            <ac:picMk id="5" creationId="{573FA97F-226B-499E-AC36-AD2CCCC9B669}"/>
          </ac:picMkLst>
        </pc:picChg>
        <pc:picChg chg="add mod">
          <ac:chgData name="姜念廷" userId="S::b0829001@cgu.edu.tw::54f77f88-e7b7-44f6-a70b-bbd7ab325b39" providerId="AD" clId="Web-{4C9A14DB-06A8-3E5E-70B7-72DDF3CD5C5C}" dt="2021-12-26T14:29:15.480" v="687" actId="1076"/>
          <ac:picMkLst>
            <pc:docMk/>
            <pc:sldMk cId="77632996" sldId="324"/>
            <ac:picMk id="7" creationId="{1105FC59-4B3E-48C8-AD7B-53DF59CC4CAF}"/>
          </ac:picMkLst>
        </pc:picChg>
      </pc:sldChg>
      <pc:sldChg chg="addSp modSp new">
        <pc:chgData name="姜念廷" userId="S::b0829001@cgu.edu.tw::54f77f88-e7b7-44f6-a70b-bbd7ab325b39" providerId="AD" clId="Web-{4C9A14DB-06A8-3E5E-70B7-72DDF3CD5C5C}" dt="2021-12-26T13:53:49.192" v="523" actId="14100"/>
        <pc:sldMkLst>
          <pc:docMk/>
          <pc:sldMk cId="4146921204" sldId="326"/>
        </pc:sldMkLst>
        <pc:spChg chg="mod">
          <ac:chgData name="姜念廷" userId="S::b0829001@cgu.edu.tw::54f77f88-e7b7-44f6-a70b-bbd7ab325b39" providerId="AD" clId="Web-{4C9A14DB-06A8-3E5E-70B7-72DDF3CD5C5C}" dt="2021-12-26T13:50:44.845" v="472" actId="1076"/>
          <ac:spMkLst>
            <pc:docMk/>
            <pc:sldMk cId="4146921204" sldId="326"/>
            <ac:spMk id="2" creationId="{343D4497-FB65-4C72-AC67-8B030355C81D}"/>
          </ac:spMkLst>
        </pc:spChg>
        <pc:spChg chg="mod">
          <ac:chgData name="姜念廷" userId="S::b0829001@cgu.edu.tw::54f77f88-e7b7-44f6-a70b-bbd7ab325b39" providerId="AD" clId="Web-{4C9A14DB-06A8-3E5E-70B7-72DDF3CD5C5C}" dt="2021-12-26T13:53:49.192" v="523" actId="14100"/>
          <ac:spMkLst>
            <pc:docMk/>
            <pc:sldMk cId="4146921204" sldId="326"/>
            <ac:spMk id="3" creationId="{B4952EF7-69DC-448F-9A5B-92631AA415C0}"/>
          </ac:spMkLst>
        </pc:spChg>
        <pc:picChg chg="add mod">
          <ac:chgData name="姜念廷" userId="S::b0829001@cgu.edu.tw::54f77f88-e7b7-44f6-a70b-bbd7ab325b39" providerId="AD" clId="Web-{4C9A14DB-06A8-3E5E-70B7-72DDF3CD5C5C}" dt="2021-12-26T13:52:34.706" v="507" actId="1076"/>
          <ac:picMkLst>
            <pc:docMk/>
            <pc:sldMk cId="4146921204" sldId="326"/>
            <ac:picMk id="4" creationId="{62DE38FF-764D-43E7-9BE9-368C5F53C75E}"/>
          </ac:picMkLst>
        </pc:picChg>
      </pc:sldChg>
      <pc:sldChg chg="delSp modSp new">
        <pc:chgData name="姜念廷" userId="S::b0829001@cgu.edu.tw::54f77f88-e7b7-44f6-a70b-bbd7ab325b39" providerId="AD" clId="Web-{4C9A14DB-06A8-3E5E-70B7-72DDF3CD5C5C}" dt="2021-12-26T14:30:33.794" v="699" actId="1076"/>
        <pc:sldMkLst>
          <pc:docMk/>
          <pc:sldMk cId="798336996" sldId="330"/>
        </pc:sldMkLst>
        <pc:spChg chg="mod">
          <ac:chgData name="姜念廷" userId="S::b0829001@cgu.edu.tw::54f77f88-e7b7-44f6-a70b-bbd7ab325b39" providerId="AD" clId="Web-{4C9A14DB-06A8-3E5E-70B7-72DDF3CD5C5C}" dt="2021-12-26T14:30:33.794" v="699" actId="1076"/>
          <ac:spMkLst>
            <pc:docMk/>
            <pc:sldMk cId="798336996" sldId="330"/>
            <ac:spMk id="2" creationId="{5E56F263-F026-4687-A347-976AEB85F61B}"/>
          </ac:spMkLst>
        </pc:spChg>
        <pc:spChg chg="del">
          <ac:chgData name="姜念廷" userId="S::b0829001@cgu.edu.tw::54f77f88-e7b7-44f6-a70b-bbd7ab325b39" providerId="AD" clId="Web-{4C9A14DB-06A8-3E5E-70B7-72DDF3CD5C5C}" dt="2021-12-26T14:30:20.122" v="696"/>
          <ac:spMkLst>
            <pc:docMk/>
            <pc:sldMk cId="798336996" sldId="330"/>
            <ac:spMk id="3" creationId="{09F73E0A-5357-4E12-859F-DF0417F424A2}"/>
          </ac:spMkLst>
        </pc:spChg>
      </pc:sldChg>
      <pc:sldChg chg="addSp modSp">
        <pc:chgData name="姜念廷" userId="S::b0829001@cgu.edu.tw::54f77f88-e7b7-44f6-a70b-bbd7ab325b39" providerId="AD" clId="Web-{4C9A14DB-06A8-3E5E-70B7-72DDF3CD5C5C}" dt="2021-12-26T14:58:13.261" v="751" actId="1076"/>
        <pc:sldMkLst>
          <pc:docMk/>
          <pc:sldMk cId="2156325476" sldId="332"/>
        </pc:sldMkLst>
        <pc:picChg chg="add mod">
          <ac:chgData name="姜念廷" userId="S::b0829001@cgu.edu.tw::54f77f88-e7b7-44f6-a70b-bbd7ab325b39" providerId="AD" clId="Web-{4C9A14DB-06A8-3E5E-70B7-72DDF3CD5C5C}" dt="2021-12-26T14:58:13.261" v="751" actId="1076"/>
          <ac:picMkLst>
            <pc:docMk/>
            <pc:sldMk cId="2156325476" sldId="332"/>
            <ac:picMk id="3" creationId="{E2D3A787-6125-4203-8686-77175BF52DF0}"/>
          </ac:picMkLst>
        </pc:picChg>
      </pc:sldChg>
      <pc:sldChg chg="addSp delSp modSp">
        <pc:chgData name="姜念廷" userId="S::b0829001@cgu.edu.tw::54f77f88-e7b7-44f6-a70b-bbd7ab325b39" providerId="AD" clId="Web-{4C9A14DB-06A8-3E5E-70B7-72DDF3CD5C5C}" dt="2021-12-26T15:00:55.811" v="758" actId="1076"/>
        <pc:sldMkLst>
          <pc:docMk/>
          <pc:sldMk cId="1084834509" sldId="333"/>
        </pc:sldMkLst>
        <pc:picChg chg="add mod">
          <ac:chgData name="姜念廷" userId="S::b0829001@cgu.edu.tw::54f77f88-e7b7-44f6-a70b-bbd7ab325b39" providerId="AD" clId="Web-{4C9A14DB-06A8-3E5E-70B7-72DDF3CD5C5C}" dt="2021-12-26T15:00:55.811" v="758" actId="1076"/>
          <ac:picMkLst>
            <pc:docMk/>
            <pc:sldMk cId="1084834509" sldId="333"/>
            <ac:picMk id="3" creationId="{E853175B-47F7-4A7E-B2C1-67AC7111C6DC}"/>
          </ac:picMkLst>
        </pc:picChg>
        <pc:picChg chg="del">
          <ac:chgData name="姜念廷" userId="S::b0829001@cgu.edu.tw::54f77f88-e7b7-44f6-a70b-bbd7ab325b39" providerId="AD" clId="Web-{4C9A14DB-06A8-3E5E-70B7-72DDF3CD5C5C}" dt="2021-12-26T15:00:38.529" v="752"/>
          <ac:picMkLst>
            <pc:docMk/>
            <pc:sldMk cId="1084834509" sldId="333"/>
            <ac:picMk id="5" creationId="{137FDC19-AF69-43A2-9E0C-36201294AE89}"/>
          </ac:picMkLst>
        </pc:picChg>
        <pc:picChg chg="mod">
          <ac:chgData name="姜念廷" userId="S::b0829001@cgu.edu.tw::54f77f88-e7b7-44f6-a70b-bbd7ab325b39" providerId="AD" clId="Web-{4C9A14DB-06A8-3E5E-70B7-72DDF3CD5C5C}" dt="2021-12-26T15:00:50.326" v="757" actId="1076"/>
          <ac:picMkLst>
            <pc:docMk/>
            <pc:sldMk cId="1084834509" sldId="333"/>
            <ac:picMk id="8" creationId="{1D53F8D0-F8E8-42F7-9924-8C195C0F01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30948-4906-43FF-A126-7761038BAD74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9F4E7-553E-4571-9A66-177CB81013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4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89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3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2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9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060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ts val="4000"/>
              </a:lnSpc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52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>
              <a:ea typeface="新細明體"/>
              <a:cs typeface="Calibri" panose="020F05020202040302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926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3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35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7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87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3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18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84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0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7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2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05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7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83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85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6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56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86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41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65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57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9F4E7-553E-4571-9A66-177CB810139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3796036" y="427766"/>
            <a:ext cx="1167130" cy="1123526"/>
          </a:xfrm>
          <a:custGeom>
            <a:avLst/>
            <a:gdLst/>
            <a:ahLst/>
            <a:cxnLst/>
            <a:rect l="l" t="t" r="r" b="b"/>
            <a:pathLst>
              <a:path w="1750695" h="1685289">
                <a:moveTo>
                  <a:pt x="1464208" y="1209755"/>
                </a:moveTo>
                <a:lnTo>
                  <a:pt x="1450656" y="1211694"/>
                </a:lnTo>
                <a:lnTo>
                  <a:pt x="1436899" y="1214149"/>
                </a:lnTo>
                <a:lnTo>
                  <a:pt x="1423833" y="1215164"/>
                </a:lnTo>
                <a:lnTo>
                  <a:pt x="1368458" y="1192225"/>
                </a:lnTo>
                <a:lnTo>
                  <a:pt x="1324630" y="1171558"/>
                </a:lnTo>
                <a:lnTo>
                  <a:pt x="1280875" y="1150761"/>
                </a:lnTo>
                <a:lnTo>
                  <a:pt x="1237197" y="1129822"/>
                </a:lnTo>
                <a:lnTo>
                  <a:pt x="1193596" y="1108727"/>
                </a:lnTo>
                <a:lnTo>
                  <a:pt x="1150074" y="1087461"/>
                </a:lnTo>
                <a:lnTo>
                  <a:pt x="1106634" y="1066012"/>
                </a:lnTo>
                <a:lnTo>
                  <a:pt x="1063278" y="1044366"/>
                </a:lnTo>
                <a:lnTo>
                  <a:pt x="1017623" y="1021371"/>
                </a:lnTo>
                <a:lnTo>
                  <a:pt x="971994" y="998337"/>
                </a:lnTo>
                <a:lnTo>
                  <a:pt x="926390" y="975265"/>
                </a:lnTo>
                <a:lnTo>
                  <a:pt x="880811" y="952155"/>
                </a:lnTo>
                <a:lnTo>
                  <a:pt x="835254" y="929007"/>
                </a:lnTo>
                <a:lnTo>
                  <a:pt x="789719" y="905823"/>
                </a:lnTo>
                <a:lnTo>
                  <a:pt x="744205" y="882603"/>
                </a:lnTo>
                <a:lnTo>
                  <a:pt x="698710" y="859347"/>
                </a:lnTo>
                <a:lnTo>
                  <a:pt x="653234" y="836056"/>
                </a:lnTo>
                <a:lnTo>
                  <a:pt x="607774" y="812731"/>
                </a:lnTo>
                <a:lnTo>
                  <a:pt x="562331" y="789372"/>
                </a:lnTo>
                <a:lnTo>
                  <a:pt x="516904" y="765980"/>
                </a:lnTo>
                <a:lnTo>
                  <a:pt x="471489" y="742556"/>
                </a:lnTo>
                <a:lnTo>
                  <a:pt x="426088" y="719100"/>
                </a:lnTo>
                <a:lnTo>
                  <a:pt x="396730" y="689299"/>
                </a:lnTo>
                <a:lnTo>
                  <a:pt x="387522" y="678204"/>
                </a:lnTo>
                <a:lnTo>
                  <a:pt x="444367" y="595524"/>
                </a:lnTo>
                <a:lnTo>
                  <a:pt x="504619" y="531248"/>
                </a:lnTo>
                <a:lnTo>
                  <a:pt x="524460" y="509655"/>
                </a:lnTo>
                <a:lnTo>
                  <a:pt x="559004" y="477458"/>
                </a:lnTo>
                <a:lnTo>
                  <a:pt x="588844" y="464677"/>
                </a:lnTo>
                <a:lnTo>
                  <a:pt x="598627" y="466749"/>
                </a:lnTo>
                <a:lnTo>
                  <a:pt x="453338" y="678073"/>
                </a:lnTo>
                <a:lnTo>
                  <a:pt x="1092229" y="996469"/>
                </a:lnTo>
                <a:lnTo>
                  <a:pt x="1228316" y="1064195"/>
                </a:lnTo>
                <a:lnTo>
                  <a:pt x="1264006" y="1012283"/>
                </a:lnTo>
                <a:lnTo>
                  <a:pt x="1394734" y="1123321"/>
                </a:lnTo>
                <a:lnTo>
                  <a:pt x="1407616" y="1133312"/>
                </a:lnTo>
                <a:lnTo>
                  <a:pt x="1420834" y="1142903"/>
                </a:lnTo>
                <a:lnTo>
                  <a:pt x="1433525" y="1152912"/>
                </a:lnTo>
                <a:lnTo>
                  <a:pt x="1444829" y="1164154"/>
                </a:lnTo>
                <a:lnTo>
                  <a:pt x="1451334" y="1174119"/>
                </a:lnTo>
                <a:lnTo>
                  <a:pt x="1456044" y="1185607"/>
                </a:lnTo>
                <a:lnTo>
                  <a:pt x="1459991" y="1197768"/>
                </a:lnTo>
                <a:lnTo>
                  <a:pt x="1464208" y="1209755"/>
                </a:lnTo>
                <a:close/>
              </a:path>
              <a:path w="1750695" h="1685289">
                <a:moveTo>
                  <a:pt x="1264006" y="1012283"/>
                </a:moveTo>
                <a:lnTo>
                  <a:pt x="1228316" y="1064195"/>
                </a:lnTo>
                <a:lnTo>
                  <a:pt x="1231261" y="1057591"/>
                </a:lnTo>
                <a:lnTo>
                  <a:pt x="598022" y="513571"/>
                </a:lnTo>
                <a:lnTo>
                  <a:pt x="453338" y="678073"/>
                </a:lnTo>
                <a:lnTo>
                  <a:pt x="598627" y="466749"/>
                </a:lnTo>
                <a:lnTo>
                  <a:pt x="619284" y="471124"/>
                </a:lnTo>
                <a:lnTo>
                  <a:pt x="655627" y="496610"/>
                </a:lnTo>
                <a:lnTo>
                  <a:pt x="811327" y="628362"/>
                </a:lnTo>
                <a:lnTo>
                  <a:pt x="966988" y="760240"/>
                </a:lnTo>
                <a:lnTo>
                  <a:pt x="1161488" y="925222"/>
                </a:lnTo>
                <a:lnTo>
                  <a:pt x="1264006" y="1012283"/>
                </a:lnTo>
                <a:close/>
              </a:path>
              <a:path w="1750695" h="1685289">
                <a:moveTo>
                  <a:pt x="1227124" y="1659549"/>
                </a:moveTo>
                <a:lnTo>
                  <a:pt x="1180743" y="1681741"/>
                </a:lnTo>
                <a:lnTo>
                  <a:pt x="1136052" y="1684661"/>
                </a:lnTo>
                <a:lnTo>
                  <a:pt x="1113693" y="1684314"/>
                </a:lnTo>
                <a:lnTo>
                  <a:pt x="1062264" y="1682240"/>
                </a:lnTo>
                <a:lnTo>
                  <a:pt x="1010886" y="1679751"/>
                </a:lnTo>
                <a:lnTo>
                  <a:pt x="959557" y="1676854"/>
                </a:lnTo>
                <a:lnTo>
                  <a:pt x="908277" y="1673556"/>
                </a:lnTo>
                <a:lnTo>
                  <a:pt x="857043" y="1669864"/>
                </a:lnTo>
                <a:lnTo>
                  <a:pt x="805856" y="1665785"/>
                </a:lnTo>
                <a:lnTo>
                  <a:pt x="754713" y="1661324"/>
                </a:lnTo>
                <a:lnTo>
                  <a:pt x="703616" y="1656490"/>
                </a:lnTo>
                <a:lnTo>
                  <a:pt x="652561" y="1651289"/>
                </a:lnTo>
                <a:lnTo>
                  <a:pt x="601549" y="1645727"/>
                </a:lnTo>
                <a:lnTo>
                  <a:pt x="550579" y="1639812"/>
                </a:lnTo>
                <a:lnTo>
                  <a:pt x="499649" y="1633551"/>
                </a:lnTo>
                <a:lnTo>
                  <a:pt x="448759" y="1626949"/>
                </a:lnTo>
                <a:lnTo>
                  <a:pt x="397907" y="1620014"/>
                </a:lnTo>
                <a:lnTo>
                  <a:pt x="347093" y="1612753"/>
                </a:lnTo>
                <a:lnTo>
                  <a:pt x="296316" y="1605173"/>
                </a:lnTo>
                <a:lnTo>
                  <a:pt x="245574" y="1597280"/>
                </a:lnTo>
                <a:lnTo>
                  <a:pt x="194868" y="1589081"/>
                </a:lnTo>
                <a:lnTo>
                  <a:pt x="144195" y="1580582"/>
                </a:lnTo>
                <a:lnTo>
                  <a:pt x="93555" y="1571792"/>
                </a:lnTo>
                <a:lnTo>
                  <a:pt x="42947" y="1562716"/>
                </a:lnTo>
                <a:lnTo>
                  <a:pt x="0" y="1534537"/>
                </a:lnTo>
                <a:lnTo>
                  <a:pt x="1501" y="1514407"/>
                </a:lnTo>
                <a:lnTo>
                  <a:pt x="17943" y="1462444"/>
                </a:lnTo>
                <a:lnTo>
                  <a:pt x="35312" y="1410699"/>
                </a:lnTo>
                <a:lnTo>
                  <a:pt x="53500" y="1359157"/>
                </a:lnTo>
                <a:lnTo>
                  <a:pt x="72395" y="1307802"/>
                </a:lnTo>
                <a:lnTo>
                  <a:pt x="105218" y="1271605"/>
                </a:lnTo>
                <a:lnTo>
                  <a:pt x="128904" y="1269399"/>
                </a:lnTo>
                <a:lnTo>
                  <a:pt x="157081" y="1275584"/>
                </a:lnTo>
                <a:lnTo>
                  <a:pt x="162289" y="1277290"/>
                </a:lnTo>
                <a:lnTo>
                  <a:pt x="120087" y="1338674"/>
                </a:lnTo>
                <a:lnTo>
                  <a:pt x="68101" y="1515455"/>
                </a:lnTo>
                <a:lnTo>
                  <a:pt x="970440" y="1627691"/>
                </a:lnTo>
                <a:lnTo>
                  <a:pt x="1019771" y="1555939"/>
                </a:lnTo>
                <a:lnTo>
                  <a:pt x="1218630" y="1620319"/>
                </a:lnTo>
                <a:lnTo>
                  <a:pt x="1222745" y="1627437"/>
                </a:lnTo>
                <a:lnTo>
                  <a:pt x="1227660" y="1635435"/>
                </a:lnTo>
                <a:lnTo>
                  <a:pt x="1231303" y="1643457"/>
                </a:lnTo>
                <a:lnTo>
                  <a:pt x="1231599" y="1650647"/>
                </a:lnTo>
                <a:lnTo>
                  <a:pt x="1227124" y="1659549"/>
                </a:lnTo>
                <a:close/>
              </a:path>
              <a:path w="1750695" h="1685289">
                <a:moveTo>
                  <a:pt x="1019771" y="1555939"/>
                </a:moveTo>
                <a:lnTo>
                  <a:pt x="970440" y="1627691"/>
                </a:lnTo>
                <a:lnTo>
                  <a:pt x="975169" y="1609211"/>
                </a:lnTo>
                <a:lnTo>
                  <a:pt x="120087" y="1338674"/>
                </a:lnTo>
                <a:lnTo>
                  <a:pt x="162289" y="1277290"/>
                </a:lnTo>
                <a:lnTo>
                  <a:pt x="254908" y="1307628"/>
                </a:lnTo>
                <a:lnTo>
                  <a:pt x="450646" y="1371471"/>
                </a:lnTo>
                <a:lnTo>
                  <a:pt x="1019771" y="1555939"/>
                </a:lnTo>
                <a:close/>
              </a:path>
              <a:path w="1750695" h="1685289">
                <a:moveTo>
                  <a:pt x="1737169" y="1068891"/>
                </a:moveTo>
                <a:lnTo>
                  <a:pt x="1728229" y="1065730"/>
                </a:lnTo>
                <a:lnTo>
                  <a:pt x="1718969" y="1062769"/>
                </a:lnTo>
                <a:lnTo>
                  <a:pt x="1710786" y="1059110"/>
                </a:lnTo>
                <a:lnTo>
                  <a:pt x="1705075" y="1053856"/>
                </a:lnTo>
                <a:lnTo>
                  <a:pt x="1688145" y="1026382"/>
                </a:lnTo>
                <a:lnTo>
                  <a:pt x="1672009" y="998406"/>
                </a:lnTo>
                <a:lnTo>
                  <a:pt x="1656191" y="970228"/>
                </a:lnTo>
                <a:lnTo>
                  <a:pt x="1640214" y="942151"/>
                </a:lnTo>
                <a:lnTo>
                  <a:pt x="1190347" y="169467"/>
                </a:lnTo>
                <a:lnTo>
                  <a:pt x="1161248" y="114287"/>
                </a:lnTo>
                <a:lnTo>
                  <a:pt x="1156494" y="79080"/>
                </a:lnTo>
                <a:lnTo>
                  <a:pt x="1180507" y="55023"/>
                </a:lnTo>
                <a:lnTo>
                  <a:pt x="1237708" y="33290"/>
                </a:lnTo>
                <a:lnTo>
                  <a:pt x="1248467" y="30634"/>
                </a:lnTo>
                <a:lnTo>
                  <a:pt x="1205431" y="93231"/>
                </a:lnTo>
                <a:lnTo>
                  <a:pt x="1613638" y="778470"/>
                </a:lnTo>
                <a:lnTo>
                  <a:pt x="1624681" y="776794"/>
                </a:lnTo>
                <a:lnTo>
                  <a:pt x="1663853" y="719818"/>
                </a:lnTo>
                <a:lnTo>
                  <a:pt x="1730560" y="965276"/>
                </a:lnTo>
                <a:lnTo>
                  <a:pt x="1735765" y="981903"/>
                </a:lnTo>
                <a:lnTo>
                  <a:pt x="1741581" y="998380"/>
                </a:lnTo>
                <a:lnTo>
                  <a:pt x="1746836" y="1014891"/>
                </a:lnTo>
                <a:lnTo>
                  <a:pt x="1750356" y="1031617"/>
                </a:lnTo>
                <a:lnTo>
                  <a:pt x="1749624" y="1040601"/>
                </a:lnTo>
                <a:lnTo>
                  <a:pt x="1746122" y="1049958"/>
                </a:lnTo>
                <a:lnTo>
                  <a:pt x="1741441" y="1059464"/>
                </a:lnTo>
                <a:lnTo>
                  <a:pt x="1737169" y="1068891"/>
                </a:lnTo>
                <a:close/>
              </a:path>
              <a:path w="1750695" h="1685289">
                <a:moveTo>
                  <a:pt x="1663853" y="719818"/>
                </a:moveTo>
                <a:lnTo>
                  <a:pt x="1624681" y="776794"/>
                </a:lnTo>
                <a:lnTo>
                  <a:pt x="1432549" y="75206"/>
                </a:lnTo>
                <a:lnTo>
                  <a:pt x="1427228" y="65890"/>
                </a:lnTo>
                <a:lnTo>
                  <a:pt x="1417811" y="56964"/>
                </a:lnTo>
                <a:lnTo>
                  <a:pt x="1407124" y="50581"/>
                </a:lnTo>
                <a:lnTo>
                  <a:pt x="1397995" y="48893"/>
                </a:lnTo>
                <a:lnTo>
                  <a:pt x="1350267" y="58703"/>
                </a:lnTo>
                <a:lnTo>
                  <a:pt x="1302527" y="69704"/>
                </a:lnTo>
                <a:lnTo>
                  <a:pt x="1205431" y="93231"/>
                </a:lnTo>
                <a:lnTo>
                  <a:pt x="1248467" y="30634"/>
                </a:lnTo>
                <a:lnTo>
                  <a:pt x="1287499" y="21002"/>
                </a:lnTo>
                <a:lnTo>
                  <a:pt x="1338693" y="13155"/>
                </a:lnTo>
                <a:lnTo>
                  <a:pt x="1390501" y="7288"/>
                </a:lnTo>
                <a:lnTo>
                  <a:pt x="1442131" y="939"/>
                </a:lnTo>
                <a:lnTo>
                  <a:pt x="1448201" y="0"/>
                </a:lnTo>
                <a:lnTo>
                  <a:pt x="1454931" y="3668"/>
                </a:lnTo>
                <a:lnTo>
                  <a:pt x="1464088" y="6128"/>
                </a:lnTo>
                <a:lnTo>
                  <a:pt x="1468370" y="15903"/>
                </a:lnTo>
                <a:lnTo>
                  <a:pt x="1472794" y="25776"/>
                </a:lnTo>
                <a:lnTo>
                  <a:pt x="1476929" y="35809"/>
                </a:lnTo>
                <a:lnTo>
                  <a:pt x="1480341" y="46065"/>
                </a:lnTo>
                <a:lnTo>
                  <a:pt x="1663853" y="719818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67" b="0" i="0">
                <a:solidFill>
                  <a:srgbClr val="878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 lIns="0" tIns="0" rIns="0" bIns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3BEE18-F97E-4C65-800C-1FF177409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074" t="8668" r="14786" b="11068"/>
          <a:stretch/>
        </p:blipFill>
        <p:spPr>
          <a:xfrm rot="5400000">
            <a:off x="10350462" y="208364"/>
            <a:ext cx="1648783" cy="1620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4245" y="1712849"/>
            <a:ext cx="3143511" cy="2111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0481" y="2531947"/>
            <a:ext cx="2191037" cy="484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8780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823" y="2587833"/>
            <a:ext cx="602827" cy="894927"/>
          </a:xfrm>
          <a:custGeom>
            <a:avLst/>
            <a:gdLst/>
            <a:ahLst/>
            <a:cxnLst/>
            <a:rect l="l" t="t" r="r" b="b"/>
            <a:pathLst>
              <a:path w="904239" h="1342389">
                <a:moveTo>
                  <a:pt x="788700" y="697538"/>
                </a:moveTo>
                <a:lnTo>
                  <a:pt x="781432" y="702829"/>
                </a:lnTo>
                <a:lnTo>
                  <a:pt x="774205" y="708483"/>
                </a:lnTo>
                <a:lnTo>
                  <a:pt x="766935" y="713089"/>
                </a:lnTo>
                <a:lnTo>
                  <a:pt x="708643" y="717736"/>
                </a:lnTo>
                <a:lnTo>
                  <a:pt x="657757" y="719996"/>
                </a:lnTo>
                <a:lnTo>
                  <a:pt x="606870" y="721981"/>
                </a:lnTo>
                <a:lnTo>
                  <a:pt x="555968" y="723655"/>
                </a:lnTo>
                <a:lnTo>
                  <a:pt x="505039" y="724984"/>
                </a:lnTo>
                <a:lnTo>
                  <a:pt x="452799" y="726081"/>
                </a:lnTo>
                <a:lnTo>
                  <a:pt x="400566" y="727105"/>
                </a:lnTo>
                <a:lnTo>
                  <a:pt x="348339" y="728057"/>
                </a:lnTo>
                <a:lnTo>
                  <a:pt x="296115" y="728941"/>
                </a:lnTo>
                <a:lnTo>
                  <a:pt x="243892" y="729760"/>
                </a:lnTo>
                <a:lnTo>
                  <a:pt x="191670" y="730515"/>
                </a:lnTo>
                <a:lnTo>
                  <a:pt x="139446" y="731211"/>
                </a:lnTo>
                <a:lnTo>
                  <a:pt x="87219" y="731848"/>
                </a:lnTo>
                <a:lnTo>
                  <a:pt x="34986" y="732431"/>
                </a:lnTo>
                <a:lnTo>
                  <a:pt x="26247" y="731183"/>
                </a:lnTo>
                <a:lnTo>
                  <a:pt x="17387" y="728023"/>
                </a:lnTo>
                <a:lnTo>
                  <a:pt x="8360" y="724023"/>
                </a:lnTo>
                <a:lnTo>
                  <a:pt x="0" y="720590"/>
                </a:lnTo>
                <a:lnTo>
                  <a:pt x="7505" y="655186"/>
                </a:lnTo>
                <a:lnTo>
                  <a:pt x="22661" y="599408"/>
                </a:lnTo>
                <a:lnTo>
                  <a:pt x="27520" y="580792"/>
                </a:lnTo>
                <a:lnTo>
                  <a:pt x="37644" y="551508"/>
                </a:lnTo>
                <a:lnTo>
                  <a:pt x="51022" y="534924"/>
                </a:lnTo>
                <a:lnTo>
                  <a:pt x="57338" y="533116"/>
                </a:lnTo>
                <a:lnTo>
                  <a:pt x="38155" y="700273"/>
                </a:lnTo>
                <a:lnTo>
                  <a:pt x="504051" y="688400"/>
                </a:lnTo>
                <a:lnTo>
                  <a:pt x="606933" y="685721"/>
                </a:lnTo>
                <a:lnTo>
                  <a:pt x="611644" y="644663"/>
                </a:lnTo>
                <a:lnTo>
                  <a:pt x="721738" y="668810"/>
                </a:lnTo>
                <a:lnTo>
                  <a:pt x="732294" y="670638"/>
                </a:lnTo>
                <a:lnTo>
                  <a:pt x="742921" y="672132"/>
                </a:lnTo>
                <a:lnTo>
                  <a:pt x="753372" y="674030"/>
                </a:lnTo>
                <a:lnTo>
                  <a:pt x="763397" y="677069"/>
                </a:lnTo>
                <a:lnTo>
                  <a:pt x="770244" y="680844"/>
                </a:lnTo>
                <a:lnTo>
                  <a:pt x="776518" y="686053"/>
                </a:lnTo>
                <a:lnTo>
                  <a:pt x="782675" y="691996"/>
                </a:lnTo>
                <a:lnTo>
                  <a:pt x="788700" y="697538"/>
                </a:lnTo>
                <a:close/>
              </a:path>
              <a:path w="904239" h="1342389">
                <a:moveTo>
                  <a:pt x="611644" y="644663"/>
                </a:moveTo>
                <a:lnTo>
                  <a:pt x="606933" y="685721"/>
                </a:lnTo>
                <a:lnTo>
                  <a:pt x="606606" y="680988"/>
                </a:lnTo>
                <a:lnTo>
                  <a:pt x="71419" y="560439"/>
                </a:lnTo>
                <a:lnTo>
                  <a:pt x="38155" y="700273"/>
                </a:lnTo>
                <a:lnTo>
                  <a:pt x="57338" y="533116"/>
                </a:lnTo>
                <a:lnTo>
                  <a:pt x="70675" y="529299"/>
                </a:lnTo>
                <a:lnTo>
                  <a:pt x="99623" y="532893"/>
                </a:lnTo>
                <a:lnTo>
                  <a:pt x="243188" y="564111"/>
                </a:lnTo>
                <a:lnTo>
                  <a:pt x="386772" y="595430"/>
                </a:lnTo>
                <a:lnTo>
                  <a:pt x="530350" y="626833"/>
                </a:lnTo>
                <a:lnTo>
                  <a:pt x="611644" y="644663"/>
                </a:lnTo>
                <a:close/>
              </a:path>
              <a:path w="904239" h="1342389">
                <a:moveTo>
                  <a:pt x="789745" y="1031132"/>
                </a:moveTo>
                <a:lnTo>
                  <a:pt x="757356" y="1066309"/>
                </a:lnTo>
                <a:lnTo>
                  <a:pt x="685782" y="1102193"/>
                </a:lnTo>
                <a:lnTo>
                  <a:pt x="639795" y="1123447"/>
                </a:lnTo>
                <a:lnTo>
                  <a:pt x="593593" y="1144145"/>
                </a:lnTo>
                <a:lnTo>
                  <a:pt x="547182" y="1164300"/>
                </a:lnTo>
                <a:lnTo>
                  <a:pt x="500565" y="1183928"/>
                </a:lnTo>
                <a:lnTo>
                  <a:pt x="453748" y="1203043"/>
                </a:lnTo>
                <a:lnTo>
                  <a:pt x="406737" y="1221658"/>
                </a:lnTo>
                <a:lnTo>
                  <a:pt x="359537" y="1239788"/>
                </a:lnTo>
                <a:lnTo>
                  <a:pt x="312153" y="1257448"/>
                </a:lnTo>
                <a:lnTo>
                  <a:pt x="264590" y="1274651"/>
                </a:lnTo>
                <a:lnTo>
                  <a:pt x="216853" y="1291412"/>
                </a:lnTo>
                <a:lnTo>
                  <a:pt x="168948" y="1307746"/>
                </a:lnTo>
                <a:lnTo>
                  <a:pt x="120880" y="1323666"/>
                </a:lnTo>
                <a:lnTo>
                  <a:pt x="72654" y="1339187"/>
                </a:lnTo>
                <a:lnTo>
                  <a:pt x="59614" y="1342217"/>
                </a:lnTo>
                <a:lnTo>
                  <a:pt x="48044" y="1341667"/>
                </a:lnTo>
                <a:lnTo>
                  <a:pt x="27236" y="1288763"/>
                </a:lnTo>
                <a:lnTo>
                  <a:pt x="16035" y="1217967"/>
                </a:lnTo>
                <a:lnTo>
                  <a:pt x="11173" y="1182392"/>
                </a:lnTo>
                <a:lnTo>
                  <a:pt x="11857" y="1164240"/>
                </a:lnTo>
                <a:lnTo>
                  <a:pt x="50390" y="1137676"/>
                </a:lnTo>
                <a:lnTo>
                  <a:pt x="48366" y="1185617"/>
                </a:lnTo>
                <a:lnTo>
                  <a:pt x="72685" y="1304060"/>
                </a:lnTo>
                <a:lnTo>
                  <a:pt x="630958" y="1091608"/>
                </a:lnTo>
                <a:lnTo>
                  <a:pt x="637472" y="1034850"/>
                </a:lnTo>
                <a:lnTo>
                  <a:pt x="772724" y="1011008"/>
                </a:lnTo>
                <a:lnTo>
                  <a:pt x="777691" y="1014708"/>
                </a:lnTo>
                <a:lnTo>
                  <a:pt x="788532" y="1018735"/>
                </a:lnTo>
                <a:lnTo>
                  <a:pt x="789599" y="1024596"/>
                </a:lnTo>
                <a:lnTo>
                  <a:pt x="789745" y="1031132"/>
                </a:lnTo>
                <a:close/>
              </a:path>
              <a:path w="904239" h="1342389">
                <a:moveTo>
                  <a:pt x="637472" y="1034850"/>
                </a:moveTo>
                <a:lnTo>
                  <a:pt x="630958" y="1091608"/>
                </a:lnTo>
                <a:lnTo>
                  <a:pt x="628006" y="1079443"/>
                </a:lnTo>
                <a:lnTo>
                  <a:pt x="48366" y="1185617"/>
                </a:lnTo>
                <a:lnTo>
                  <a:pt x="53939" y="1137063"/>
                </a:lnTo>
                <a:lnTo>
                  <a:pt x="150363" y="1120383"/>
                </a:lnTo>
                <a:lnTo>
                  <a:pt x="300289" y="1094221"/>
                </a:lnTo>
                <a:lnTo>
                  <a:pt x="637472" y="1034850"/>
                </a:lnTo>
                <a:close/>
              </a:path>
              <a:path w="904239" h="1342389">
                <a:moveTo>
                  <a:pt x="903698" y="531953"/>
                </a:moveTo>
                <a:lnTo>
                  <a:pt x="895797" y="532612"/>
                </a:lnTo>
                <a:lnTo>
                  <a:pt x="886148" y="536374"/>
                </a:lnTo>
                <a:lnTo>
                  <a:pt x="880436" y="533110"/>
                </a:lnTo>
                <a:lnTo>
                  <a:pt x="862142" y="522393"/>
                </a:lnTo>
                <a:lnTo>
                  <a:pt x="844155" y="511142"/>
                </a:lnTo>
                <a:lnTo>
                  <a:pt x="826289" y="499676"/>
                </a:lnTo>
                <a:lnTo>
                  <a:pt x="808362" y="488317"/>
                </a:lnTo>
                <a:lnTo>
                  <a:pt x="309117" y="178849"/>
                </a:lnTo>
                <a:lnTo>
                  <a:pt x="275220" y="155818"/>
                </a:lnTo>
                <a:lnTo>
                  <a:pt x="261610" y="136875"/>
                </a:lnTo>
                <a:lnTo>
                  <a:pt x="268130" y="115548"/>
                </a:lnTo>
                <a:lnTo>
                  <a:pt x="294629" y="85361"/>
                </a:lnTo>
                <a:lnTo>
                  <a:pt x="300055" y="80513"/>
                </a:lnTo>
                <a:lnTo>
                  <a:pt x="294373" y="130027"/>
                </a:lnTo>
                <a:lnTo>
                  <a:pt x="390140" y="188090"/>
                </a:lnTo>
                <a:lnTo>
                  <a:pt x="742488" y="401627"/>
                </a:lnTo>
                <a:lnTo>
                  <a:pt x="748380" y="397259"/>
                </a:lnTo>
                <a:lnTo>
                  <a:pt x="753552" y="352193"/>
                </a:lnTo>
                <a:lnTo>
                  <a:pt x="867924" y="473935"/>
                </a:lnTo>
                <a:lnTo>
                  <a:pt x="876069" y="481970"/>
                </a:lnTo>
                <a:lnTo>
                  <a:pt x="884523" y="489731"/>
                </a:lnTo>
                <a:lnTo>
                  <a:pt x="892662" y="497684"/>
                </a:lnTo>
                <a:lnTo>
                  <a:pt x="899861" y="506295"/>
                </a:lnTo>
                <a:lnTo>
                  <a:pt x="902205" y="511727"/>
                </a:lnTo>
                <a:lnTo>
                  <a:pt x="903056" y="518227"/>
                </a:lnTo>
                <a:lnTo>
                  <a:pt x="903270" y="525176"/>
                </a:lnTo>
                <a:lnTo>
                  <a:pt x="903698" y="531953"/>
                </a:lnTo>
                <a:close/>
              </a:path>
              <a:path w="904239" h="1342389">
                <a:moveTo>
                  <a:pt x="753552" y="352193"/>
                </a:moveTo>
                <a:lnTo>
                  <a:pt x="748380" y="397259"/>
                </a:lnTo>
                <a:lnTo>
                  <a:pt x="420626" y="49734"/>
                </a:lnTo>
                <a:lnTo>
                  <a:pt x="414667" y="45971"/>
                </a:lnTo>
                <a:lnTo>
                  <a:pt x="406450" y="43694"/>
                </a:lnTo>
                <a:lnTo>
                  <a:pt x="398280" y="43281"/>
                </a:lnTo>
                <a:lnTo>
                  <a:pt x="392462" y="45110"/>
                </a:lnTo>
                <a:lnTo>
                  <a:pt x="367786" y="65474"/>
                </a:lnTo>
                <a:lnTo>
                  <a:pt x="343471" y="86531"/>
                </a:lnTo>
                <a:lnTo>
                  <a:pt x="294373" y="130027"/>
                </a:lnTo>
                <a:lnTo>
                  <a:pt x="300055" y="80513"/>
                </a:lnTo>
                <a:lnTo>
                  <a:pt x="319738" y="62927"/>
                </a:lnTo>
                <a:lnTo>
                  <a:pt x="347030" y="42635"/>
                </a:lnTo>
                <a:lnTo>
                  <a:pt x="375289" y="23302"/>
                </a:lnTo>
                <a:lnTo>
                  <a:pt x="403296" y="3745"/>
                </a:lnTo>
                <a:lnTo>
                  <a:pt x="406529" y="1333"/>
                </a:lnTo>
                <a:lnTo>
                  <a:pt x="411566" y="1390"/>
                </a:lnTo>
                <a:lnTo>
                  <a:pt x="417638" y="0"/>
                </a:lnTo>
                <a:lnTo>
                  <a:pt x="423136" y="4348"/>
                </a:lnTo>
                <a:lnTo>
                  <a:pt x="428747" y="8709"/>
                </a:lnTo>
                <a:lnTo>
                  <a:pt x="434239" y="13252"/>
                </a:lnTo>
                <a:lnTo>
                  <a:pt x="439381" y="18147"/>
                </a:lnTo>
                <a:lnTo>
                  <a:pt x="753552" y="352193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3" name="object 3"/>
          <p:cNvSpPr/>
          <p:nvPr/>
        </p:nvSpPr>
        <p:spPr>
          <a:xfrm>
            <a:off x="10006722" y="2561729"/>
            <a:ext cx="576157" cy="927100"/>
          </a:xfrm>
          <a:custGeom>
            <a:avLst/>
            <a:gdLst/>
            <a:ahLst/>
            <a:cxnLst/>
            <a:rect l="l" t="t" r="r" b="b"/>
            <a:pathLst>
              <a:path w="864234" h="1390650">
                <a:moveTo>
                  <a:pt x="102833" y="838243"/>
                </a:moveTo>
                <a:lnTo>
                  <a:pt x="108156" y="830999"/>
                </a:lnTo>
                <a:lnTo>
                  <a:pt x="113331" y="823421"/>
                </a:lnTo>
                <a:lnTo>
                  <a:pt x="118864" y="816829"/>
                </a:lnTo>
                <a:lnTo>
                  <a:pt x="173009" y="794741"/>
                </a:lnTo>
                <a:lnTo>
                  <a:pt x="220818" y="777170"/>
                </a:lnTo>
                <a:lnTo>
                  <a:pt x="268712" y="759862"/>
                </a:lnTo>
                <a:lnTo>
                  <a:pt x="316715" y="742846"/>
                </a:lnTo>
                <a:lnTo>
                  <a:pt x="364848" y="726150"/>
                </a:lnTo>
                <a:lnTo>
                  <a:pt x="414300" y="709278"/>
                </a:lnTo>
                <a:lnTo>
                  <a:pt x="463768" y="692478"/>
                </a:lnTo>
                <a:lnTo>
                  <a:pt x="513253" y="675748"/>
                </a:lnTo>
                <a:lnTo>
                  <a:pt x="562755" y="659083"/>
                </a:lnTo>
                <a:lnTo>
                  <a:pt x="612275" y="642482"/>
                </a:lnTo>
                <a:lnTo>
                  <a:pt x="661814" y="625941"/>
                </a:lnTo>
                <a:lnTo>
                  <a:pt x="711373" y="609457"/>
                </a:lnTo>
                <a:lnTo>
                  <a:pt x="760953" y="593026"/>
                </a:lnTo>
                <a:lnTo>
                  <a:pt x="810554" y="576647"/>
                </a:lnTo>
                <a:lnTo>
                  <a:pt x="819261" y="575188"/>
                </a:lnTo>
                <a:lnTo>
                  <a:pt x="828662" y="575516"/>
                </a:lnTo>
                <a:lnTo>
                  <a:pt x="838476" y="576593"/>
                </a:lnTo>
                <a:lnTo>
                  <a:pt x="847483" y="577332"/>
                </a:lnTo>
                <a:lnTo>
                  <a:pt x="860146" y="641940"/>
                </a:lnTo>
                <a:lnTo>
                  <a:pt x="862600" y="699684"/>
                </a:lnTo>
                <a:lnTo>
                  <a:pt x="863610" y="718897"/>
                </a:lnTo>
                <a:lnTo>
                  <a:pt x="862833" y="749872"/>
                </a:lnTo>
                <a:lnTo>
                  <a:pt x="855108" y="769730"/>
                </a:lnTo>
                <a:lnTo>
                  <a:pt x="849636" y="773366"/>
                </a:lnTo>
                <a:lnTo>
                  <a:pt x="817277" y="608254"/>
                </a:lnTo>
                <a:lnTo>
                  <a:pt x="376873" y="760715"/>
                </a:lnTo>
                <a:lnTo>
                  <a:pt x="279638" y="794437"/>
                </a:lnTo>
                <a:lnTo>
                  <a:pt x="287586" y="834993"/>
                </a:lnTo>
                <a:lnTo>
                  <a:pt x="175351" y="845335"/>
                </a:lnTo>
                <a:lnTo>
                  <a:pt x="164737" y="846791"/>
                </a:lnTo>
                <a:lnTo>
                  <a:pt x="154157" y="848586"/>
                </a:lnTo>
                <a:lnTo>
                  <a:pt x="143623" y="849944"/>
                </a:lnTo>
                <a:lnTo>
                  <a:pt x="133148" y="850085"/>
                </a:lnTo>
                <a:lnTo>
                  <a:pt x="125479" y="848562"/>
                </a:lnTo>
                <a:lnTo>
                  <a:pt x="117922" y="845498"/>
                </a:lnTo>
                <a:lnTo>
                  <a:pt x="110253" y="841700"/>
                </a:lnTo>
                <a:lnTo>
                  <a:pt x="102833" y="838243"/>
                </a:lnTo>
                <a:close/>
              </a:path>
              <a:path w="864234" h="1390650">
                <a:moveTo>
                  <a:pt x="287586" y="834993"/>
                </a:moveTo>
                <a:lnTo>
                  <a:pt x="279638" y="794437"/>
                </a:lnTo>
                <a:lnTo>
                  <a:pt x="281383" y="798849"/>
                </a:lnTo>
                <a:lnTo>
                  <a:pt x="827939" y="751594"/>
                </a:lnTo>
                <a:lnTo>
                  <a:pt x="817277" y="608254"/>
                </a:lnTo>
                <a:lnTo>
                  <a:pt x="849636" y="773366"/>
                </a:lnTo>
                <a:lnTo>
                  <a:pt x="838083" y="781044"/>
                </a:lnTo>
                <a:lnTo>
                  <a:pt x="809406" y="786389"/>
                </a:lnTo>
                <a:lnTo>
                  <a:pt x="663130" y="800133"/>
                </a:lnTo>
                <a:lnTo>
                  <a:pt x="516806" y="813786"/>
                </a:lnTo>
                <a:lnTo>
                  <a:pt x="370462" y="827356"/>
                </a:lnTo>
                <a:lnTo>
                  <a:pt x="287586" y="834993"/>
                </a:lnTo>
                <a:close/>
              </a:path>
              <a:path w="864234" h="1390650">
                <a:moveTo>
                  <a:pt x="772" y="520644"/>
                </a:moveTo>
                <a:lnTo>
                  <a:pt x="0" y="513420"/>
                </a:lnTo>
                <a:lnTo>
                  <a:pt x="707" y="506335"/>
                </a:lnTo>
                <a:lnTo>
                  <a:pt x="3027" y="500568"/>
                </a:lnTo>
                <a:lnTo>
                  <a:pt x="30871" y="466415"/>
                </a:lnTo>
                <a:lnTo>
                  <a:pt x="78321" y="421426"/>
                </a:lnTo>
                <a:lnTo>
                  <a:pt x="115707" y="387239"/>
                </a:lnTo>
                <a:lnTo>
                  <a:pt x="153467" y="353517"/>
                </a:lnTo>
                <a:lnTo>
                  <a:pt x="191592" y="320248"/>
                </a:lnTo>
                <a:lnTo>
                  <a:pt x="230071" y="287419"/>
                </a:lnTo>
                <a:lnTo>
                  <a:pt x="268897" y="255020"/>
                </a:lnTo>
                <a:lnTo>
                  <a:pt x="308059" y="223037"/>
                </a:lnTo>
                <a:lnTo>
                  <a:pt x="347548" y="191460"/>
                </a:lnTo>
                <a:lnTo>
                  <a:pt x="387355" y="160274"/>
                </a:lnTo>
                <a:lnTo>
                  <a:pt x="427471" y="129470"/>
                </a:lnTo>
                <a:lnTo>
                  <a:pt x="467886" y="99034"/>
                </a:lnTo>
                <a:lnTo>
                  <a:pt x="508592" y="68955"/>
                </a:lnTo>
                <a:lnTo>
                  <a:pt x="549578" y="39221"/>
                </a:lnTo>
                <a:lnTo>
                  <a:pt x="590835" y="9819"/>
                </a:lnTo>
                <a:lnTo>
                  <a:pt x="613537" y="0"/>
                </a:lnTo>
                <a:lnTo>
                  <a:pt x="623812" y="2613"/>
                </a:lnTo>
                <a:lnTo>
                  <a:pt x="649395" y="44113"/>
                </a:lnTo>
                <a:lnTo>
                  <a:pt x="681517" y="108189"/>
                </a:lnTo>
                <a:lnTo>
                  <a:pt x="701777" y="158125"/>
                </a:lnTo>
                <a:lnTo>
                  <a:pt x="698822" y="172621"/>
                </a:lnTo>
                <a:lnTo>
                  <a:pt x="688964" y="184740"/>
                </a:lnTo>
                <a:lnTo>
                  <a:pt x="673102" y="195114"/>
                </a:lnTo>
                <a:lnTo>
                  <a:pt x="669906" y="196773"/>
                </a:lnTo>
                <a:lnTo>
                  <a:pt x="660506" y="148813"/>
                </a:lnTo>
                <a:lnTo>
                  <a:pt x="601447" y="43304"/>
                </a:lnTo>
                <a:lnTo>
                  <a:pt x="133775" y="414905"/>
                </a:lnTo>
                <a:lnTo>
                  <a:pt x="144763" y="470968"/>
                </a:lnTo>
                <a:lnTo>
                  <a:pt x="23090" y="534666"/>
                </a:lnTo>
                <a:lnTo>
                  <a:pt x="17236" y="532644"/>
                </a:lnTo>
                <a:lnTo>
                  <a:pt x="5683" y="532091"/>
                </a:lnTo>
                <a:lnTo>
                  <a:pt x="2891" y="526828"/>
                </a:lnTo>
                <a:lnTo>
                  <a:pt x="772" y="520644"/>
                </a:lnTo>
                <a:close/>
              </a:path>
              <a:path w="864234" h="1390650">
                <a:moveTo>
                  <a:pt x="144763" y="470968"/>
                </a:moveTo>
                <a:lnTo>
                  <a:pt x="133775" y="414905"/>
                </a:lnTo>
                <a:lnTo>
                  <a:pt x="140273" y="425604"/>
                </a:lnTo>
                <a:lnTo>
                  <a:pt x="660506" y="148813"/>
                </a:lnTo>
                <a:lnTo>
                  <a:pt x="669906" y="196773"/>
                </a:lnTo>
                <a:lnTo>
                  <a:pt x="583066" y="241882"/>
                </a:lnTo>
                <a:lnTo>
                  <a:pt x="448112" y="312235"/>
                </a:lnTo>
                <a:lnTo>
                  <a:pt x="144763" y="470968"/>
                </a:lnTo>
                <a:close/>
              </a:path>
              <a:path w="864234" h="1390650">
                <a:moveTo>
                  <a:pt x="43411" y="1030883"/>
                </a:moveTo>
                <a:lnTo>
                  <a:pt x="50735" y="1027865"/>
                </a:lnTo>
                <a:lnTo>
                  <a:pt x="58790" y="1021356"/>
                </a:lnTo>
                <a:lnTo>
                  <a:pt x="65223" y="1022736"/>
                </a:lnTo>
                <a:lnTo>
                  <a:pt x="85903" y="1027407"/>
                </a:lnTo>
                <a:lnTo>
                  <a:pt x="106455" y="1032680"/>
                </a:lnTo>
                <a:lnTo>
                  <a:pt x="126954" y="1038195"/>
                </a:lnTo>
                <a:lnTo>
                  <a:pt x="147480" y="1043589"/>
                </a:lnTo>
                <a:lnTo>
                  <a:pt x="717019" y="1187262"/>
                </a:lnTo>
                <a:lnTo>
                  <a:pt x="756299" y="1198942"/>
                </a:lnTo>
                <a:lnTo>
                  <a:pt x="775009" y="1212870"/>
                </a:lnTo>
                <a:lnTo>
                  <a:pt x="775256" y="1235171"/>
                </a:lnTo>
                <a:lnTo>
                  <a:pt x="759148" y="1271967"/>
                </a:lnTo>
                <a:lnTo>
                  <a:pt x="755446" y="1278231"/>
                </a:lnTo>
                <a:lnTo>
                  <a:pt x="745861" y="1229323"/>
                </a:lnTo>
                <a:lnTo>
                  <a:pt x="637004" y="1203001"/>
                </a:lnTo>
                <a:lnTo>
                  <a:pt x="236522" y="1106247"/>
                </a:lnTo>
                <a:lnTo>
                  <a:pt x="232229" y="1112195"/>
                </a:lnTo>
                <a:lnTo>
                  <a:pt x="240954" y="1156709"/>
                </a:lnTo>
                <a:lnTo>
                  <a:pt x="95075" y="1075339"/>
                </a:lnTo>
                <a:lnTo>
                  <a:pt x="84878" y="1070149"/>
                </a:lnTo>
                <a:lnTo>
                  <a:pt x="74470" y="1065314"/>
                </a:lnTo>
                <a:lnTo>
                  <a:pt x="64304" y="1060201"/>
                </a:lnTo>
                <a:lnTo>
                  <a:pt x="54835" y="1054175"/>
                </a:lnTo>
                <a:lnTo>
                  <a:pt x="50955" y="1049708"/>
                </a:lnTo>
                <a:lnTo>
                  <a:pt x="48174" y="1043772"/>
                </a:lnTo>
                <a:lnTo>
                  <a:pt x="45866" y="1037215"/>
                </a:lnTo>
                <a:lnTo>
                  <a:pt x="43411" y="1030883"/>
                </a:lnTo>
                <a:close/>
              </a:path>
              <a:path w="864234" h="1390650">
                <a:moveTo>
                  <a:pt x="240954" y="1156709"/>
                </a:moveTo>
                <a:lnTo>
                  <a:pt x="232229" y="1112195"/>
                </a:lnTo>
                <a:lnTo>
                  <a:pt x="649866" y="1344092"/>
                </a:lnTo>
                <a:lnTo>
                  <a:pt x="656685" y="1345872"/>
                </a:lnTo>
                <a:lnTo>
                  <a:pt x="695454" y="1313083"/>
                </a:lnTo>
                <a:lnTo>
                  <a:pt x="745861" y="1229323"/>
                </a:lnTo>
                <a:lnTo>
                  <a:pt x="755446" y="1278231"/>
                </a:lnTo>
                <a:lnTo>
                  <a:pt x="742016" y="1300954"/>
                </a:lnTo>
                <a:lnTo>
                  <a:pt x="722154" y="1328560"/>
                </a:lnTo>
                <a:lnTo>
                  <a:pt x="701080" y="1355546"/>
                </a:lnTo>
                <a:lnTo>
                  <a:pt x="680315" y="1382669"/>
                </a:lnTo>
                <a:lnTo>
                  <a:pt x="677964" y="1385947"/>
                </a:lnTo>
                <a:lnTo>
                  <a:pt x="673147" y="1387419"/>
                </a:lnTo>
                <a:lnTo>
                  <a:pt x="667781" y="1390583"/>
                </a:lnTo>
                <a:lnTo>
                  <a:pt x="661224" y="1388105"/>
                </a:lnTo>
                <a:lnTo>
                  <a:pt x="654556" y="1385649"/>
                </a:lnTo>
                <a:lnTo>
                  <a:pt x="647945" y="1382983"/>
                </a:lnTo>
                <a:lnTo>
                  <a:pt x="641562" y="1379876"/>
                </a:lnTo>
                <a:lnTo>
                  <a:pt x="240954" y="1156709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893625" cy="442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180569" y="4695408"/>
            <a:ext cx="7849257" cy="1574171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TW" altLang="en-US" sz="1600" spc="-13" dirty="0">
                <a:solidFill>
                  <a:srgbClr val="585252"/>
                </a:solidFill>
                <a:latin typeface="Verdana"/>
              </a:rPr>
              <a:t>第7組</a:t>
            </a:r>
          </a:p>
          <a:p>
            <a:pPr algn="ctr">
              <a:lnSpc>
                <a:spcPct val="150000"/>
              </a:lnSpc>
            </a:pP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B0829001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姜念廷 </a:t>
            </a: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B0829009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王凱心 </a:t>
            </a: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B0829020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邵思絜 </a:t>
            </a: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B0829021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游婷婷</a:t>
            </a:r>
          </a:p>
          <a:p>
            <a:pPr marL="8255" algn="ctr">
              <a:lnSpc>
                <a:spcPct val="150000"/>
              </a:lnSpc>
              <a:spcBef>
                <a:spcPts val="67"/>
              </a:spcBef>
            </a:pP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B0829032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廖珮萱 </a:t>
            </a: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B0829049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朱紫綸 </a:t>
            </a:r>
            <a:r>
              <a:rPr lang="en-US" altLang="zh-TW" sz="1600" spc="-13" dirty="0">
                <a:solidFill>
                  <a:srgbClr val="585252"/>
                </a:solidFill>
                <a:latin typeface="Verdana"/>
                <a:ea typeface="新細明體"/>
              </a:rPr>
              <a:t>B0829059</a:t>
            </a:r>
            <a:r>
              <a:rPr lang="zh-TW" altLang="en-US" sz="1600" spc="-13" dirty="0">
                <a:solidFill>
                  <a:srgbClr val="585252"/>
                </a:solidFill>
                <a:latin typeface="Verdana"/>
                <a:ea typeface="新細明體"/>
              </a:rPr>
              <a:t>呂欣玲</a:t>
            </a:r>
            <a:r>
              <a:rPr lang="zh-TW" sz="1850" spc="-13" dirty="0">
                <a:ea typeface="+mn-lt"/>
                <a:cs typeface="+mn-lt"/>
              </a:rPr>
              <a:t> </a:t>
            </a:r>
            <a:endParaRPr lang="zh-TW" dirty="0">
              <a:cs typeface="Calibri"/>
            </a:endParaRPr>
          </a:p>
          <a:p>
            <a:pPr marL="8255" algn="ctr">
              <a:lnSpc>
                <a:spcPct val="150000"/>
              </a:lnSpc>
              <a:spcBef>
                <a:spcPts val="67"/>
              </a:spcBef>
            </a:pPr>
            <a:endParaRPr lang="zh-TW" altLang="af-ZA" sz="1850" b="1" spc="-13" dirty="0">
              <a:solidFill>
                <a:srgbClr val="87805E"/>
              </a:solidFill>
              <a:latin typeface="Arial"/>
              <a:ea typeface="新細明體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5905" y="2443871"/>
            <a:ext cx="5523962" cy="1177160"/>
          </a:xfrm>
          <a:prstGeom prst="rect">
            <a:avLst/>
          </a:prstGeom>
        </p:spPr>
        <p:txBody>
          <a:bodyPr vert="horz" wrap="square" lIns="0" tIns="8043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 marR="3175" indent="328930" algn="ctr">
              <a:lnSpc>
                <a:spcPct val="116500"/>
              </a:lnSpc>
              <a:spcBef>
                <a:spcPts val="63"/>
              </a:spcBef>
              <a:tabLst>
                <a:tab pos="740024" algn="l"/>
              </a:tabLst>
            </a:pPr>
            <a:r>
              <a:rPr lang="en-US" sz="3350" spc="339">
                <a:ea typeface="+mn-lt"/>
                <a:cs typeface="+mn-lt"/>
              </a:rPr>
              <a:t>Modeling and Procedural Methods</a:t>
            </a:r>
            <a:endParaRPr lang="en-US" altLang="zh-TW" sz="3350" spc="339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49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Matrix of Robot Arm</a:t>
            </a:r>
            <a:endParaRPr lang="zh-TW" altLang="en-US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328BCA7D-7DEC-41EE-A4A4-E650BD91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59069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微軟正黑體"/>
                <a:ea typeface="微軟正黑體"/>
              </a:rPr>
              <a:t>底座</a:t>
            </a:r>
            <a:r>
              <a:rPr lang="zh-TW" altLang="en-US" sz="2400" dirty="0">
                <a:latin typeface="微軟正黑體"/>
                <a:ea typeface="微軟正黑體"/>
              </a:rPr>
              <a:t>轉動：</a:t>
            </a:r>
            <a:r>
              <a:rPr lang="zh-TW" altLang="zh-TW" sz="2400" dirty="0">
                <a:latin typeface="微軟正黑體"/>
                <a:ea typeface="微軟正黑體"/>
              </a:rPr>
              <a:t>R</a:t>
            </a:r>
            <a:r>
              <a:rPr lang="en-US" altLang="zh-TW" sz="1400" dirty="0">
                <a:latin typeface="微軟正黑體"/>
                <a:ea typeface="微軟正黑體"/>
              </a:rPr>
              <a:t>y</a:t>
            </a:r>
            <a:r>
              <a:rPr lang="el-GR" altLang="zh-TW" sz="2400" dirty="0">
                <a:latin typeface="微軟正黑體"/>
                <a:ea typeface="微軟正黑體"/>
              </a:rPr>
              <a:t>(θ )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/>
                <a:ea typeface="微軟正黑體"/>
              </a:rPr>
              <a:t>M</a:t>
            </a:r>
            <a:r>
              <a:rPr lang="en-US" altLang="zh-TW" sz="1400" dirty="0">
                <a:latin typeface="微軟正黑體"/>
                <a:ea typeface="微軟正黑體"/>
              </a:rPr>
              <a:t>b</a:t>
            </a:r>
            <a:r>
              <a:rPr lang="en-US" altLang="zh-TW" sz="2400" dirty="0">
                <a:latin typeface="微軟正黑體"/>
                <a:ea typeface="微軟正黑體"/>
              </a:rPr>
              <a:t>=R</a:t>
            </a:r>
            <a:r>
              <a:rPr lang="en-US" altLang="zh-TW" sz="1400" dirty="0">
                <a:latin typeface="微軟正黑體"/>
                <a:ea typeface="微軟正黑體"/>
              </a:rPr>
              <a:t>y</a:t>
            </a:r>
            <a:endParaRPr lang="zh-TW" altLang="zh-TW" sz="2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/>
                <a:ea typeface="微軟正黑體"/>
              </a:rPr>
              <a:t>下臂平移：</a:t>
            </a:r>
            <a:r>
              <a:rPr lang="en-US" altLang="zh-TW" sz="2400" dirty="0">
                <a:latin typeface="微軟正黑體"/>
                <a:ea typeface="微軟正黑體"/>
              </a:rPr>
              <a:t>T</a:t>
            </a:r>
            <a:r>
              <a:rPr lang="en-US" altLang="zh-TW" sz="1400" dirty="0">
                <a:latin typeface="微軟正黑體"/>
                <a:ea typeface="微軟正黑體"/>
              </a:rPr>
              <a:t> </a:t>
            </a:r>
            <a:r>
              <a:rPr lang="en-US" altLang="zh-TW" sz="2400" dirty="0">
                <a:latin typeface="微軟正黑體"/>
                <a:ea typeface="微軟正黑體"/>
              </a:rPr>
              <a:t>(0, h1, 0)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/>
                <a:ea typeface="微軟正黑體"/>
              </a:rPr>
              <a:t>下臂轉動：</a:t>
            </a:r>
            <a:r>
              <a:rPr lang="en-US" altLang="zh-TW" sz="2400" dirty="0">
                <a:latin typeface="微軟正黑體"/>
                <a:ea typeface="微軟正黑體"/>
              </a:rPr>
              <a:t>R</a:t>
            </a:r>
            <a:r>
              <a:rPr lang="en-US" altLang="zh-TW" sz="1400" dirty="0">
                <a:latin typeface="微軟正黑體"/>
                <a:ea typeface="微軟正黑體"/>
              </a:rPr>
              <a:t>z</a:t>
            </a: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M</a:t>
            </a:r>
            <a:r>
              <a:rPr lang="en-US" altLang="zh-TW" sz="1400" dirty="0" err="1">
                <a:latin typeface="微軟正黑體"/>
                <a:ea typeface="微軟正黑體"/>
              </a:rPr>
              <a:t>la</a:t>
            </a:r>
            <a:r>
              <a:rPr lang="en-US" altLang="zh-TW" sz="2400" dirty="0">
                <a:latin typeface="微軟正黑體"/>
                <a:ea typeface="微軟正黑體"/>
              </a:rPr>
              <a:t>=R</a:t>
            </a:r>
            <a:r>
              <a:rPr lang="en-US" altLang="zh-TW" sz="1400" dirty="0">
                <a:latin typeface="微軟正黑體"/>
                <a:ea typeface="微軟正黑體"/>
              </a:rPr>
              <a:t>y</a:t>
            </a:r>
            <a:r>
              <a:rPr lang="en-US" altLang="zh-TW" sz="2400" dirty="0">
                <a:latin typeface="微軟正黑體"/>
                <a:ea typeface="微軟正黑體"/>
              </a:rPr>
              <a:t> T(0, h1, 0) R</a:t>
            </a:r>
            <a:r>
              <a:rPr lang="en-US" altLang="zh-TW" sz="1400" dirty="0">
                <a:latin typeface="微軟正黑體"/>
                <a:ea typeface="微軟正黑體"/>
              </a:rPr>
              <a:t>z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(</a:t>
            </a:r>
            <a:r>
              <a:rPr kumimoji="0" lang="el-GR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φ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)</a:t>
            </a:r>
            <a:endParaRPr lang="en-US" altLang="zh-TW" sz="1400" dirty="0">
              <a:latin typeface="微軟正黑體"/>
              <a:ea typeface="微軟正黑體"/>
            </a:endParaRPr>
          </a:p>
          <a:p>
            <a:pPr marL="342900" marR="0" lvl="0" indent="-342900" algn="l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dirty="0">
                <a:latin typeface="微軟正黑體"/>
                <a:ea typeface="微軟正黑體"/>
              </a:rPr>
              <a:t>上臂平移：</a:t>
            </a:r>
            <a:r>
              <a:rPr lang="en-US" altLang="zh-TW" sz="2400" dirty="0">
                <a:latin typeface="微軟正黑體"/>
                <a:ea typeface="微軟正黑體"/>
              </a:rPr>
              <a:t>T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(0, h2, 0)</a:t>
            </a:r>
            <a:endParaRPr lang="en-US" altLang="zh-TW" sz="1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/>
                <a:ea typeface="微軟正黑體"/>
              </a:rPr>
              <a:t>上臂轉動：</a:t>
            </a:r>
            <a:r>
              <a:rPr lang="en-US" altLang="zh-TW" sz="2400" dirty="0">
                <a:latin typeface="微軟正黑體"/>
                <a:ea typeface="微軟正黑體"/>
              </a:rPr>
              <a:t>R</a:t>
            </a:r>
            <a:r>
              <a:rPr lang="en-US" altLang="zh-TW" sz="1400" dirty="0">
                <a:latin typeface="微軟正黑體"/>
                <a:ea typeface="微軟正黑體"/>
              </a:rPr>
              <a:t>z</a:t>
            </a: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/>
                <a:ea typeface="微軟正黑體"/>
              </a:rPr>
              <a:t>M</a:t>
            </a:r>
            <a:r>
              <a:rPr lang="en-US" altLang="zh-TW" sz="1400" dirty="0">
                <a:latin typeface="微軟正黑體"/>
                <a:ea typeface="微軟正黑體"/>
              </a:rPr>
              <a:t>ua</a:t>
            </a:r>
            <a:r>
              <a:rPr lang="en-US" altLang="zh-TW" sz="2400" dirty="0">
                <a:latin typeface="微軟正黑體"/>
                <a:ea typeface="微軟正黑體"/>
              </a:rPr>
              <a:t>=R</a:t>
            </a:r>
            <a:r>
              <a:rPr lang="en-US" altLang="zh-TW" sz="1400" dirty="0">
                <a:latin typeface="微軟正黑體"/>
                <a:ea typeface="微軟正黑體"/>
              </a:rPr>
              <a:t>y</a:t>
            </a:r>
            <a:r>
              <a:rPr lang="en-US" altLang="zh-TW" sz="2400" dirty="0">
                <a:latin typeface="微軟正黑體"/>
                <a:ea typeface="微軟正黑體"/>
              </a:rPr>
              <a:t> T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(0, h1, 0)</a:t>
            </a:r>
            <a:r>
              <a:rPr lang="en-US" altLang="zh-TW" sz="2400" dirty="0">
                <a:latin typeface="微軟正黑體"/>
                <a:ea typeface="微軟正黑體"/>
              </a:rPr>
              <a:t> R</a:t>
            </a:r>
            <a:r>
              <a:rPr lang="en-US" altLang="zh-TW" sz="1400" dirty="0">
                <a:latin typeface="微軟正黑體"/>
                <a:ea typeface="微軟正黑體"/>
              </a:rPr>
              <a:t>z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(</a:t>
            </a:r>
            <a:r>
              <a:rPr kumimoji="0" lang="el-GR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φ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)</a:t>
            </a:r>
            <a:r>
              <a:rPr lang="en-US" altLang="zh-TW" sz="2400" dirty="0">
                <a:latin typeface="微軟正黑體"/>
                <a:ea typeface="微軟正黑體"/>
              </a:rPr>
              <a:t> T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/>
                <a:ea typeface="微軟正黑體"/>
                <a:cs typeface="+mn-cs"/>
              </a:rPr>
              <a:t>(0, h2, 0)</a:t>
            </a:r>
            <a:r>
              <a:rPr lang="en-US" altLang="zh-TW" sz="2400" dirty="0">
                <a:latin typeface="微軟正黑體"/>
                <a:ea typeface="微軟正黑體"/>
              </a:rPr>
              <a:t> R</a:t>
            </a:r>
            <a:r>
              <a:rPr lang="en-US" altLang="zh-TW" sz="1400" dirty="0">
                <a:latin typeface="微軟正黑體"/>
                <a:ea typeface="微軟正黑體"/>
              </a:rPr>
              <a:t>z</a:t>
            </a:r>
            <a:r>
              <a:rPr lang="en-US" altLang="zh-TW" sz="2400" dirty="0">
                <a:latin typeface="微軟正黑體"/>
                <a:ea typeface="微軟正黑體"/>
              </a:rPr>
              <a:t>(</a:t>
            </a:r>
            <a:r>
              <a:rPr lang="el-GR" altLang="zh-TW" sz="2400" dirty="0">
                <a:latin typeface="微軟正黑體"/>
                <a:ea typeface="微軟正黑體"/>
              </a:rPr>
              <a:t>ψ</a:t>
            </a:r>
            <a:r>
              <a:rPr lang="en-US" altLang="zh-TW" sz="2400" dirty="0">
                <a:latin typeface="微軟正黑體"/>
                <a:ea typeface="微軟正黑體"/>
              </a:rPr>
              <a:t>)</a:t>
            </a:r>
            <a:endParaRPr lang="zh-TW" altLang="en-US" sz="2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/>
              <a:ea typeface="微軟正黑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8FB128-CE03-429D-B68C-869095BF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57" y="1577340"/>
            <a:ext cx="3373328" cy="4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OpenGL Code for Robot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6CCEFF7-028E-4F05-83F3-9779FD55196C}"/>
              </a:ext>
            </a:extLst>
          </p:cNvPr>
          <p:cNvGrpSpPr/>
          <p:nvPr/>
        </p:nvGrpSpPr>
        <p:grpSpPr>
          <a:xfrm>
            <a:off x="609600" y="1224981"/>
            <a:ext cx="6551269" cy="5507686"/>
            <a:chOff x="609600" y="1249258"/>
            <a:chExt cx="6551269" cy="550768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962A28-DCE1-4577-B7E0-8434B99B2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249258"/>
              <a:ext cx="6551269" cy="31607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79F8F8B-CA71-4705-8CAF-FBC5554E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354812"/>
              <a:ext cx="6551269" cy="2402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63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224" y="1577340"/>
            <a:ext cx="7149138" cy="968342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/>
              <a:t>可以在不改變關係的情況下輕鬆改變物件的外觀</a:t>
            </a:r>
            <a:endParaRPr lang="en-US" altLang="zh-TW" sz="2400"/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Tree Model of Robot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BB34BD-353E-4ECA-8A13-FBACF214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8" y="1674982"/>
            <a:ext cx="2130803" cy="44350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F37098-960E-4ED1-9036-FE7EF4EB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224" y="2643956"/>
            <a:ext cx="7022351" cy="34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Humanoid Figure</a:t>
            </a:r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B433A2-FC0A-4923-807B-8ADDA026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19" y="1843247"/>
            <a:ext cx="1887885" cy="39173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643B19F-1EF7-46FB-8906-24CE8705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08" y="1843247"/>
            <a:ext cx="7893480" cy="39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Matrix of Robot Arm</a:t>
            </a:r>
            <a:endParaRPr lang="zh-TW" altLang="en-US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328BCA7D-7DEC-41EE-A4A4-E650BD91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968342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可以使用二次曲面構建橢圓體和圓柱體</a:t>
            </a:r>
            <a:endParaRPr lang="en-US" altLang="zh-TW" sz="240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矩陣描述節點相對於其父節點的位置</a:t>
            </a:r>
            <a:endParaRPr lang="en-US" altLang="zh-TW" sz="2400">
              <a:latin typeface="微軟正黑體"/>
              <a:ea typeface="微軟正黑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294301-655D-4E32-AAE4-FA7F389D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79" y="2666404"/>
            <a:ext cx="8119042" cy="40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Traversal Code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3150FF-3345-48DA-BDCC-58401AF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1" y="0"/>
            <a:ext cx="5491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Tree Data Structure</a:t>
            </a:r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716D94-5900-4600-8321-CB7B53CC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38" y="3204446"/>
            <a:ext cx="8063124" cy="3422182"/>
          </a:xfrm>
          <a:prstGeom prst="rect">
            <a:avLst/>
          </a:prstGeom>
        </p:spPr>
      </p:pic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328BCA7D-7DEC-41EE-A4A4-E650BD91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48130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Left-child right sibling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24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 dirty="0">
                <a:latin typeface="微軟正黑體"/>
                <a:ea typeface="微軟正黑體"/>
              </a:rPr>
              <a:t>Tree Nodes</a:t>
            </a:r>
            <a:endParaRPr lang="zh-TW" altLang="en-US" sz="3050" dirty="0">
              <a:latin typeface="微軟正黑體"/>
              <a:ea typeface="微軟正黑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024E8C-FEBC-4CAE-B807-FCAE1ED2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3" y="2264787"/>
            <a:ext cx="3712314" cy="219129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9A36C7F4-D57A-4A94-9840-053724E77DB1}"/>
              </a:ext>
            </a:extLst>
          </p:cNvPr>
          <p:cNvGrpSpPr/>
          <p:nvPr/>
        </p:nvGrpSpPr>
        <p:grpSpPr>
          <a:xfrm>
            <a:off x="4372396" y="2264787"/>
            <a:ext cx="7707416" cy="3133324"/>
            <a:chOff x="4372396" y="2264787"/>
            <a:chExt cx="7707416" cy="31333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9785B5-E7FC-4CF7-906E-F2465B214015}"/>
                </a:ext>
              </a:extLst>
            </p:cNvPr>
            <p:cNvSpPr/>
            <p:nvPr/>
          </p:nvSpPr>
          <p:spPr>
            <a:xfrm>
              <a:off x="7897827" y="2832212"/>
              <a:ext cx="4181985" cy="2565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025E11E-93A8-44EE-ACA2-6830679DD465}"/>
                </a:ext>
              </a:extLst>
            </p:cNvPr>
            <p:cNvGrpSpPr/>
            <p:nvPr/>
          </p:nvGrpSpPr>
          <p:grpSpPr>
            <a:xfrm>
              <a:off x="4372396" y="2264787"/>
              <a:ext cx="7707416" cy="3133324"/>
              <a:chOff x="544864" y="3461683"/>
              <a:chExt cx="7707416" cy="3133324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AA355DC-471C-4196-BF7D-55760E02F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864" y="3461683"/>
                <a:ext cx="7707416" cy="664885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A7AA8F9-CD62-4C08-BD87-CAE955957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864" y="4126568"/>
                <a:ext cx="3826306" cy="1141461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4745CAD1-3545-47B5-BF76-B9871DBF8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864" y="5268029"/>
                <a:ext cx="7542420" cy="1326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67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 dirty="0">
                <a:latin typeface="微軟正黑體"/>
                <a:ea typeface="微軟正黑體"/>
              </a:rPr>
              <a:t>Instance Transformation</a:t>
            </a:r>
            <a:r>
              <a:rPr lang="zh-TW" altLang="en-US" sz="3050" dirty="0">
                <a:latin typeface="微軟正黑體"/>
                <a:ea typeface="微軟正黑體"/>
              </a:rPr>
              <a:t> </a:t>
            </a:r>
            <a:r>
              <a:rPr lang="en-US" altLang="zh-TW" sz="3050" dirty="0">
                <a:latin typeface="微軟正黑體"/>
                <a:ea typeface="微軟正黑體"/>
              </a:rPr>
              <a:t>For Torso</a:t>
            </a:r>
            <a:endParaRPr lang="zh-TW" altLang="en-US" sz="3050" dirty="0">
              <a:latin typeface="微軟正黑體"/>
              <a:ea typeface="微軟正黑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4E6A5B-B3A3-449E-B2A7-8948D96B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0" y="2155243"/>
            <a:ext cx="10567479" cy="33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5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345864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 dirty="0">
                <a:latin typeface="微軟正黑體"/>
                <a:ea typeface="微軟正黑體"/>
              </a:rPr>
              <a:t>Instance Transformation</a:t>
            </a:r>
            <a:r>
              <a:rPr lang="zh-TW" altLang="en-US" sz="3050" dirty="0">
                <a:latin typeface="微軟正黑體"/>
                <a:ea typeface="微軟正黑體"/>
              </a:rPr>
              <a:t> </a:t>
            </a:r>
            <a:r>
              <a:rPr lang="en-US" altLang="zh-TW" sz="3050" dirty="0">
                <a:latin typeface="微軟正黑體"/>
                <a:ea typeface="微軟正黑體"/>
              </a:rPr>
              <a:t>For Left-Upper-Arm</a:t>
            </a:r>
            <a:endParaRPr lang="zh-TW" altLang="en-US" sz="3050" dirty="0">
              <a:latin typeface="微軟正黑體"/>
              <a:ea typeface="微軟正黑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7C1F3D-7110-4CB5-9DD1-C3C220CC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0" y="2343780"/>
            <a:ext cx="10567479" cy="30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1556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/>
              <a:t>物件原型 </a:t>
            </a:r>
            <a:r>
              <a:rPr lang="en-US" altLang="zh-TW" sz="2400"/>
              <a:t>(symbol)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/>
              <a:t>實例：即指擁有自己的記憶體空間、變數和特性值在物件導向程式設計中，擁有自己的記憶體空間、變數和特性值</a:t>
            </a:r>
            <a:endParaRPr lang="en-US" altLang="zh-TW" sz="2400"/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/>
              <a:t>Scale</a:t>
            </a:r>
            <a:r>
              <a:rPr lang="zh-TW" altLang="en-US" sz="2400"/>
              <a:t>、</a:t>
            </a:r>
            <a:r>
              <a:rPr lang="en-US" altLang="zh-TW" sz="2400"/>
              <a:t>Rotate</a:t>
            </a:r>
            <a:r>
              <a:rPr lang="zh-TW" altLang="en-US" sz="2400"/>
              <a:t>、</a:t>
            </a:r>
            <a:r>
              <a:rPr lang="en-US" altLang="zh-TW" sz="2400"/>
              <a:t>Translate</a:t>
            </a: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2400"/>
              <a:t> </a:t>
            </a:r>
            <a:r>
              <a:rPr lang="en-US" altLang="zh-TW" sz="2400"/>
              <a:t>Instance transformation</a:t>
            </a:r>
            <a:endParaRPr lang="zh-TW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7221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dirty="0"/>
              <a:t>Instance Transformation(</a:t>
            </a:r>
            <a:r>
              <a:rPr lang="zh-TW" altLang="en-US" dirty="0"/>
              <a:t>實例轉換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DD219-C309-4C3F-A488-F4224B7F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4" y="4229930"/>
            <a:ext cx="8451272" cy="23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Preorder Traversal 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2A73BC-3F42-434C-9B5A-79BBA427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17696"/>
            <a:ext cx="8660219" cy="3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dirty="0"/>
              <a:t>Animation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B19EF9-70D7-4A42-A116-6C1C61D8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2" y="3116478"/>
            <a:ext cx="4537435" cy="12830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67CAC7-E0B7-44CC-B7C1-29E5C51F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77" y="658003"/>
            <a:ext cx="7189523" cy="61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538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可以在現有的物件上每秒渲染超过</a:t>
            </a:r>
            <a:r>
              <a:rPr lang="en-US" altLang="zh-TW" sz="2400">
                <a:latin typeface="微軟正黑體"/>
                <a:ea typeface="微軟正黑體"/>
              </a:rPr>
              <a:t>5000</a:t>
            </a:r>
            <a:r>
              <a:rPr lang="zh-TW" altLang="en-US" sz="2400">
                <a:latin typeface="微軟正黑體"/>
                <a:ea typeface="微軟正黑體"/>
              </a:rPr>
              <a:t>萬個个多邊形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A</a:t>
            </a:r>
            <a:r>
              <a:rPr lang="zh-TW" sz="3050">
                <a:latin typeface="微軟正黑體"/>
                <a:ea typeface="微軟正黑體"/>
              </a:rPr>
              <a:t>lgorithmic </a:t>
            </a:r>
            <a:r>
              <a:rPr lang="en-US" altLang="zh-TW" sz="3050">
                <a:latin typeface="微軟正黑體"/>
                <a:ea typeface="微軟正黑體"/>
              </a:rPr>
              <a:t>M</a:t>
            </a:r>
            <a:r>
              <a:rPr lang="zh-TW" sz="3050">
                <a:latin typeface="微軟正黑體"/>
                <a:ea typeface="微軟正黑體"/>
              </a:rPr>
              <a:t>odels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3671770-41F7-4D3B-AA43-7283C335503C}"/>
              </a:ext>
            </a:extLst>
          </p:cNvPr>
          <p:cNvSpPr txBox="1">
            <a:spLocks/>
          </p:cNvSpPr>
          <p:nvPr/>
        </p:nvSpPr>
        <p:spPr>
          <a:xfrm>
            <a:off x="603849" y="2304834"/>
            <a:ext cx="10972800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kern="0">
                <a:latin typeface="微軟正黑體"/>
                <a:ea typeface="微軟正黑體"/>
              </a:rPr>
              <a:t>渲染速度的提高，資料庫的大小也在急劇增加。</a:t>
            </a:r>
            <a:endParaRPr lang="zh-TW" sz="2400" kern="0">
              <a:latin typeface="微軟正黑體"/>
              <a:ea typeface="微軟正黑體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3D88978E-B22D-4A22-A639-81853060CE1C}"/>
              </a:ext>
            </a:extLst>
          </p:cNvPr>
          <p:cNvSpPr txBox="1">
            <a:spLocks/>
          </p:cNvSpPr>
          <p:nvPr/>
        </p:nvSpPr>
        <p:spPr>
          <a:xfrm>
            <a:off x="603849" y="3066834"/>
            <a:ext cx="10972800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程式化模型可以通過表示無理數的方法進行</a:t>
            </a:r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2432E220-E8F0-4A7C-BB9E-DE1F2385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90" y="4499034"/>
            <a:ext cx="1861149" cy="620383"/>
          </a:xfrm>
          <a:prstGeom prst="rect">
            <a:avLst/>
          </a:prstGeom>
        </p:spPr>
      </p:pic>
      <p:pic>
        <p:nvPicPr>
          <p:cNvPr id="8" name="圖片 9">
            <a:extLst>
              <a:ext uri="{FF2B5EF4-FFF2-40B4-BE49-F238E27FC236}">
                <a16:creationId xmlns:a16="http://schemas.microsoft.com/office/drawing/2014/main" id="{DAF7BC68-991D-4963-9022-500DBA01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71" y="4564507"/>
            <a:ext cx="1213089" cy="534838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C2FB4BB-7D91-4527-A38D-A8E091DE55F3}"/>
              </a:ext>
            </a:extLst>
          </p:cNvPr>
          <p:cNvSpPr/>
          <p:nvPr/>
        </p:nvSpPr>
        <p:spPr>
          <a:xfrm>
            <a:off x="3474974" y="4622717"/>
            <a:ext cx="977660" cy="378541"/>
          </a:xfrm>
          <a:prstGeom prst="rightArrow">
            <a:avLst/>
          </a:prstGeom>
          <a:noFill/>
          <a:ln w="57150">
            <a:solidFill>
              <a:srgbClr val="FAA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2" descr="一張含有 文字, 時鐘 的圖片&#10;&#10;自動產生的描述">
            <a:extLst>
              <a:ext uri="{FF2B5EF4-FFF2-40B4-BE49-F238E27FC236}">
                <a16:creationId xmlns:a16="http://schemas.microsoft.com/office/drawing/2014/main" id="{65E0E271-AC76-4FE1-96E1-62ABEC358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624" y="4221731"/>
            <a:ext cx="1870674" cy="901819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A3A1C54-031D-44B3-8D3E-3D91C0D36C81}"/>
              </a:ext>
            </a:extLst>
          </p:cNvPr>
          <p:cNvSpPr/>
          <p:nvPr/>
        </p:nvSpPr>
        <p:spPr>
          <a:xfrm>
            <a:off x="6882407" y="4565206"/>
            <a:ext cx="977660" cy="378541"/>
          </a:xfrm>
          <a:prstGeom prst="rightArrow">
            <a:avLst/>
          </a:prstGeom>
          <a:noFill/>
          <a:ln w="57150">
            <a:solidFill>
              <a:srgbClr val="FAA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9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538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>
                <a:latin typeface="微軟正黑體"/>
                <a:ea typeface="微軟正黑體"/>
              </a:rPr>
              <a:t>一個以原點為中心的球體可以被定義</a:t>
            </a:r>
            <a:r>
              <a:rPr lang="zh-TW" altLang="en-US" sz="2400">
                <a:latin typeface="微軟正黑體"/>
                <a:ea typeface="微軟正黑體"/>
              </a:rPr>
              <a:t>為滿足物理定義</a:t>
            </a:r>
            <a:r>
              <a:rPr lang="zh-TW" sz="2400">
                <a:latin typeface="微軟正黑體"/>
                <a:ea typeface="微軟正黑體"/>
              </a:rPr>
              <a:t>的數學物件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A</a:t>
            </a:r>
            <a:r>
              <a:rPr lang="zh-TW" sz="3050">
                <a:latin typeface="微軟正黑體"/>
                <a:ea typeface="微軟正黑體"/>
              </a:rPr>
              <a:t>lgorithmic </a:t>
            </a:r>
            <a:r>
              <a:rPr lang="en-US" altLang="zh-TW" sz="3050">
                <a:latin typeface="微軟正黑體"/>
                <a:ea typeface="微軟正黑體"/>
              </a:rPr>
              <a:t>M</a:t>
            </a:r>
            <a:r>
              <a:rPr lang="zh-TW" sz="3050">
                <a:latin typeface="微軟正黑體"/>
                <a:ea typeface="微軟正黑體"/>
              </a:rPr>
              <a:t>odels</a:t>
            </a:r>
            <a:endParaRPr lang="zh-TW">
              <a:latin typeface="微軟正黑體"/>
              <a:ea typeface="微軟正黑體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3671770-41F7-4D3B-AA43-7283C335503C}"/>
              </a:ext>
            </a:extLst>
          </p:cNvPr>
          <p:cNvSpPr txBox="1">
            <a:spLocks/>
          </p:cNvSpPr>
          <p:nvPr/>
        </p:nvSpPr>
        <p:spPr>
          <a:xfrm>
            <a:off x="603849" y="2506117"/>
            <a:ext cx="10972800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kern="0">
                <a:latin typeface="微軟正黑體"/>
                <a:ea typeface="微軟正黑體"/>
              </a:rPr>
              <a:t>細分物體，在視窗空間</a:t>
            </a:r>
            <a:r>
              <a:rPr lang="zh-TW" sz="2400" kern="0">
                <a:latin typeface="微軟正黑體"/>
                <a:ea typeface="微軟正黑體"/>
              </a:rPr>
              <a:t>用比大球體更少的三角形來渲染小球體</a:t>
            </a: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3D88978E-B22D-4A22-A639-81853060CE1C}"/>
              </a:ext>
            </a:extLst>
          </p:cNvPr>
          <p:cNvSpPr txBox="1">
            <a:spLocks/>
          </p:cNvSpPr>
          <p:nvPr/>
        </p:nvSpPr>
        <p:spPr>
          <a:xfrm>
            <a:off x="618226" y="3426268"/>
            <a:ext cx="10972800" cy="19942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程式化模</a:t>
            </a:r>
            <a:r>
              <a:rPr lang="zh-TW" altLang="en-US" sz="2400" kern="0">
                <a:latin typeface="微軟正黑體"/>
                <a:ea typeface="微軟正黑體"/>
              </a:rPr>
              <a:t>型主要分類</a:t>
            </a:r>
          </a:p>
          <a:p>
            <a:pPr>
              <a:lnSpc>
                <a:spcPts val="4000"/>
              </a:lnSpc>
            </a:pPr>
            <a:r>
              <a:rPr lang="zh-TW" altLang="en-US" sz="2400" kern="0">
                <a:latin typeface="微軟正黑體"/>
                <a:ea typeface="微軟正黑體"/>
              </a:rPr>
              <a:t>     - 符合</a:t>
            </a:r>
            <a:r>
              <a:rPr lang="zh-TW" sz="2400" kern="0">
                <a:latin typeface="微軟正黑體"/>
                <a:ea typeface="微軟正黑體"/>
              </a:rPr>
              <a:t>牛頓定律</a:t>
            </a:r>
            <a:r>
              <a:rPr lang="zh-TW" altLang="en-US" sz="2400" kern="0">
                <a:latin typeface="微軟正黑體"/>
                <a:ea typeface="微軟正黑體"/>
              </a:rPr>
              <a:t>的</a:t>
            </a:r>
            <a:r>
              <a:rPr lang="zh-TW" sz="2400" kern="0">
                <a:latin typeface="微軟正黑體"/>
                <a:ea typeface="微軟正黑體"/>
              </a:rPr>
              <a:t>粒子</a:t>
            </a:r>
            <a:r>
              <a:rPr lang="zh-TW" altLang="en-US" sz="2400" kern="0">
                <a:latin typeface="微軟正黑體"/>
                <a:ea typeface="微軟正黑體"/>
              </a:rPr>
              <a:t>系</a:t>
            </a:r>
            <a:r>
              <a:rPr lang="zh-TW" sz="2400" kern="0">
                <a:latin typeface="微軟正黑體"/>
                <a:ea typeface="微軟正黑體"/>
              </a:rPr>
              <a:t>統</a:t>
            </a:r>
          </a:p>
          <a:p>
            <a:pPr>
              <a:lnSpc>
                <a:spcPts val="4000"/>
              </a:lnSpc>
            </a:pPr>
            <a:r>
              <a:rPr lang="zh-TW" sz="2400" kern="0">
                <a:latin typeface="微軟正黑體"/>
                <a:ea typeface="微軟正黑體"/>
              </a:rPr>
              <a:t>   </a:t>
            </a:r>
            <a:r>
              <a:rPr lang="zh-TW" altLang="en-US" sz="2400" kern="0">
                <a:latin typeface="微軟正黑體"/>
                <a:ea typeface="微軟正黑體"/>
              </a:rPr>
              <a:t>  - </a:t>
            </a:r>
            <a:r>
              <a:rPr lang="zh-TW" sz="2400" kern="0">
                <a:latin typeface="微軟正黑體"/>
                <a:ea typeface="微軟正黑體"/>
              </a:rPr>
              <a:t>基於</a:t>
            </a:r>
            <a:r>
              <a:rPr lang="zh-TW" altLang="en-US" sz="2400" kern="0">
                <a:latin typeface="微軟正黑體"/>
                <a:ea typeface="微軟正黑體"/>
              </a:rPr>
              <a:t>自然</a:t>
            </a:r>
            <a:r>
              <a:rPr lang="zh-TW" sz="2400" kern="0">
                <a:latin typeface="微軟正黑體"/>
                <a:ea typeface="微軟正黑體"/>
              </a:rPr>
              <a:t>語言</a:t>
            </a:r>
            <a:r>
              <a:rPr lang="zh-TW" altLang="en-US" sz="2400" kern="0">
                <a:latin typeface="微軟正黑體"/>
                <a:ea typeface="微軟正黑體"/>
              </a:rPr>
              <a:t>和程式語言</a:t>
            </a:r>
            <a:r>
              <a:rPr lang="zh-TW" sz="2400" kern="0">
                <a:latin typeface="微軟正黑體"/>
                <a:ea typeface="微軟正黑體"/>
              </a:rPr>
              <a:t>的物</a:t>
            </a:r>
            <a:r>
              <a:rPr lang="zh-TW" altLang="en-US" sz="2400" kern="0">
                <a:latin typeface="微軟正黑體"/>
                <a:ea typeface="微軟正黑體"/>
              </a:rPr>
              <a:t>件</a:t>
            </a:r>
            <a:endParaRPr lang="zh-TW" sz="2400" kern="0">
              <a:latin typeface="微軟正黑體"/>
              <a:ea typeface="微軟正黑體"/>
            </a:endParaRPr>
          </a:p>
          <a:p>
            <a:pPr>
              <a:lnSpc>
                <a:spcPts val="4000"/>
              </a:lnSpc>
            </a:pPr>
            <a:r>
              <a:rPr lang="zh-TW" altLang="en-US" sz="2400" kern="0">
                <a:latin typeface="微軟正黑體"/>
                <a:ea typeface="微軟正黑體"/>
              </a:rPr>
              <a:t>     - </a:t>
            </a:r>
            <a:r>
              <a:rPr lang="zh-TW" sz="2400" kern="0">
                <a:latin typeface="微軟正黑體"/>
                <a:ea typeface="微軟正黑體"/>
              </a:rPr>
              <a:t>基於在自然</a:t>
            </a:r>
            <a:r>
              <a:rPr lang="zh-TW" altLang="en-US" sz="2400" kern="0">
                <a:latin typeface="微軟正黑體"/>
                <a:ea typeface="微軟正黑體"/>
              </a:rPr>
              <a:t>現象</a:t>
            </a:r>
            <a:r>
              <a:rPr lang="zh-TW" sz="2400" kern="0">
                <a:latin typeface="微軟正黑體"/>
                <a:ea typeface="微軟正黑體"/>
              </a:rPr>
              <a:t>中看到的相似性</a:t>
            </a:r>
            <a:r>
              <a:rPr lang="en-US" altLang="zh-TW" sz="2400" kern="0">
                <a:latin typeface="微軟正黑體"/>
                <a:ea typeface="微軟正黑體"/>
              </a:rPr>
              <a:t>(</a:t>
            </a:r>
            <a:r>
              <a:rPr lang="en-US" altLang="zh-TW" sz="2400" kern="0" err="1">
                <a:latin typeface="微軟正黑體"/>
                <a:ea typeface="微軟正黑體"/>
              </a:rPr>
              <a:t>分型幾何</a:t>
            </a:r>
            <a:r>
              <a:rPr lang="en-US" altLang="zh-TW" sz="2400" kern="0">
                <a:latin typeface="微軟正黑體"/>
                <a:ea typeface="微軟正黑體"/>
              </a:rPr>
              <a:t>)</a:t>
            </a:r>
            <a:endParaRPr lang="zh-TW" sz="2400" kern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7458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392" y="4064623"/>
            <a:ext cx="10972800" cy="199426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計算機圖形建模缺點</a:t>
            </a:r>
          </a:p>
          <a:p>
            <a:pPr lvl="1" algn="l">
              <a:lnSpc>
                <a:spcPts val="4000"/>
              </a:lnSpc>
            </a:pP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- </a:t>
            </a:r>
            <a:r>
              <a:rPr lang="zh-TW" altLang="en-US" sz="2400">
                <a:latin typeface="微軟正黑體"/>
                <a:ea typeface="微軟正黑體"/>
                <a:cs typeface="+mn-lt"/>
              </a:rPr>
              <a:t>需要在</a:t>
            </a:r>
            <a:r>
              <a:rPr lang="zh-TW" sz="2400">
                <a:ea typeface="+mn-lt"/>
                <a:cs typeface="+mn-lt"/>
              </a:rPr>
              <a:t>現實世界中類比物體，使物體在物理上做出確的反</a:t>
            </a:r>
            <a:r>
              <a:rPr lang="zh-TW" altLang="en-US" sz="2400">
                <a:ea typeface="+mn-lt"/>
                <a:cs typeface="+mn-lt"/>
              </a:rPr>
              <a:t>應</a:t>
            </a:r>
          </a:p>
          <a:p>
            <a:pPr lvl="1" algn="l">
              <a:lnSpc>
                <a:spcPts val="4000"/>
              </a:lnSpc>
            </a:pP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- 不同的材質可能產生不同得物理作用</a:t>
            </a:r>
          </a:p>
          <a:p>
            <a:pPr lvl="1" algn="l">
              <a:lnSpc>
                <a:spcPts val="4000"/>
              </a:lnSpc>
            </a:pP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- </a:t>
            </a:r>
            <a:r>
              <a:rPr lang="zh-TW" sz="2400">
                <a:ea typeface="+mn-lt"/>
                <a:cs typeface="+mn-lt"/>
              </a:rPr>
              <a:t>須利</a:t>
            </a:r>
            <a:r>
              <a:rPr lang="zh-TW" altLang="en-US" sz="2400">
                <a:ea typeface="+mn-lt"/>
                <a:cs typeface="+mn-lt"/>
              </a:rPr>
              <a:t>用</a:t>
            </a:r>
            <a:r>
              <a:rPr lang="zh-TW" sz="2400">
                <a:ea typeface="+mn-lt"/>
                <a:cs typeface="+mn-lt"/>
              </a:rPr>
              <a:t>動力學和連續力學知識來推導出所需的方程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P</a:t>
            </a:r>
            <a:r>
              <a:rPr lang="zh-TW" sz="3050">
                <a:latin typeface="微軟正黑體"/>
                <a:ea typeface="微軟正黑體"/>
              </a:rPr>
              <a:t>h</a:t>
            </a:r>
            <a:r>
              <a:rPr lang="en-US" altLang="zh-TW" sz="3050" err="1">
                <a:latin typeface="微軟正黑體"/>
                <a:ea typeface="微軟正黑體"/>
              </a:rPr>
              <a:t>ys</a:t>
            </a:r>
            <a:r>
              <a:rPr lang="zh-TW" sz="3050">
                <a:latin typeface="微軟正黑體"/>
                <a:ea typeface="微軟正黑體"/>
              </a:rPr>
              <a:t>ic</a:t>
            </a:r>
            <a:r>
              <a:rPr lang="en-US" altLang="zh-TW" sz="3050">
                <a:latin typeface="微軟正黑體"/>
                <a:ea typeface="微軟正黑體"/>
              </a:rPr>
              <a:t>ally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Based</a:t>
            </a:r>
            <a:r>
              <a:rPr lang="zh-TW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M</a:t>
            </a:r>
            <a:r>
              <a:rPr lang="zh-TW" sz="3050">
                <a:latin typeface="微軟正黑體"/>
                <a:ea typeface="微軟正黑體"/>
              </a:rPr>
              <a:t>odel</a:t>
            </a:r>
            <a:r>
              <a:rPr lang="en-US" altLang="zh-TW" sz="3050">
                <a:latin typeface="微軟正黑體"/>
                <a:ea typeface="微軟正黑體"/>
              </a:rPr>
              <a:t>s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and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Particle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System</a:t>
            </a:r>
            <a:r>
              <a:rPr lang="zh-TW" sz="3050">
                <a:latin typeface="微軟正黑體"/>
                <a:ea typeface="微軟正黑體"/>
              </a:rPr>
              <a:t>s</a:t>
            </a:r>
            <a:endParaRPr lang="zh-TW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3671770-41F7-4D3B-AA43-7283C335503C}"/>
              </a:ext>
            </a:extLst>
          </p:cNvPr>
          <p:cNvSpPr txBox="1">
            <a:spLocks/>
          </p:cNvSpPr>
          <p:nvPr/>
        </p:nvSpPr>
        <p:spPr>
          <a:xfrm>
            <a:off x="877019" y="1715362"/>
            <a:ext cx="10972800" cy="250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zh-TW" sz="2400" kern="0">
                <a:latin typeface="Microsoft JhengHei"/>
                <a:ea typeface="Microsoft JhengHei"/>
              </a:rPr>
              <a:t>計算機圖形建模優點</a:t>
            </a:r>
            <a:endParaRPr lang="en-US" altLang="zh-TW" sz="2400" kern="0">
              <a:latin typeface="微軟正黑體"/>
              <a:ea typeface="微軟正黑體"/>
            </a:endParaRPr>
          </a:p>
          <a:p>
            <a:pPr marL="0" lvl="1">
              <a:lnSpc>
                <a:spcPts val="4000"/>
              </a:lnSpc>
            </a:pPr>
            <a:r>
              <a:rPr lang="zh-TW" sz="2400" kern="0">
                <a:latin typeface="Microsoft JhengHei"/>
                <a:ea typeface="Microsoft JhengHei"/>
              </a:rPr>
              <a:t>  </a:t>
            </a:r>
            <a:r>
              <a:rPr lang="zh-TW" altLang="en-US" sz="2400" kern="0">
                <a:latin typeface="Microsoft JhengHei"/>
                <a:ea typeface="Microsoft JhengHei"/>
              </a:rPr>
              <a:t>  </a:t>
            </a:r>
            <a:r>
              <a:rPr lang="zh-TW" sz="2400" kern="0">
                <a:latin typeface="Microsoft JhengHei"/>
                <a:ea typeface="Microsoft JhengHei"/>
              </a:rPr>
              <a:t>-</a:t>
            </a:r>
            <a:r>
              <a:rPr lang="zh-TW" altLang="en-US" sz="2400" kern="0">
                <a:latin typeface="Microsoft JhengHei"/>
                <a:ea typeface="Microsoft JhengHei"/>
              </a:rPr>
              <a:t> </a:t>
            </a:r>
            <a:r>
              <a:rPr lang="zh-TW" sz="2400" kern="0">
                <a:latin typeface="Microsoft JhengHei"/>
                <a:ea typeface="Microsoft JhengHei"/>
              </a:rPr>
              <a:t>不受現實中物理理論的限制</a:t>
            </a:r>
            <a:endParaRPr lang="en-US" altLang="zh-TW" sz="2400" kern="0">
              <a:latin typeface="微軟正黑體"/>
              <a:ea typeface="微軟正黑體"/>
            </a:endParaRPr>
          </a:p>
          <a:p>
            <a:pPr marL="0" lvl="1">
              <a:lnSpc>
                <a:spcPts val="4000"/>
              </a:lnSpc>
            </a:pPr>
            <a:r>
              <a:rPr lang="zh-TW" altLang="en-US" sz="2400" kern="0">
                <a:latin typeface="Microsoft JhengHei"/>
                <a:ea typeface="Microsoft JhengHei"/>
              </a:rPr>
              <a:t>    </a:t>
            </a:r>
            <a:r>
              <a:rPr lang="zh-TW" sz="2400" kern="0">
                <a:latin typeface="Microsoft JhengHei"/>
                <a:ea typeface="Microsoft JhengHei"/>
              </a:rPr>
              <a:t>-</a:t>
            </a:r>
            <a:r>
              <a:rPr lang="zh-TW" altLang="en-US" sz="2400" kern="0">
                <a:latin typeface="Microsoft JhengHei"/>
                <a:ea typeface="Microsoft JhengHei"/>
              </a:rPr>
              <a:t> </a:t>
            </a:r>
            <a:r>
              <a:rPr lang="zh-TW" sz="2400" kern="0">
                <a:latin typeface="Microsoft JhengHei"/>
                <a:ea typeface="Microsoft JhengHei"/>
              </a:rPr>
              <a:t>使科學或數學理論可視化，例如三維空間、天文模型</a:t>
            </a:r>
            <a:endParaRPr lang="en-US" altLang="zh-TW" sz="2400" kern="0">
              <a:latin typeface="微軟正黑體"/>
              <a:ea typeface="微軟正黑體"/>
            </a:endParaRPr>
          </a:p>
          <a:p>
            <a:pPr marL="0" lvl="1">
              <a:lnSpc>
                <a:spcPts val="4000"/>
              </a:lnSpc>
            </a:pPr>
            <a:r>
              <a:rPr lang="zh-TW" altLang="en-US" sz="2400" kern="0">
                <a:latin typeface="Microsoft JhengHei"/>
                <a:ea typeface="Microsoft JhengHei"/>
              </a:rPr>
              <a:t>    </a:t>
            </a:r>
            <a:r>
              <a:rPr lang="zh-TW" sz="2400" kern="0">
                <a:latin typeface="Microsoft JhengHei"/>
                <a:ea typeface="Microsoft JhengHei"/>
              </a:rPr>
              <a:t>-</a:t>
            </a:r>
            <a:r>
              <a:rPr lang="zh-TW" altLang="en-US" sz="2400" kern="0">
                <a:latin typeface="Microsoft JhengHei"/>
                <a:ea typeface="Microsoft JhengHei"/>
              </a:rPr>
              <a:t> </a:t>
            </a:r>
            <a:r>
              <a:rPr lang="zh-TW" sz="2400" kern="0">
                <a:latin typeface="Microsoft JhengHei"/>
                <a:ea typeface="Microsoft JhengHei"/>
              </a:rPr>
              <a:t>不需要實際的材料或設備，透過模型來模擬結果</a:t>
            </a: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2078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769" y="2396849"/>
            <a:ext cx="10972800" cy="45538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/>
                <a:ea typeface="微軟正黑體"/>
                <a:cs typeface="+mn-lt"/>
              </a:rPr>
              <a:t>被用於產生多種形態的模型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Ne</a:t>
            </a:r>
            <a:r>
              <a:rPr lang="zh-TW" sz="3050">
                <a:latin typeface="微軟正黑體"/>
                <a:ea typeface="微軟正黑體"/>
              </a:rPr>
              <a:t>w</a:t>
            </a:r>
            <a:r>
              <a:rPr lang="en-US" altLang="zh-TW" sz="3050" err="1">
                <a:latin typeface="微軟正黑體"/>
                <a:ea typeface="微軟正黑體"/>
              </a:rPr>
              <a:t>tonian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P</a:t>
            </a:r>
            <a:r>
              <a:rPr lang="zh-TW" sz="3050">
                <a:latin typeface="微軟正黑體"/>
                <a:ea typeface="微軟正黑體"/>
              </a:rPr>
              <a:t>a</a:t>
            </a:r>
            <a:r>
              <a:rPr lang="en-US" altLang="zh-TW" sz="3050">
                <a:latin typeface="微軟正黑體"/>
                <a:ea typeface="微軟正黑體"/>
              </a:rPr>
              <a:t>rt</a:t>
            </a:r>
            <a:r>
              <a:rPr lang="zh-TW" sz="3050">
                <a:latin typeface="微軟正黑體"/>
                <a:ea typeface="微軟正黑體"/>
              </a:rPr>
              <a:t>icl</a:t>
            </a:r>
            <a:r>
              <a:rPr lang="en-US" altLang="zh-TW" sz="3050">
                <a:latin typeface="微軟正黑體"/>
                <a:ea typeface="微軟正黑體"/>
              </a:rPr>
              <a:t>e</a:t>
            </a:r>
            <a:r>
              <a:rPr lang="zh-TW" sz="3050">
                <a:latin typeface="微軟正黑體"/>
                <a:ea typeface="微軟正黑體"/>
              </a:rPr>
              <a:t>s</a:t>
            </a:r>
            <a:endParaRPr lang="zh-TW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3671770-41F7-4D3B-AA43-7283C335503C}"/>
              </a:ext>
            </a:extLst>
          </p:cNvPr>
          <p:cNvSpPr txBox="1">
            <a:spLocks/>
          </p:cNvSpPr>
          <p:nvPr/>
        </p:nvSpPr>
        <p:spPr>
          <a:xfrm>
            <a:off x="877019" y="1715362"/>
            <a:ext cx="10972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en-US" altLang="zh-TW" sz="2400" kern="0">
                <a:latin typeface="微軟正黑體"/>
                <a:ea typeface="微軟正黑體"/>
              </a:rPr>
              <a:t>Particle</a:t>
            </a:r>
            <a:r>
              <a:rPr lang="zh-TW" altLang="en-US" sz="2400" kern="0">
                <a:latin typeface="微軟正黑體"/>
                <a:ea typeface="微軟正黑體"/>
              </a:rPr>
              <a:t> </a:t>
            </a:r>
            <a:r>
              <a:rPr lang="en-US" altLang="zh-TW" sz="2400" kern="0">
                <a:latin typeface="微軟正黑體"/>
                <a:ea typeface="微軟正黑體"/>
              </a:rPr>
              <a:t>systems</a:t>
            </a:r>
            <a:r>
              <a:rPr lang="zh-TW" altLang="en-US" sz="2400" kern="0">
                <a:latin typeface="微軟正黑體"/>
                <a:ea typeface="微軟正黑體"/>
              </a:rPr>
              <a:t> </a:t>
            </a:r>
            <a:r>
              <a:rPr lang="en-US" altLang="zh-TW" sz="2400" kern="0">
                <a:latin typeface="微軟正黑體"/>
                <a:ea typeface="微軟正黑體"/>
              </a:rPr>
              <a:t>a</a:t>
            </a:r>
            <a:r>
              <a:rPr lang="zh-TW" sz="2400" kern="0">
                <a:latin typeface="微軟正黑體"/>
                <a:ea typeface="微軟正黑體"/>
              </a:rPr>
              <a:t>re c</a:t>
            </a:r>
            <a:r>
              <a:rPr lang="en-US" altLang="zh-TW" sz="2400" kern="0">
                <a:latin typeface="微軟正黑體"/>
                <a:ea typeface="微軟正黑體"/>
              </a:rPr>
              <a:t>o</a:t>
            </a:r>
            <a:r>
              <a:rPr lang="zh-TW" sz="2400" kern="0">
                <a:latin typeface="微軟正黑體"/>
                <a:ea typeface="微軟正黑體"/>
              </a:rPr>
              <a:t>l</a:t>
            </a:r>
            <a:r>
              <a:rPr lang="en-US" altLang="zh-TW" sz="2400" kern="0">
                <a:latin typeface="微軟正黑體"/>
                <a:ea typeface="微軟正黑體"/>
              </a:rPr>
              <a:t>lections</a:t>
            </a:r>
            <a:r>
              <a:rPr lang="zh-TW" altLang="en-US" sz="2400" kern="0">
                <a:latin typeface="微軟正黑體"/>
                <a:ea typeface="微軟正黑體"/>
              </a:rPr>
              <a:t> </a:t>
            </a:r>
            <a:r>
              <a:rPr lang="en-US" altLang="zh-TW" sz="2400" kern="0">
                <a:latin typeface="微軟正黑體"/>
                <a:ea typeface="微軟正黑體"/>
              </a:rPr>
              <a:t>of</a:t>
            </a:r>
            <a:r>
              <a:rPr lang="zh-TW" altLang="en-US" sz="2400" kern="0">
                <a:latin typeface="微軟正黑體"/>
                <a:ea typeface="微軟正黑體"/>
              </a:rPr>
              <a:t> </a:t>
            </a:r>
            <a:r>
              <a:rPr lang="en-US" altLang="zh-TW" sz="2400" kern="0">
                <a:latin typeface="微軟正黑體"/>
                <a:ea typeface="微軟正黑體"/>
              </a:rPr>
              <a:t>particles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D52B8DB6-4D6F-4AF9-A71E-2B1A0FF346D4}"/>
              </a:ext>
            </a:extLst>
          </p:cNvPr>
          <p:cNvSpPr txBox="1">
            <a:spLocks/>
          </p:cNvSpPr>
          <p:nvPr/>
        </p:nvSpPr>
        <p:spPr>
          <a:xfrm>
            <a:off x="891396" y="2966191"/>
            <a:ext cx="10972800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en-US" altLang="zh-TW" sz="2400" kern="0" err="1">
                <a:latin typeface="微軟正黑體"/>
                <a:ea typeface="微軟正黑體"/>
              </a:rPr>
              <a:t>根據追蹤一組粒子集合來模擬系統的動態行為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53AA0D89-9B9B-4735-98C4-BB27285D7DEF}"/>
              </a:ext>
            </a:extLst>
          </p:cNvPr>
          <p:cNvSpPr txBox="1">
            <a:spLocks/>
          </p:cNvSpPr>
          <p:nvPr/>
        </p:nvSpPr>
        <p:spPr>
          <a:xfrm>
            <a:off x="776378" y="3886342"/>
            <a:ext cx="2001329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zh-TW" altLang="en-US" sz="2400" kern="0">
                <a:latin typeface="微軟正黑體"/>
                <a:ea typeface="微軟正黑體"/>
              </a:rPr>
              <a:t>透過三维陣列建立物件模型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7F7AF9F-3EF4-4075-BF67-26D4CF7FB598}"/>
              </a:ext>
            </a:extLst>
          </p:cNvPr>
          <p:cNvSpPr/>
          <p:nvPr/>
        </p:nvSpPr>
        <p:spPr>
          <a:xfrm>
            <a:off x="4524521" y="4292037"/>
            <a:ext cx="575094" cy="364164"/>
          </a:xfrm>
          <a:prstGeom prst="rightArrow">
            <a:avLst/>
          </a:prstGeom>
          <a:noFill/>
          <a:ln w="57150">
            <a:solidFill>
              <a:srgbClr val="FAA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B767659F-E386-402E-AA2A-C9797FBC0344}"/>
              </a:ext>
            </a:extLst>
          </p:cNvPr>
          <p:cNvSpPr txBox="1">
            <a:spLocks/>
          </p:cNvSpPr>
          <p:nvPr/>
        </p:nvSpPr>
        <p:spPr>
          <a:xfrm>
            <a:off x="5506527" y="3886342"/>
            <a:ext cx="2806462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TW" sz="2400" kern="0" err="1">
                <a:latin typeface="微軟正黑體"/>
                <a:ea typeface="微軟正黑體"/>
              </a:rPr>
              <a:t>將物件模型視為粒子集合，用以模擬物體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12FE7BB-0780-4F8F-BDAE-EAFF26C8A7FE}"/>
              </a:ext>
            </a:extLst>
          </p:cNvPr>
          <p:cNvSpPr/>
          <p:nvPr/>
        </p:nvSpPr>
        <p:spPr>
          <a:xfrm>
            <a:off x="11037463" y="4292037"/>
            <a:ext cx="575094" cy="364164"/>
          </a:xfrm>
          <a:prstGeom prst="rightArrow">
            <a:avLst/>
          </a:prstGeom>
          <a:noFill/>
          <a:ln w="57150">
            <a:solidFill>
              <a:srgbClr val="FAA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0AE33D61-3254-4508-A9E2-9E80B7412863}"/>
              </a:ext>
            </a:extLst>
          </p:cNvPr>
          <p:cNvSpPr txBox="1">
            <a:spLocks/>
          </p:cNvSpPr>
          <p:nvPr/>
        </p:nvSpPr>
        <p:spPr>
          <a:xfrm>
            <a:off x="4974564" y="5395962"/>
            <a:ext cx="4733027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TW" sz="2400" kern="0" err="1">
                <a:latin typeface="微軟正黑體"/>
                <a:ea typeface="微軟正黑體"/>
              </a:rPr>
              <a:t>當物體受到外力作用時，粒子會移動到近似物體實際的移動狀態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E45D5B9-D4DE-46E3-9DAF-FEC71E6D19A3}"/>
              </a:ext>
            </a:extLst>
          </p:cNvPr>
          <p:cNvSpPr/>
          <p:nvPr/>
        </p:nvSpPr>
        <p:spPr>
          <a:xfrm>
            <a:off x="4236972" y="5701018"/>
            <a:ext cx="575094" cy="364164"/>
          </a:xfrm>
          <a:prstGeom prst="rightArrow">
            <a:avLst/>
          </a:prstGeom>
          <a:noFill/>
          <a:ln w="57150">
            <a:solidFill>
              <a:srgbClr val="FAA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8D63ED91-2303-4BDD-8D95-3BC8DC579F3A}"/>
              </a:ext>
            </a:extLst>
          </p:cNvPr>
          <p:cNvSpPr txBox="1">
            <a:spLocks/>
          </p:cNvSpPr>
          <p:nvPr/>
        </p:nvSpPr>
        <p:spPr>
          <a:xfrm>
            <a:off x="603848" y="5395964"/>
            <a:ext cx="3180273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TW" sz="2400" kern="0" err="1">
                <a:latin typeface="微軟正黑體"/>
                <a:ea typeface="微軟正黑體"/>
              </a:rPr>
              <a:t>每一個粒子為一個質點，撰寫物理計算公式</a:t>
            </a:r>
          </a:p>
        </p:txBody>
      </p:sp>
      <p:pic>
        <p:nvPicPr>
          <p:cNvPr id="5" name="圖片 9">
            <a:extLst>
              <a:ext uri="{FF2B5EF4-FFF2-40B4-BE49-F238E27FC236}">
                <a16:creationId xmlns:a16="http://schemas.microsoft.com/office/drawing/2014/main" id="{37FCC773-7428-4C67-8D36-738901F0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719" y="5921944"/>
            <a:ext cx="1331882" cy="448753"/>
          </a:xfrm>
          <a:prstGeom prst="rect">
            <a:avLst/>
          </a:prstGeom>
        </p:spPr>
      </p:pic>
      <p:pic>
        <p:nvPicPr>
          <p:cNvPr id="10" name="圖片 15">
            <a:extLst>
              <a:ext uri="{FF2B5EF4-FFF2-40B4-BE49-F238E27FC236}">
                <a16:creationId xmlns:a16="http://schemas.microsoft.com/office/drawing/2014/main" id="{DB920E00-5DAD-4E9B-B789-9F10B9E2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85" y="3887099"/>
            <a:ext cx="1391728" cy="1039123"/>
          </a:xfrm>
          <a:prstGeom prst="rect">
            <a:avLst/>
          </a:prstGeom>
        </p:spPr>
      </p:pic>
      <p:pic>
        <p:nvPicPr>
          <p:cNvPr id="16" name="圖片 16">
            <a:extLst>
              <a:ext uri="{FF2B5EF4-FFF2-40B4-BE49-F238E27FC236}">
                <a16:creationId xmlns:a16="http://schemas.microsoft.com/office/drawing/2014/main" id="{FF253912-1996-400C-A4EC-27CC143EA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19" y="3705405"/>
            <a:ext cx="2313137" cy="1345001"/>
          </a:xfrm>
          <a:prstGeom prst="rect">
            <a:avLst/>
          </a:prstGeom>
        </p:spPr>
      </p:pic>
      <p:pic>
        <p:nvPicPr>
          <p:cNvPr id="17" name="圖片 17">
            <a:extLst>
              <a:ext uri="{FF2B5EF4-FFF2-40B4-BE49-F238E27FC236}">
                <a16:creationId xmlns:a16="http://schemas.microsoft.com/office/drawing/2014/main" id="{8C76111C-B3F3-4C8F-97E7-9E3CD4DE1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1261" y="5258070"/>
            <a:ext cx="1454269" cy="12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ECDFCC7-D591-48A4-A4CA-A61138EB42F1}"/>
              </a:ext>
            </a:extLst>
          </p:cNvPr>
          <p:cNvSpPr txBox="1">
            <a:spLocks/>
          </p:cNvSpPr>
          <p:nvPr/>
        </p:nvSpPr>
        <p:spPr>
          <a:xfrm>
            <a:off x="609600" y="801777"/>
            <a:ext cx="9120115" cy="4693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067" b="0" i="0">
                <a:solidFill>
                  <a:srgbClr val="878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r>
              <a:rPr lang="en-US" altLang="zh-TW" sz="3050" kern="0">
                <a:latin typeface="微軟正黑體"/>
                <a:ea typeface="微軟正黑體"/>
              </a:rPr>
              <a:t>Ne</a:t>
            </a:r>
            <a:r>
              <a:rPr lang="zh-TW" sz="3050" kern="0">
                <a:latin typeface="微軟正黑體"/>
                <a:ea typeface="微軟正黑體"/>
              </a:rPr>
              <a:t>w</a:t>
            </a:r>
            <a:r>
              <a:rPr lang="en-US" altLang="zh-TW" sz="3050" kern="0" err="1">
                <a:latin typeface="微軟正黑體"/>
                <a:ea typeface="微軟正黑體"/>
              </a:rPr>
              <a:t>tonian</a:t>
            </a:r>
            <a:r>
              <a:rPr lang="zh-TW" altLang="en-US" sz="3050" kern="0">
                <a:latin typeface="微軟正黑體"/>
                <a:ea typeface="微軟正黑體"/>
              </a:rPr>
              <a:t> </a:t>
            </a:r>
            <a:r>
              <a:rPr lang="en-US" altLang="zh-TW" sz="3050" kern="0">
                <a:latin typeface="微軟正黑體"/>
                <a:ea typeface="微軟正黑體"/>
              </a:rPr>
              <a:t>P</a:t>
            </a:r>
            <a:r>
              <a:rPr lang="zh-TW" sz="3050" kern="0">
                <a:latin typeface="微軟正黑體"/>
                <a:ea typeface="微軟正黑體"/>
              </a:rPr>
              <a:t>a</a:t>
            </a:r>
            <a:r>
              <a:rPr lang="en-US" altLang="zh-TW" sz="3050" kern="0">
                <a:latin typeface="微軟正黑體"/>
                <a:ea typeface="微軟正黑體"/>
              </a:rPr>
              <a:t>rt</a:t>
            </a:r>
            <a:r>
              <a:rPr lang="zh-TW" sz="3050" kern="0">
                <a:latin typeface="微軟正黑體"/>
                <a:ea typeface="微軟正黑體"/>
              </a:rPr>
              <a:t>icl</a:t>
            </a:r>
            <a:r>
              <a:rPr lang="en-US" altLang="zh-TW" sz="3050" kern="0">
                <a:latin typeface="微軟正黑體"/>
                <a:ea typeface="微軟正黑體"/>
              </a:rPr>
              <a:t>e</a:t>
            </a:r>
            <a:r>
              <a:rPr lang="zh-TW" sz="3050" kern="0">
                <a:latin typeface="微軟正黑體"/>
                <a:ea typeface="微軟正黑體"/>
              </a:rPr>
              <a:t>s</a:t>
            </a:r>
            <a:endParaRPr lang="zh-TW" kern="0"/>
          </a:p>
        </p:txBody>
      </p:sp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1906FFF-40AA-40BA-8325-8DA17CB9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6" y="2441475"/>
            <a:ext cx="6753726" cy="3268445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1A0FE5DB-1E1F-45FB-8D7C-E7F5B7BB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94" y="1802910"/>
            <a:ext cx="3805990" cy="48491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6CCBE8-BF81-494E-B455-581BCB8B4D04}"/>
              </a:ext>
            </a:extLst>
          </p:cNvPr>
          <p:cNvSpPr txBox="1"/>
          <p:nvPr/>
        </p:nvSpPr>
        <p:spPr>
          <a:xfrm>
            <a:off x="4724400" y="3200400"/>
            <a:ext cx="5650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68BB7154-8E28-4287-9D3E-F8E0F9049472}"/>
              </a:ext>
            </a:extLst>
          </p:cNvPr>
          <p:cNvSpPr txBox="1">
            <a:spLocks/>
          </p:cNvSpPr>
          <p:nvPr/>
        </p:nvSpPr>
        <p:spPr>
          <a:xfrm>
            <a:off x="5603764" y="1642717"/>
            <a:ext cx="5358064" cy="250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kern="0">
                <a:latin typeface="Microsoft JhengHei"/>
                <a:ea typeface="Microsoft JhengHei"/>
              </a:rPr>
              <a:t>計算每個粒子上的力。粒子系統可以定義為一個粒子集合的陣列。在中心立方體內的隨機位置上初始化該系統的粒子，且每個粒子速度隨機。</a:t>
            </a:r>
            <a:endParaRPr lang="en-US" sz="2400" kern="0">
              <a:latin typeface="微軟正黑體"/>
              <a:ea typeface="微軟正黑體"/>
            </a:endParaRPr>
          </a:p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17410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87C8244-1001-4238-94CD-03C2FB921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" r="-182" b="-725"/>
          <a:stretch/>
        </p:blipFill>
        <p:spPr>
          <a:xfrm>
            <a:off x="687805" y="4726729"/>
            <a:ext cx="5776934" cy="139502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ECDFCC7-D591-48A4-A4CA-A61138EB42F1}"/>
              </a:ext>
            </a:extLst>
          </p:cNvPr>
          <p:cNvSpPr txBox="1">
            <a:spLocks/>
          </p:cNvSpPr>
          <p:nvPr/>
        </p:nvSpPr>
        <p:spPr>
          <a:xfrm>
            <a:off x="609600" y="801777"/>
            <a:ext cx="9120115" cy="4693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067" b="0" i="0">
                <a:solidFill>
                  <a:srgbClr val="878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r>
              <a:rPr lang="en-US" altLang="zh-TW" sz="3050" kern="0">
                <a:latin typeface="微軟正黑體"/>
                <a:ea typeface="微軟正黑體"/>
              </a:rPr>
              <a:t>Ne</a:t>
            </a:r>
            <a:r>
              <a:rPr lang="zh-TW" sz="3050" kern="0">
                <a:latin typeface="微軟正黑體"/>
                <a:ea typeface="微軟正黑體"/>
              </a:rPr>
              <a:t>w</a:t>
            </a:r>
            <a:r>
              <a:rPr lang="en-US" altLang="zh-TW" sz="3050" kern="0" err="1">
                <a:latin typeface="微軟正黑體"/>
                <a:ea typeface="微軟正黑體"/>
              </a:rPr>
              <a:t>tonian</a:t>
            </a:r>
            <a:r>
              <a:rPr lang="zh-TW" altLang="en-US" sz="3050" kern="0">
                <a:latin typeface="微軟正黑體"/>
                <a:ea typeface="微軟正黑體"/>
              </a:rPr>
              <a:t> </a:t>
            </a:r>
            <a:r>
              <a:rPr lang="en-US" altLang="zh-TW" sz="3050" kern="0">
                <a:latin typeface="微軟正黑體"/>
                <a:ea typeface="微軟正黑體"/>
              </a:rPr>
              <a:t>P</a:t>
            </a:r>
            <a:r>
              <a:rPr lang="zh-TW" sz="3050" kern="0">
                <a:latin typeface="微軟正黑體"/>
                <a:ea typeface="微軟正黑體"/>
              </a:rPr>
              <a:t>a</a:t>
            </a:r>
            <a:r>
              <a:rPr lang="en-US" altLang="zh-TW" sz="3050" kern="0">
                <a:latin typeface="微軟正黑體"/>
                <a:ea typeface="微軟正黑體"/>
              </a:rPr>
              <a:t>rt</a:t>
            </a:r>
            <a:r>
              <a:rPr lang="zh-TW" sz="3050" kern="0">
                <a:latin typeface="微軟正黑體"/>
                <a:ea typeface="微軟正黑體"/>
              </a:rPr>
              <a:t>icl</a:t>
            </a:r>
            <a:r>
              <a:rPr lang="en-US" altLang="zh-TW" sz="3050" kern="0">
                <a:latin typeface="微軟正黑體"/>
                <a:ea typeface="微軟正黑體"/>
              </a:rPr>
              <a:t>e</a:t>
            </a:r>
            <a:r>
              <a:rPr lang="zh-TW" sz="3050" kern="0">
                <a:latin typeface="微軟正黑體"/>
                <a:ea typeface="微軟正黑體"/>
              </a:rPr>
              <a:t>s</a:t>
            </a:r>
            <a:endParaRPr lang="zh-TW" kern="0"/>
          </a:p>
        </p:txBody>
      </p:sp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7CE0EA7-36FE-4261-99A9-89BF37F5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1" y="1718621"/>
            <a:ext cx="5781172" cy="311996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D7430-E46B-417A-9987-90A846849766}"/>
              </a:ext>
            </a:extLst>
          </p:cNvPr>
          <p:cNvSpPr txBox="1">
            <a:spLocks/>
          </p:cNvSpPr>
          <p:nvPr/>
        </p:nvSpPr>
        <p:spPr>
          <a:xfrm>
            <a:off x="6768329" y="3784943"/>
            <a:ext cx="5358064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位置</a:t>
            </a:r>
            <a:r>
              <a:rPr lang="zh-TW" altLang="en-US" sz="2400" kern="0">
                <a:latin typeface="微軟正黑體"/>
                <a:ea typeface="微軟正黑體"/>
              </a:rPr>
              <a:t>以</a:t>
            </a:r>
            <a:r>
              <a:rPr lang="zh-TW" sz="2400" kern="0">
                <a:latin typeface="微軟正黑體"/>
                <a:ea typeface="微軟正黑體"/>
              </a:rPr>
              <a:t>速度</a:t>
            </a:r>
            <a:r>
              <a:rPr lang="zh-TW" altLang="en-US" sz="2400" kern="0">
                <a:latin typeface="微軟正黑體"/>
                <a:ea typeface="微軟正黑體"/>
              </a:rPr>
              <a:t>為基</a:t>
            </a:r>
            <a:r>
              <a:rPr lang="zh-TW" sz="2400" kern="0">
                <a:latin typeface="微軟正黑體"/>
                <a:ea typeface="微軟正黑體"/>
              </a:rPr>
              <a:t>準更新</a:t>
            </a: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03429FEF-2805-4F98-BDE5-23CF9971DD68}"/>
              </a:ext>
            </a:extLst>
          </p:cNvPr>
          <p:cNvSpPr txBox="1">
            <a:spLocks/>
          </p:cNvSpPr>
          <p:nvPr/>
        </p:nvSpPr>
        <p:spPr>
          <a:xfrm>
            <a:off x="6768329" y="2548490"/>
            <a:ext cx="5358064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使用者定義的函數，利用這些力通過數值微分方程式更新狀態</a:t>
            </a:r>
            <a:endParaRPr lang="en-US" altLang="zh-TW" sz="2400" kern="0">
              <a:latin typeface="微軟正黑體"/>
              <a:ea typeface="微軟正黑體"/>
            </a:endParaRP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AE79DDEC-CFF2-479A-A8AA-9B1F2C918872}"/>
              </a:ext>
            </a:extLst>
          </p:cNvPr>
          <p:cNvSpPr txBox="1">
            <a:spLocks/>
          </p:cNvSpPr>
          <p:nvPr/>
        </p:nvSpPr>
        <p:spPr>
          <a:xfrm>
            <a:off x="6768329" y="5323319"/>
            <a:ext cx="5358064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kern="0">
                <a:latin typeface="微軟正黑體"/>
                <a:ea typeface="微軟正黑體"/>
              </a:rPr>
              <a:t>將結果放入一個陣列中。</a:t>
            </a:r>
            <a:endParaRPr lang="zh-TW" sz="2400" kern="0">
              <a:latin typeface="微軟正黑體"/>
              <a:ea typeface="微軟正黑體"/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E4B560ED-E872-498A-9D5B-980461CF63E3}"/>
              </a:ext>
            </a:extLst>
          </p:cNvPr>
          <p:cNvSpPr txBox="1">
            <a:spLocks/>
          </p:cNvSpPr>
          <p:nvPr/>
        </p:nvSpPr>
        <p:spPr>
          <a:xfrm>
            <a:off x="6768328" y="4604451"/>
            <a:ext cx="5358064" cy="4553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速度是通過計算該粒子上的力來更新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85129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Spring Forces</a:t>
            </a:r>
            <a:endParaRPr lang="en-US" altLang="zh-TW" sz="3050"/>
          </a:p>
        </p:txBody>
      </p:sp>
      <p:pic>
        <p:nvPicPr>
          <p:cNvPr id="20" name="圖片 20">
            <a:extLst>
              <a:ext uri="{FF2B5EF4-FFF2-40B4-BE49-F238E27FC236}">
                <a16:creationId xmlns:a16="http://schemas.microsoft.com/office/drawing/2014/main" id="{ABC1B94F-32AC-4D3A-8BCF-68D2B746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854" y="2303978"/>
            <a:ext cx="4339086" cy="2454354"/>
          </a:xfrm>
          <a:prstGeom prst="rect">
            <a:avLst/>
          </a:prstGeom>
        </p:spPr>
      </p:pic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14C99CA-0C33-4E37-91D3-127A5599F364}"/>
              </a:ext>
            </a:extLst>
          </p:cNvPr>
          <p:cNvSpPr txBox="1">
            <a:spLocks/>
          </p:cNvSpPr>
          <p:nvPr/>
        </p:nvSpPr>
        <p:spPr>
          <a:xfrm>
            <a:off x="604795" y="2069688"/>
            <a:ext cx="5919536" cy="2507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en-US" altLang="zh-TW" sz="2400" kern="0" err="1">
                <a:latin typeface="微軟正黑體"/>
                <a:ea typeface="微軟正黑體"/>
              </a:rPr>
              <a:t>在粒子系統中的n個粒子都是獨立的，每個粒子的複雜度O</a:t>
            </a:r>
            <a:r>
              <a:rPr lang="en-US" altLang="zh-TW" sz="2400" kern="0">
                <a:latin typeface="微軟正黑體"/>
                <a:ea typeface="微軟正黑體"/>
              </a:rPr>
              <a:t>(n)，</a:t>
            </a:r>
            <a:r>
              <a:rPr lang="en-US" sz="2400" kern="0" err="1">
                <a:latin typeface="Microsoft JhengHei"/>
                <a:ea typeface="Microsoft JhengHei"/>
              </a:rPr>
              <a:t>透過粒子與粒子的交互作用，降低複雜度</a:t>
            </a:r>
            <a:r>
              <a:rPr lang="en-US" sz="2400" kern="0">
                <a:latin typeface="Microsoft JhengHei"/>
                <a:ea typeface="Microsoft JhengHei"/>
              </a:rPr>
              <a:t>，</a:t>
            </a:r>
            <a:r>
              <a:rPr lang="zh-TW" altLang="en-US" sz="2400" kern="0">
                <a:latin typeface="Microsoft JhengHei"/>
                <a:ea typeface="Microsoft JhengHei"/>
              </a:rPr>
              <a:t>例如一個物體的表面粒子</a:t>
            </a:r>
            <a:r>
              <a:rPr lang="en-US" sz="2400" kern="0">
                <a:latin typeface="Microsoft JhengHei"/>
                <a:ea typeface="Microsoft JhengHei"/>
              </a:rPr>
              <a:t>，</a:t>
            </a:r>
            <a:r>
              <a:rPr lang="zh-CN" altLang="en-US" sz="2400" kern="0">
                <a:latin typeface="Microsoft JhengHei"/>
                <a:ea typeface="Microsoft JhengHei"/>
              </a:rPr>
              <a:t>如右圖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00C0BD69-26DC-4C04-B7C4-4B3D01874491}"/>
              </a:ext>
            </a:extLst>
          </p:cNvPr>
          <p:cNvSpPr txBox="1">
            <a:spLocks/>
          </p:cNvSpPr>
          <p:nvPr/>
        </p:nvSpPr>
        <p:spPr>
          <a:xfrm>
            <a:off x="734190" y="4565295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kern="0">
                <a:latin typeface="微軟正黑體"/>
                <a:ea typeface="微軟正黑體"/>
              </a:rPr>
              <a:t>網格上的形狀會隨外力改變，點之間的改變使其會像一個連續的表面</a:t>
            </a:r>
            <a:endParaRPr lang="zh-TW" sz="2400" kern="0">
              <a:latin typeface="微軟正黑體"/>
              <a:ea typeface="微軟正黑體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721EF33-02E3-4202-B6DA-A7A11E915973}"/>
              </a:ext>
            </a:extLst>
          </p:cNvPr>
          <p:cNvSpPr txBox="1"/>
          <p:nvPr/>
        </p:nvSpPr>
        <p:spPr>
          <a:xfrm>
            <a:off x="7734963" y="5047565"/>
            <a:ext cx="3681450" cy="55998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spc="187">
                <a:solidFill>
                  <a:srgbClr val="D08B03"/>
                </a:solidFill>
                <a:latin typeface="Trebuchet MS"/>
                <a:ea typeface="新細明體"/>
              </a:rPr>
              <a:t>Mesh</a:t>
            </a:r>
            <a:r>
              <a:rPr lang="zh-TW" altLang="en-US" sz="2000" spc="187">
                <a:solidFill>
                  <a:srgbClr val="D08B03"/>
                </a:solidFill>
                <a:latin typeface="Trebuchet MS"/>
                <a:ea typeface="新細明體"/>
              </a:rPr>
              <a:t> </a:t>
            </a:r>
            <a:r>
              <a:rPr lang="en-US" altLang="zh-TW" sz="2000" spc="187">
                <a:solidFill>
                  <a:srgbClr val="D08B03"/>
                </a:solidFill>
                <a:latin typeface="Trebuchet MS"/>
                <a:ea typeface="新細明體"/>
              </a:rPr>
              <a:t>of</a:t>
            </a:r>
            <a:r>
              <a:rPr lang="zh-TW" altLang="en-US" sz="2000" spc="187">
                <a:solidFill>
                  <a:srgbClr val="D08B03"/>
                </a:solidFill>
                <a:latin typeface="Trebuchet MS"/>
                <a:ea typeface="新細明體"/>
              </a:rPr>
              <a:t> </a:t>
            </a:r>
            <a:r>
              <a:rPr lang="en-US" altLang="zh-TW" sz="2000" spc="187">
                <a:solidFill>
                  <a:srgbClr val="D08B03"/>
                </a:solidFill>
                <a:latin typeface="Trebuchet MS"/>
                <a:ea typeface="新細明體"/>
              </a:rPr>
              <a:t>particles.</a:t>
            </a:r>
            <a:endParaRPr lang="zh-TW" altLang="en-US"/>
          </a:p>
          <a:p>
            <a:pPr marL="8255">
              <a:spcBef>
                <a:spcPts val="67"/>
              </a:spcBef>
            </a:pPr>
            <a:endParaRPr lang="en-US" sz="1500" spc="127">
              <a:solidFill>
                <a:srgbClr val="D08B03"/>
              </a:solidFill>
              <a:latin typeface="Trebuchet MS"/>
              <a:ea typeface="新細明體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2331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Spring Forces</a:t>
            </a:r>
            <a:endParaRPr lang="en-US" altLang="zh-TW" sz="3050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14C99CA-0C33-4E37-91D3-127A5599F364}"/>
              </a:ext>
            </a:extLst>
          </p:cNvPr>
          <p:cNvSpPr txBox="1">
            <a:spLocks/>
          </p:cNvSpPr>
          <p:nvPr/>
        </p:nvSpPr>
        <p:spPr>
          <a:xfrm>
            <a:off x="707518" y="1915699"/>
            <a:ext cx="6868441" cy="19942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如右圖，</a:t>
            </a:r>
            <a:r>
              <a:rPr lang="zh-CN" sz="2400" kern="0">
                <a:latin typeface="微軟正黑體"/>
                <a:ea typeface="微軟正黑體"/>
              </a:rPr>
              <a:t>彈簧有一個靜止的長度</a:t>
            </a:r>
            <a:r>
              <a:rPr lang="en-US" altLang="zh-CN" sz="2400" kern="0">
                <a:latin typeface="微軟正黑體"/>
                <a:ea typeface="微軟正黑體"/>
              </a:rPr>
              <a:t>s</a:t>
            </a:r>
            <a:r>
              <a:rPr lang="zh-CN" sz="2400" kern="0">
                <a:latin typeface="微軟正黑體"/>
                <a:ea typeface="微軟正黑體"/>
              </a:rPr>
              <a:t>，它是在系統不受影響的情況下粒子之間的距離，</a:t>
            </a:r>
            <a:r>
              <a:rPr lang="zh-CN" altLang="en-US" sz="2400" kern="0">
                <a:latin typeface="微軟正黑體"/>
                <a:ea typeface="微軟正黑體"/>
              </a:rPr>
              <a:t>考慮兩個相鄰</a:t>
            </a:r>
            <a:r>
              <a:rPr lang="zh-CN" altLang="en-US" sz="2400" kern="0">
                <a:latin typeface="Microsoft JhengHei"/>
                <a:ea typeface="微軟正黑體"/>
              </a:rPr>
              <a:t>由彈簧連接的</a:t>
            </a:r>
            <a:r>
              <a:rPr lang="zh-CN" altLang="en-US" sz="2400" kern="0">
                <a:latin typeface="微軟正黑體"/>
                <a:ea typeface="微軟正黑體"/>
              </a:rPr>
              <a:t>的粒子，</a:t>
            </a:r>
            <a:r>
              <a:rPr lang="zh-CN" sz="2400" kern="0">
                <a:latin typeface="微軟正黑體"/>
                <a:ea typeface="微軟正黑體"/>
              </a:rPr>
              <a:t>分別位於</a:t>
            </a:r>
            <a:r>
              <a:rPr lang="en-US" altLang="zh-CN" sz="2400" kern="0">
                <a:latin typeface="微軟正黑體"/>
                <a:ea typeface="微軟正黑體"/>
              </a:rPr>
              <a:t>p</a:t>
            </a:r>
            <a:r>
              <a:rPr lang="zh-CN" sz="2400" kern="0">
                <a:latin typeface="微軟正黑體"/>
                <a:ea typeface="微軟正黑體"/>
              </a:rPr>
              <a:t>和</a:t>
            </a:r>
            <a:r>
              <a:rPr lang="en-US" altLang="zh-CN" sz="2400" kern="0">
                <a:latin typeface="微軟正黑體"/>
                <a:ea typeface="微軟正黑體"/>
              </a:rPr>
              <a:t>q。</a:t>
            </a:r>
            <a:endParaRPr lang="zh-CN" altLang="en-US" sz="2400" kern="0">
              <a:latin typeface="Microsoft JhengHei"/>
              <a:ea typeface="Microsoft JhengHei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00C0BD69-26DC-4C04-B7C4-4B3D01874491}"/>
              </a:ext>
            </a:extLst>
          </p:cNvPr>
          <p:cNvSpPr txBox="1">
            <a:spLocks/>
          </p:cNvSpPr>
          <p:nvPr/>
        </p:nvSpPr>
        <p:spPr>
          <a:xfrm>
            <a:off x="908043" y="3948203"/>
            <a:ext cx="5034950" cy="1481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sz="2400" kern="0">
                <a:latin typeface="微軟正黑體"/>
                <a:ea typeface="微軟正黑體"/>
              </a:rPr>
              <a:t>當彈簧被拉伸時，力的作用方向是</a:t>
            </a:r>
            <a:r>
              <a:rPr lang="en-US" altLang="zh-TW" sz="2400" kern="0">
                <a:latin typeface="微軟正黑體"/>
                <a:ea typeface="微軟正黑體"/>
              </a:rPr>
              <a:t>d=</a:t>
            </a:r>
            <a:r>
              <a:rPr lang="en-US" altLang="zh-TW" sz="2400" kern="0" err="1">
                <a:latin typeface="微軟正黑體"/>
                <a:ea typeface="微軟正黑體"/>
              </a:rPr>
              <a:t>p-q，</a:t>
            </a:r>
            <a:r>
              <a:rPr lang="en-US" sz="2400" kern="0" err="1">
                <a:latin typeface="微軟正黑體"/>
                <a:ea typeface="微軟正黑體"/>
              </a:rPr>
              <a:t>沿著兩點之間的直線作用</a:t>
            </a:r>
            <a:r>
              <a:rPr lang="en-US" sz="2400" kern="0">
                <a:latin typeface="微軟正黑體"/>
                <a:ea typeface="微軟正黑體"/>
              </a:rPr>
              <a:t>，</a:t>
            </a:r>
            <a:r>
              <a:rPr lang="zh-CN" altLang="en-US" sz="2400" kern="0">
                <a:latin typeface="微軟正黑體"/>
                <a:ea typeface="微軟正黑體"/>
              </a:rPr>
              <a:t>遵守虎克定律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721EF33-02E3-4202-B6DA-A7A11E915973}"/>
              </a:ext>
            </a:extLst>
          </p:cNvPr>
          <p:cNvSpPr txBox="1"/>
          <p:nvPr/>
        </p:nvSpPr>
        <p:spPr>
          <a:xfrm>
            <a:off x="6958586" y="5680169"/>
            <a:ext cx="5234204" cy="55998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187">
                <a:solidFill>
                  <a:srgbClr val="D08B03"/>
                </a:solidFill>
                <a:latin typeface="Trebuchet MS"/>
              </a:rPr>
              <a:t>Particles connected</a:t>
            </a:r>
            <a:r>
              <a:rPr lang="en-US" altLang="zh-TW" sz="2000" spc="187">
                <a:solidFill>
                  <a:srgbClr val="D08B03"/>
                </a:solidFill>
                <a:latin typeface="Trebuchet MS"/>
              </a:rPr>
              <a:t> </a:t>
            </a:r>
            <a:r>
              <a:rPr lang="en-US" sz="2000" spc="187">
                <a:solidFill>
                  <a:srgbClr val="D08B03"/>
                </a:solidFill>
                <a:latin typeface="Trebuchet MS"/>
              </a:rPr>
              <a:t>by</a:t>
            </a:r>
            <a:r>
              <a:rPr lang="en-US" altLang="zh-TW" sz="2000" spc="187">
                <a:solidFill>
                  <a:srgbClr val="D08B03"/>
                </a:solidFill>
                <a:latin typeface="Trebuchet MS"/>
              </a:rPr>
              <a:t> </a:t>
            </a:r>
            <a:r>
              <a:rPr lang="en-US" sz="2000" spc="187">
                <a:solidFill>
                  <a:srgbClr val="D08B03"/>
                </a:solidFill>
                <a:latin typeface="Trebuchet MS"/>
              </a:rPr>
              <a:t>a spring. </a:t>
            </a:r>
            <a:endParaRPr lang="zh-TW" altLang="en-US" sz="2000" spc="187">
              <a:solidFill>
                <a:srgbClr val="D08B03"/>
              </a:solidFill>
              <a:latin typeface="Trebuchet MS"/>
            </a:endParaRPr>
          </a:p>
          <a:p>
            <a:pPr marL="8255">
              <a:lnSpc>
                <a:spcPct val="100000"/>
              </a:lnSpc>
              <a:spcBef>
                <a:spcPts val="67"/>
              </a:spcBef>
            </a:pPr>
            <a:endParaRPr sz="1500" spc="127">
              <a:solidFill>
                <a:srgbClr val="D08B03"/>
              </a:solidFill>
              <a:latin typeface="Trebuchet MS"/>
              <a:cs typeface="Trebuchet MS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2D82DFCF-45E5-4FFD-871F-4C6EE873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20" y="3771361"/>
            <a:ext cx="3675572" cy="106931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4B41EB4-981A-41A8-AF0C-26B273D1A6AB}"/>
              </a:ext>
            </a:extLst>
          </p:cNvPr>
          <p:cNvSpPr/>
          <p:nvPr/>
        </p:nvSpPr>
        <p:spPr>
          <a:xfrm rot="-3180000">
            <a:off x="11128914" y="3106697"/>
            <a:ext cx="390313" cy="633729"/>
          </a:xfrm>
          <a:custGeom>
            <a:avLst/>
            <a:gdLst/>
            <a:ahLst/>
            <a:cxnLst/>
            <a:rect l="l" t="t" r="r" b="b"/>
            <a:pathLst>
              <a:path w="585469" h="950594">
                <a:moveTo>
                  <a:pt x="61494" y="557194"/>
                </a:moveTo>
                <a:lnTo>
                  <a:pt x="66831" y="551370"/>
                </a:lnTo>
                <a:lnTo>
                  <a:pt x="71105" y="542486"/>
                </a:lnTo>
                <a:lnTo>
                  <a:pt x="77937" y="540195"/>
                </a:lnTo>
                <a:lnTo>
                  <a:pt x="119085" y="526867"/>
                </a:lnTo>
                <a:lnTo>
                  <a:pt x="160638" y="513687"/>
                </a:lnTo>
                <a:lnTo>
                  <a:pt x="202280" y="500806"/>
                </a:lnTo>
                <a:lnTo>
                  <a:pt x="244042" y="488265"/>
                </a:lnTo>
                <a:lnTo>
                  <a:pt x="295537" y="473154"/>
                </a:lnTo>
                <a:lnTo>
                  <a:pt x="347052" y="458153"/>
                </a:lnTo>
                <a:lnTo>
                  <a:pt x="398589" y="443254"/>
                </a:lnTo>
                <a:lnTo>
                  <a:pt x="450151" y="428452"/>
                </a:lnTo>
                <a:lnTo>
                  <a:pt x="501740" y="413738"/>
                </a:lnTo>
                <a:lnTo>
                  <a:pt x="553357" y="399105"/>
                </a:lnTo>
                <a:lnTo>
                  <a:pt x="559357" y="398361"/>
                </a:lnTo>
                <a:lnTo>
                  <a:pt x="565778" y="398855"/>
                </a:lnTo>
                <a:lnTo>
                  <a:pt x="572461" y="399873"/>
                </a:lnTo>
                <a:lnTo>
                  <a:pt x="578597" y="400636"/>
                </a:lnTo>
                <a:lnTo>
                  <a:pt x="585359" y="445108"/>
                </a:lnTo>
                <a:lnTo>
                  <a:pt x="585337" y="484549"/>
                </a:lnTo>
                <a:lnTo>
                  <a:pt x="585461" y="497687"/>
                </a:lnTo>
                <a:lnTo>
                  <a:pt x="584017" y="518798"/>
                </a:lnTo>
                <a:lnTo>
                  <a:pt x="578147" y="532124"/>
                </a:lnTo>
                <a:lnTo>
                  <a:pt x="574297" y="534447"/>
                </a:lnTo>
                <a:lnTo>
                  <a:pt x="557025" y="420863"/>
                </a:lnTo>
                <a:lnTo>
                  <a:pt x="230146" y="518506"/>
                </a:lnTo>
                <a:lnTo>
                  <a:pt x="183737" y="532400"/>
                </a:lnTo>
                <a:lnTo>
                  <a:pt x="187981" y="560306"/>
                </a:lnTo>
                <a:lnTo>
                  <a:pt x="110894" y="564122"/>
                </a:lnTo>
                <a:lnTo>
                  <a:pt x="103591" y="564809"/>
                </a:lnTo>
                <a:lnTo>
                  <a:pt x="96300" y="565729"/>
                </a:lnTo>
                <a:lnTo>
                  <a:pt x="89053" y="566352"/>
                </a:lnTo>
                <a:lnTo>
                  <a:pt x="81883" y="566146"/>
                </a:lnTo>
                <a:lnTo>
                  <a:pt x="74833" y="565428"/>
                </a:lnTo>
                <a:lnTo>
                  <a:pt x="68314" y="560334"/>
                </a:lnTo>
                <a:lnTo>
                  <a:pt x="61494" y="557194"/>
                </a:lnTo>
                <a:close/>
              </a:path>
              <a:path w="585469" h="950594">
                <a:moveTo>
                  <a:pt x="187981" y="560306"/>
                </a:moveTo>
                <a:lnTo>
                  <a:pt x="183737" y="532400"/>
                </a:lnTo>
                <a:lnTo>
                  <a:pt x="184801" y="535460"/>
                </a:lnTo>
                <a:lnTo>
                  <a:pt x="560095" y="518967"/>
                </a:lnTo>
                <a:lnTo>
                  <a:pt x="557025" y="420863"/>
                </a:lnTo>
                <a:lnTo>
                  <a:pt x="574297" y="534447"/>
                </a:lnTo>
                <a:lnTo>
                  <a:pt x="566166" y="539353"/>
                </a:lnTo>
                <a:lnTo>
                  <a:pt x="546391" y="542173"/>
                </a:lnTo>
                <a:lnTo>
                  <a:pt x="449640" y="547145"/>
                </a:lnTo>
                <a:lnTo>
                  <a:pt x="352860" y="552059"/>
                </a:lnTo>
                <a:lnTo>
                  <a:pt x="187981" y="560306"/>
                </a:lnTo>
                <a:close/>
              </a:path>
              <a:path w="585469" h="950594">
                <a:moveTo>
                  <a:pt x="0" y="336944"/>
                </a:moveTo>
                <a:lnTo>
                  <a:pt x="23222" y="301433"/>
                </a:lnTo>
                <a:lnTo>
                  <a:pt x="67612" y="263166"/>
                </a:lnTo>
                <a:lnTo>
                  <a:pt x="105033" y="232296"/>
                </a:lnTo>
                <a:lnTo>
                  <a:pt x="142919" y="202056"/>
                </a:lnTo>
                <a:lnTo>
                  <a:pt x="181253" y="172421"/>
                </a:lnTo>
                <a:lnTo>
                  <a:pt x="220019" y="143370"/>
                </a:lnTo>
                <a:lnTo>
                  <a:pt x="259201" y="114879"/>
                </a:lnTo>
                <a:lnTo>
                  <a:pt x="298781" y="86924"/>
                </a:lnTo>
                <a:lnTo>
                  <a:pt x="338744" y="59482"/>
                </a:lnTo>
                <a:lnTo>
                  <a:pt x="379073" y="32530"/>
                </a:lnTo>
                <a:lnTo>
                  <a:pt x="419752" y="6045"/>
                </a:lnTo>
                <a:lnTo>
                  <a:pt x="435571" y="0"/>
                </a:lnTo>
                <a:lnTo>
                  <a:pt x="442524" y="2079"/>
                </a:lnTo>
                <a:lnTo>
                  <a:pt x="469011" y="53359"/>
                </a:lnTo>
                <a:lnTo>
                  <a:pt x="488476" y="98342"/>
                </a:lnTo>
                <a:lnTo>
                  <a:pt x="491276" y="110426"/>
                </a:lnTo>
                <a:lnTo>
                  <a:pt x="488828" y="120231"/>
                </a:lnTo>
                <a:lnTo>
                  <a:pt x="481726" y="128216"/>
                </a:lnTo>
                <a:lnTo>
                  <a:pt x="470570" y="134837"/>
                </a:lnTo>
                <a:lnTo>
                  <a:pt x="468335" y="135877"/>
                </a:lnTo>
                <a:lnTo>
                  <a:pt x="463318" y="102884"/>
                </a:lnTo>
                <a:lnTo>
                  <a:pt x="426024" y="29197"/>
                </a:lnTo>
                <a:lnTo>
                  <a:pt x="95137" y="269254"/>
                </a:lnTo>
                <a:lnTo>
                  <a:pt x="101001" y="307821"/>
                </a:lnTo>
                <a:lnTo>
                  <a:pt x="15887" y="347774"/>
                </a:lnTo>
                <a:lnTo>
                  <a:pt x="11942" y="346226"/>
                </a:lnTo>
                <a:lnTo>
                  <a:pt x="4055" y="345516"/>
                </a:lnTo>
                <a:lnTo>
                  <a:pt x="0" y="336944"/>
                </a:lnTo>
                <a:close/>
              </a:path>
              <a:path w="585469" h="950594">
                <a:moveTo>
                  <a:pt x="101001" y="307821"/>
                </a:moveTo>
                <a:lnTo>
                  <a:pt x="95137" y="269254"/>
                </a:lnTo>
                <a:lnTo>
                  <a:pt x="99267" y="276741"/>
                </a:lnTo>
                <a:lnTo>
                  <a:pt x="463318" y="102884"/>
                </a:lnTo>
                <a:lnTo>
                  <a:pt x="468335" y="135877"/>
                </a:lnTo>
                <a:lnTo>
                  <a:pt x="426485" y="155347"/>
                </a:lnTo>
                <a:lnTo>
                  <a:pt x="338368" y="196485"/>
                </a:lnTo>
                <a:lnTo>
                  <a:pt x="101001" y="307821"/>
                </a:lnTo>
                <a:close/>
              </a:path>
              <a:path w="585469" h="950594">
                <a:moveTo>
                  <a:pt x="15161" y="686916"/>
                </a:moveTo>
                <a:lnTo>
                  <a:pt x="20265" y="685066"/>
                </a:lnTo>
                <a:lnTo>
                  <a:pt x="25967" y="680857"/>
                </a:lnTo>
                <a:lnTo>
                  <a:pt x="30327" y="681984"/>
                </a:lnTo>
                <a:lnTo>
                  <a:pt x="44337" y="685767"/>
                </a:lnTo>
                <a:lnTo>
                  <a:pt x="58241" y="689957"/>
                </a:lnTo>
                <a:lnTo>
                  <a:pt x="72102" y="694310"/>
                </a:lnTo>
                <a:lnTo>
                  <a:pt x="85985" y="698581"/>
                </a:lnTo>
                <a:lnTo>
                  <a:pt x="471375" y="813015"/>
                </a:lnTo>
                <a:lnTo>
                  <a:pt x="497903" y="822115"/>
                </a:lnTo>
                <a:lnTo>
                  <a:pt x="510292" y="832157"/>
                </a:lnTo>
                <a:lnTo>
                  <a:pt x="509803" y="847380"/>
                </a:lnTo>
                <a:lnTo>
                  <a:pt x="497700" y="872021"/>
                </a:lnTo>
                <a:lnTo>
                  <a:pt x="494982" y="876187"/>
                </a:lnTo>
                <a:lnTo>
                  <a:pt x="489866" y="842543"/>
                </a:lnTo>
                <a:lnTo>
                  <a:pt x="145052" y="743897"/>
                </a:lnTo>
                <a:lnTo>
                  <a:pt x="141941" y="747831"/>
                </a:lnTo>
                <a:lnTo>
                  <a:pt x="146598" y="778459"/>
                </a:lnTo>
                <a:lnTo>
                  <a:pt x="49199" y="718734"/>
                </a:lnTo>
                <a:lnTo>
                  <a:pt x="42376" y="714899"/>
                </a:lnTo>
                <a:lnTo>
                  <a:pt x="35398" y="711300"/>
                </a:lnTo>
                <a:lnTo>
                  <a:pt x="28595" y="707519"/>
                </a:lnTo>
                <a:lnTo>
                  <a:pt x="22294" y="703135"/>
                </a:lnTo>
                <a:lnTo>
                  <a:pt x="18609" y="700151"/>
                </a:lnTo>
                <a:lnTo>
                  <a:pt x="17433" y="692418"/>
                </a:lnTo>
                <a:lnTo>
                  <a:pt x="15161" y="686916"/>
                </a:lnTo>
                <a:close/>
              </a:path>
              <a:path w="585469" h="950594">
                <a:moveTo>
                  <a:pt x="146598" y="778459"/>
                </a:moveTo>
                <a:lnTo>
                  <a:pt x="141941" y="747831"/>
                </a:lnTo>
                <a:lnTo>
                  <a:pt x="420814" y="918080"/>
                </a:lnTo>
                <a:lnTo>
                  <a:pt x="425440" y="920957"/>
                </a:lnTo>
                <a:lnTo>
                  <a:pt x="437576" y="919708"/>
                </a:lnTo>
                <a:lnTo>
                  <a:pt x="440255" y="916079"/>
                </a:lnTo>
                <a:lnTo>
                  <a:pt x="452914" y="898238"/>
                </a:lnTo>
                <a:lnTo>
                  <a:pt x="465211" y="880004"/>
                </a:lnTo>
                <a:lnTo>
                  <a:pt x="489866" y="842543"/>
                </a:lnTo>
                <a:lnTo>
                  <a:pt x="494982" y="876187"/>
                </a:lnTo>
                <a:lnTo>
                  <a:pt x="485125" y="891304"/>
                </a:lnTo>
                <a:lnTo>
                  <a:pt x="470724" y="909566"/>
                </a:lnTo>
                <a:lnTo>
                  <a:pt x="455512" y="927371"/>
                </a:lnTo>
                <a:lnTo>
                  <a:pt x="440507" y="945278"/>
                </a:lnTo>
                <a:lnTo>
                  <a:pt x="438802" y="947446"/>
                </a:lnTo>
                <a:lnTo>
                  <a:pt x="435463" y="948312"/>
                </a:lnTo>
                <a:lnTo>
                  <a:pt x="431699" y="950316"/>
                </a:lnTo>
                <a:lnTo>
                  <a:pt x="425921" y="947734"/>
                </a:lnTo>
                <a:lnTo>
                  <a:pt x="419612" y="945591"/>
                </a:lnTo>
                <a:lnTo>
                  <a:pt x="414079" y="942256"/>
                </a:lnTo>
                <a:lnTo>
                  <a:pt x="146598" y="778459"/>
                </a:lnTo>
                <a:close/>
              </a:path>
              <a:path w="585469" h="950594">
                <a:moveTo>
                  <a:pt x="18200" y="699819"/>
                </a:moveTo>
                <a:lnTo>
                  <a:pt x="17433" y="692418"/>
                </a:lnTo>
                <a:lnTo>
                  <a:pt x="18609" y="700151"/>
                </a:lnTo>
                <a:lnTo>
                  <a:pt x="18200" y="699819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FAE8C4E-EF2B-4B8B-AB7F-3BBAAB60F8D3}"/>
              </a:ext>
            </a:extLst>
          </p:cNvPr>
          <p:cNvSpPr/>
          <p:nvPr/>
        </p:nvSpPr>
        <p:spPr>
          <a:xfrm rot="8640000">
            <a:off x="6959480" y="4903867"/>
            <a:ext cx="390313" cy="633729"/>
          </a:xfrm>
          <a:custGeom>
            <a:avLst/>
            <a:gdLst/>
            <a:ahLst/>
            <a:cxnLst/>
            <a:rect l="l" t="t" r="r" b="b"/>
            <a:pathLst>
              <a:path w="585469" h="950594">
                <a:moveTo>
                  <a:pt x="61494" y="557194"/>
                </a:moveTo>
                <a:lnTo>
                  <a:pt x="66831" y="551370"/>
                </a:lnTo>
                <a:lnTo>
                  <a:pt x="71105" y="542486"/>
                </a:lnTo>
                <a:lnTo>
                  <a:pt x="77937" y="540195"/>
                </a:lnTo>
                <a:lnTo>
                  <a:pt x="119085" y="526867"/>
                </a:lnTo>
                <a:lnTo>
                  <a:pt x="160638" y="513687"/>
                </a:lnTo>
                <a:lnTo>
                  <a:pt x="202280" y="500806"/>
                </a:lnTo>
                <a:lnTo>
                  <a:pt x="244042" y="488265"/>
                </a:lnTo>
                <a:lnTo>
                  <a:pt x="295537" y="473154"/>
                </a:lnTo>
                <a:lnTo>
                  <a:pt x="347052" y="458153"/>
                </a:lnTo>
                <a:lnTo>
                  <a:pt x="398589" y="443254"/>
                </a:lnTo>
                <a:lnTo>
                  <a:pt x="450151" y="428452"/>
                </a:lnTo>
                <a:lnTo>
                  <a:pt x="501740" y="413738"/>
                </a:lnTo>
                <a:lnTo>
                  <a:pt x="553357" y="399105"/>
                </a:lnTo>
                <a:lnTo>
                  <a:pt x="559357" y="398361"/>
                </a:lnTo>
                <a:lnTo>
                  <a:pt x="565778" y="398855"/>
                </a:lnTo>
                <a:lnTo>
                  <a:pt x="572461" y="399873"/>
                </a:lnTo>
                <a:lnTo>
                  <a:pt x="578597" y="400636"/>
                </a:lnTo>
                <a:lnTo>
                  <a:pt x="585359" y="445108"/>
                </a:lnTo>
                <a:lnTo>
                  <a:pt x="585337" y="484549"/>
                </a:lnTo>
                <a:lnTo>
                  <a:pt x="585461" y="497687"/>
                </a:lnTo>
                <a:lnTo>
                  <a:pt x="584017" y="518798"/>
                </a:lnTo>
                <a:lnTo>
                  <a:pt x="578147" y="532124"/>
                </a:lnTo>
                <a:lnTo>
                  <a:pt x="574297" y="534447"/>
                </a:lnTo>
                <a:lnTo>
                  <a:pt x="557025" y="420863"/>
                </a:lnTo>
                <a:lnTo>
                  <a:pt x="230146" y="518506"/>
                </a:lnTo>
                <a:lnTo>
                  <a:pt x="183737" y="532400"/>
                </a:lnTo>
                <a:lnTo>
                  <a:pt x="187981" y="560306"/>
                </a:lnTo>
                <a:lnTo>
                  <a:pt x="110894" y="564122"/>
                </a:lnTo>
                <a:lnTo>
                  <a:pt x="103591" y="564809"/>
                </a:lnTo>
                <a:lnTo>
                  <a:pt x="96300" y="565729"/>
                </a:lnTo>
                <a:lnTo>
                  <a:pt x="89053" y="566352"/>
                </a:lnTo>
                <a:lnTo>
                  <a:pt x="81883" y="566146"/>
                </a:lnTo>
                <a:lnTo>
                  <a:pt x="74833" y="565428"/>
                </a:lnTo>
                <a:lnTo>
                  <a:pt x="68314" y="560334"/>
                </a:lnTo>
                <a:lnTo>
                  <a:pt x="61494" y="557194"/>
                </a:lnTo>
                <a:close/>
              </a:path>
              <a:path w="585469" h="950594">
                <a:moveTo>
                  <a:pt x="187981" y="560306"/>
                </a:moveTo>
                <a:lnTo>
                  <a:pt x="183737" y="532400"/>
                </a:lnTo>
                <a:lnTo>
                  <a:pt x="184801" y="535460"/>
                </a:lnTo>
                <a:lnTo>
                  <a:pt x="560095" y="518967"/>
                </a:lnTo>
                <a:lnTo>
                  <a:pt x="557025" y="420863"/>
                </a:lnTo>
                <a:lnTo>
                  <a:pt x="574297" y="534447"/>
                </a:lnTo>
                <a:lnTo>
                  <a:pt x="566166" y="539353"/>
                </a:lnTo>
                <a:lnTo>
                  <a:pt x="546391" y="542173"/>
                </a:lnTo>
                <a:lnTo>
                  <a:pt x="449640" y="547145"/>
                </a:lnTo>
                <a:lnTo>
                  <a:pt x="352860" y="552059"/>
                </a:lnTo>
                <a:lnTo>
                  <a:pt x="187981" y="560306"/>
                </a:lnTo>
                <a:close/>
              </a:path>
              <a:path w="585469" h="950594">
                <a:moveTo>
                  <a:pt x="0" y="336944"/>
                </a:moveTo>
                <a:lnTo>
                  <a:pt x="23222" y="301433"/>
                </a:lnTo>
                <a:lnTo>
                  <a:pt x="67612" y="263166"/>
                </a:lnTo>
                <a:lnTo>
                  <a:pt x="105033" y="232296"/>
                </a:lnTo>
                <a:lnTo>
                  <a:pt x="142919" y="202056"/>
                </a:lnTo>
                <a:lnTo>
                  <a:pt x="181253" y="172421"/>
                </a:lnTo>
                <a:lnTo>
                  <a:pt x="220019" y="143370"/>
                </a:lnTo>
                <a:lnTo>
                  <a:pt x="259201" y="114879"/>
                </a:lnTo>
                <a:lnTo>
                  <a:pt x="298781" y="86924"/>
                </a:lnTo>
                <a:lnTo>
                  <a:pt x="338744" y="59482"/>
                </a:lnTo>
                <a:lnTo>
                  <a:pt x="379073" y="32530"/>
                </a:lnTo>
                <a:lnTo>
                  <a:pt x="419752" y="6045"/>
                </a:lnTo>
                <a:lnTo>
                  <a:pt x="435571" y="0"/>
                </a:lnTo>
                <a:lnTo>
                  <a:pt x="442524" y="2079"/>
                </a:lnTo>
                <a:lnTo>
                  <a:pt x="469011" y="53359"/>
                </a:lnTo>
                <a:lnTo>
                  <a:pt x="488476" y="98342"/>
                </a:lnTo>
                <a:lnTo>
                  <a:pt x="491276" y="110426"/>
                </a:lnTo>
                <a:lnTo>
                  <a:pt x="488828" y="120231"/>
                </a:lnTo>
                <a:lnTo>
                  <a:pt x="481726" y="128216"/>
                </a:lnTo>
                <a:lnTo>
                  <a:pt x="470570" y="134837"/>
                </a:lnTo>
                <a:lnTo>
                  <a:pt x="468335" y="135877"/>
                </a:lnTo>
                <a:lnTo>
                  <a:pt x="463318" y="102884"/>
                </a:lnTo>
                <a:lnTo>
                  <a:pt x="426024" y="29197"/>
                </a:lnTo>
                <a:lnTo>
                  <a:pt x="95137" y="269254"/>
                </a:lnTo>
                <a:lnTo>
                  <a:pt x="101001" y="307821"/>
                </a:lnTo>
                <a:lnTo>
                  <a:pt x="15887" y="347774"/>
                </a:lnTo>
                <a:lnTo>
                  <a:pt x="11942" y="346226"/>
                </a:lnTo>
                <a:lnTo>
                  <a:pt x="4055" y="345516"/>
                </a:lnTo>
                <a:lnTo>
                  <a:pt x="0" y="336944"/>
                </a:lnTo>
                <a:close/>
              </a:path>
              <a:path w="585469" h="950594">
                <a:moveTo>
                  <a:pt x="101001" y="307821"/>
                </a:moveTo>
                <a:lnTo>
                  <a:pt x="95137" y="269254"/>
                </a:lnTo>
                <a:lnTo>
                  <a:pt x="99267" y="276741"/>
                </a:lnTo>
                <a:lnTo>
                  <a:pt x="463318" y="102884"/>
                </a:lnTo>
                <a:lnTo>
                  <a:pt x="468335" y="135877"/>
                </a:lnTo>
                <a:lnTo>
                  <a:pt x="426485" y="155347"/>
                </a:lnTo>
                <a:lnTo>
                  <a:pt x="338368" y="196485"/>
                </a:lnTo>
                <a:lnTo>
                  <a:pt x="101001" y="307821"/>
                </a:lnTo>
                <a:close/>
              </a:path>
              <a:path w="585469" h="950594">
                <a:moveTo>
                  <a:pt x="15161" y="686916"/>
                </a:moveTo>
                <a:lnTo>
                  <a:pt x="20265" y="685066"/>
                </a:lnTo>
                <a:lnTo>
                  <a:pt x="25967" y="680857"/>
                </a:lnTo>
                <a:lnTo>
                  <a:pt x="30327" y="681984"/>
                </a:lnTo>
                <a:lnTo>
                  <a:pt x="44337" y="685767"/>
                </a:lnTo>
                <a:lnTo>
                  <a:pt x="58241" y="689957"/>
                </a:lnTo>
                <a:lnTo>
                  <a:pt x="72102" y="694310"/>
                </a:lnTo>
                <a:lnTo>
                  <a:pt x="85985" y="698581"/>
                </a:lnTo>
                <a:lnTo>
                  <a:pt x="471375" y="813015"/>
                </a:lnTo>
                <a:lnTo>
                  <a:pt x="497903" y="822115"/>
                </a:lnTo>
                <a:lnTo>
                  <a:pt x="510292" y="832157"/>
                </a:lnTo>
                <a:lnTo>
                  <a:pt x="509803" y="847380"/>
                </a:lnTo>
                <a:lnTo>
                  <a:pt x="497700" y="872021"/>
                </a:lnTo>
                <a:lnTo>
                  <a:pt x="494982" y="876187"/>
                </a:lnTo>
                <a:lnTo>
                  <a:pt x="489866" y="842543"/>
                </a:lnTo>
                <a:lnTo>
                  <a:pt x="145052" y="743897"/>
                </a:lnTo>
                <a:lnTo>
                  <a:pt x="141941" y="747831"/>
                </a:lnTo>
                <a:lnTo>
                  <a:pt x="146598" y="778459"/>
                </a:lnTo>
                <a:lnTo>
                  <a:pt x="49199" y="718734"/>
                </a:lnTo>
                <a:lnTo>
                  <a:pt x="42376" y="714899"/>
                </a:lnTo>
                <a:lnTo>
                  <a:pt x="35398" y="711300"/>
                </a:lnTo>
                <a:lnTo>
                  <a:pt x="28595" y="707519"/>
                </a:lnTo>
                <a:lnTo>
                  <a:pt x="22294" y="703135"/>
                </a:lnTo>
                <a:lnTo>
                  <a:pt x="18609" y="700151"/>
                </a:lnTo>
                <a:lnTo>
                  <a:pt x="17433" y="692418"/>
                </a:lnTo>
                <a:lnTo>
                  <a:pt x="15161" y="686916"/>
                </a:lnTo>
                <a:close/>
              </a:path>
              <a:path w="585469" h="950594">
                <a:moveTo>
                  <a:pt x="146598" y="778459"/>
                </a:moveTo>
                <a:lnTo>
                  <a:pt x="141941" y="747831"/>
                </a:lnTo>
                <a:lnTo>
                  <a:pt x="420814" y="918080"/>
                </a:lnTo>
                <a:lnTo>
                  <a:pt x="425440" y="920957"/>
                </a:lnTo>
                <a:lnTo>
                  <a:pt x="437576" y="919708"/>
                </a:lnTo>
                <a:lnTo>
                  <a:pt x="440255" y="916079"/>
                </a:lnTo>
                <a:lnTo>
                  <a:pt x="452914" y="898238"/>
                </a:lnTo>
                <a:lnTo>
                  <a:pt x="465211" y="880004"/>
                </a:lnTo>
                <a:lnTo>
                  <a:pt x="489866" y="842543"/>
                </a:lnTo>
                <a:lnTo>
                  <a:pt x="494982" y="876187"/>
                </a:lnTo>
                <a:lnTo>
                  <a:pt x="485125" y="891304"/>
                </a:lnTo>
                <a:lnTo>
                  <a:pt x="470724" y="909566"/>
                </a:lnTo>
                <a:lnTo>
                  <a:pt x="455512" y="927371"/>
                </a:lnTo>
                <a:lnTo>
                  <a:pt x="440507" y="945278"/>
                </a:lnTo>
                <a:lnTo>
                  <a:pt x="438802" y="947446"/>
                </a:lnTo>
                <a:lnTo>
                  <a:pt x="435463" y="948312"/>
                </a:lnTo>
                <a:lnTo>
                  <a:pt x="431699" y="950316"/>
                </a:lnTo>
                <a:lnTo>
                  <a:pt x="425921" y="947734"/>
                </a:lnTo>
                <a:lnTo>
                  <a:pt x="419612" y="945591"/>
                </a:lnTo>
                <a:lnTo>
                  <a:pt x="414079" y="942256"/>
                </a:lnTo>
                <a:lnTo>
                  <a:pt x="146598" y="778459"/>
                </a:lnTo>
                <a:close/>
              </a:path>
              <a:path w="585469" h="950594">
                <a:moveTo>
                  <a:pt x="18200" y="699819"/>
                </a:moveTo>
                <a:lnTo>
                  <a:pt x="17433" y="692418"/>
                </a:lnTo>
                <a:lnTo>
                  <a:pt x="18609" y="700151"/>
                </a:lnTo>
                <a:lnTo>
                  <a:pt x="18200" y="699819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B69F584-4655-478F-9ED6-B286C46B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3" y="2032836"/>
            <a:ext cx="2352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9426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將每個</a:t>
            </a:r>
            <a:r>
              <a:rPr lang="en-US" altLang="zh-TW" sz="2400" dirty="0"/>
              <a:t>symbol</a:t>
            </a:r>
            <a:r>
              <a:rPr lang="zh-TW" altLang="en-US" sz="2400" dirty="0"/>
              <a:t>分配一個編號來儲存模型</a:t>
            </a:r>
            <a:endParaRPr lang="en-US" altLang="zh-TW" sz="2400" dirty="0"/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儲存</a:t>
            </a:r>
            <a:r>
              <a:rPr lang="en-US" altLang="zh-TW" sz="2400" dirty="0"/>
              <a:t>Instance transformation</a:t>
            </a:r>
            <a:r>
              <a:rPr lang="zh-TW" altLang="en-US" sz="2400" dirty="0"/>
              <a:t>的參數</a:t>
            </a:r>
            <a:endParaRPr lang="en-US" altLang="zh-TW" sz="2400" dirty="0"/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不會顯示各部位的關聯</a:t>
            </a:r>
            <a:endParaRPr lang="en-US" altLang="zh-TW" sz="2400" dirty="0"/>
          </a:p>
          <a:p>
            <a:pPr algn="l">
              <a:lnSpc>
                <a:spcPts val="4000"/>
              </a:lnSpc>
            </a:pPr>
            <a:endParaRPr lang="zh-TW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7221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dirty="0"/>
              <a:t>Symbol-Instance Table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9D331C-B576-4081-90F1-1F23CD6C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5682"/>
            <a:ext cx="5586193" cy="38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9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050">
                <a:latin typeface="微軟正黑體"/>
                <a:ea typeface="微軟正黑體"/>
              </a:rPr>
              <a:t>Constraints</a:t>
            </a:r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14C99CA-0C33-4E37-91D3-127A5599F364}"/>
              </a:ext>
            </a:extLst>
          </p:cNvPr>
          <p:cNvSpPr txBox="1">
            <a:spLocks/>
          </p:cNvSpPr>
          <p:nvPr/>
        </p:nvSpPr>
        <p:spPr>
          <a:xfrm>
            <a:off x="836914" y="1944453"/>
            <a:ext cx="6997837" cy="1481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zh-CN" sz="2400" kern="0">
                <a:latin typeface="微軟正黑體"/>
                <a:ea typeface="微軟正黑體"/>
              </a:rPr>
              <a:t>粒子的集合進行建模過於複雜，將集合</a:t>
            </a:r>
            <a:r>
              <a:rPr lang="zh-CN" altLang="en-US" sz="2400" kern="0">
                <a:latin typeface="微軟正黑體"/>
                <a:ea typeface="微軟正黑體"/>
              </a:rPr>
              <a:t>中粒子分開描述，進行個別定義，管理單個粒子的行為</a:t>
            </a:r>
            <a:endParaRPr lang="zh-CN" altLang="en-US" sz="2400" kern="0">
              <a:latin typeface="Microsoft JhengHei"/>
              <a:ea typeface="Microsoft JhengHei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00C0BD69-26DC-4C04-B7C4-4B3D01874491}"/>
              </a:ext>
            </a:extLst>
          </p:cNvPr>
          <p:cNvSpPr txBox="1">
            <a:spLocks/>
          </p:cNvSpPr>
          <p:nvPr/>
        </p:nvSpPr>
        <p:spPr>
          <a:xfrm>
            <a:off x="908043" y="3171826"/>
            <a:ext cx="6314534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兩個固體物體不能相互穿透的情況視為一個實體物體，以此作</a:t>
            </a:r>
            <a:r>
              <a:rPr lang="zh-CN" sz="2400" kern="0">
                <a:latin typeface="微軟正黑體"/>
                <a:ea typeface="微軟正黑體"/>
              </a:rPr>
              <a:t>為約束條件</a:t>
            </a:r>
            <a:endParaRPr lang="zh-TW" altLang="en-US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721EF33-02E3-4202-B6DA-A7A11E915973}"/>
              </a:ext>
            </a:extLst>
          </p:cNvPr>
          <p:cNvSpPr txBox="1"/>
          <p:nvPr/>
        </p:nvSpPr>
        <p:spPr>
          <a:xfrm>
            <a:off x="7950624" y="5320735"/>
            <a:ext cx="3336393" cy="867759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87">
                <a:solidFill>
                  <a:srgbClr val="D08B03"/>
                </a:solidFill>
                <a:latin typeface="Trebuchet MS"/>
              </a:rPr>
              <a:t>Particle penetrating a polygon.</a:t>
            </a:r>
            <a:endParaRPr lang="zh-TW" altLang="en-US" sz="2000" spc="187">
              <a:solidFill>
                <a:srgbClr val="D08B03"/>
              </a:solidFill>
              <a:latin typeface="Trebuchet MS"/>
            </a:endParaRPr>
          </a:p>
          <a:p>
            <a:pPr marL="8255">
              <a:lnSpc>
                <a:spcPct val="100000"/>
              </a:lnSpc>
              <a:spcBef>
                <a:spcPts val="67"/>
              </a:spcBef>
            </a:pPr>
            <a:endParaRPr sz="1500" spc="127">
              <a:solidFill>
                <a:srgbClr val="D08B03"/>
              </a:solidFill>
              <a:latin typeface="Trebuchet MS"/>
              <a:cs typeface="Trebuchet MS"/>
            </a:endParaRPr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48796602-2D69-4AA0-B86A-9A6FAD9B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8" y="2369977"/>
            <a:ext cx="3059501" cy="2563745"/>
          </a:xfrm>
          <a:prstGeom prst="rect">
            <a:avLst/>
          </a:prstGeom>
        </p:spPr>
      </p:pic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15B44FE4-179F-439F-9167-02E46A0CF28F}"/>
              </a:ext>
            </a:extLst>
          </p:cNvPr>
          <p:cNvSpPr txBox="1">
            <a:spLocks/>
          </p:cNvSpPr>
          <p:nvPr/>
        </p:nvSpPr>
        <p:spPr>
          <a:xfrm>
            <a:off x="908042" y="4408277"/>
            <a:ext cx="6300157" cy="1481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sz="2400" kern="0">
                <a:latin typeface="微軟正黑體"/>
                <a:ea typeface="微軟正黑體"/>
              </a:rPr>
              <a:t>考慮每個粒子與其他物體</a:t>
            </a:r>
            <a:r>
              <a:rPr lang="zh-CN" altLang="en-US" sz="2400" kern="0">
                <a:latin typeface="微軟正黑體"/>
                <a:ea typeface="微軟正黑體"/>
              </a:rPr>
              <a:t>之間</a:t>
            </a:r>
            <a:r>
              <a:rPr lang="zh-CN" sz="2400" kern="0">
                <a:latin typeface="微軟正黑體"/>
                <a:ea typeface="微軟正黑體"/>
              </a:rPr>
              <a:t>的</a:t>
            </a:r>
            <a:r>
              <a:rPr lang="zh-CN" altLang="en-US" sz="2400" kern="0">
                <a:latin typeface="微軟正黑體"/>
                <a:ea typeface="微軟正黑體"/>
              </a:rPr>
              <a:t>碰撞，並</a:t>
            </a:r>
            <a:r>
              <a:rPr lang="zh-CN" sz="2400" kern="0">
                <a:latin typeface="微軟正黑體"/>
                <a:ea typeface="微軟正黑體"/>
              </a:rPr>
              <a:t>檢查是否有粒子穿過任何一個多邊</a:t>
            </a:r>
            <a:r>
              <a:rPr lang="zh-CN" altLang="en-US" sz="2400" kern="0">
                <a:latin typeface="微軟正黑體"/>
                <a:ea typeface="微軟正黑體"/>
              </a:rPr>
              <a:t>形，</a:t>
            </a:r>
            <a:r>
              <a:rPr lang="zh-CN" sz="2400" kern="0">
                <a:latin typeface="微軟正黑體"/>
                <a:ea typeface="微軟正黑體"/>
              </a:rPr>
              <a:t>使用線性內插法來找到粒子實際撞擊多邊形的時間</a:t>
            </a:r>
            <a:endParaRPr lang="zh-CN" sz="2400" kern="0"/>
          </a:p>
        </p:txBody>
      </p:sp>
    </p:spTree>
    <p:extLst>
      <p:ext uri="{BB962C8B-B14F-4D97-AF65-F5344CB8AC3E}">
        <p14:creationId xmlns:p14="http://schemas.microsoft.com/office/powerpoint/2010/main" val="108252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050">
                <a:latin typeface="Microsoft JhengHei"/>
                <a:ea typeface="Microsoft JhengHei"/>
              </a:rPr>
              <a:t>Collisions</a:t>
            </a:r>
            <a:endParaRPr lang="zh-TW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14C99CA-0C33-4E37-91D3-127A5599F364}"/>
              </a:ext>
            </a:extLst>
          </p:cNvPr>
          <p:cNvSpPr txBox="1">
            <a:spLocks/>
          </p:cNvSpPr>
          <p:nvPr/>
        </p:nvSpPr>
        <p:spPr>
          <a:xfrm>
            <a:off x="5111152" y="2270404"/>
            <a:ext cx="5948289" cy="1481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如右圖，如</a:t>
            </a:r>
            <a:r>
              <a:rPr lang="zh-CN" sz="2400" kern="0">
                <a:latin typeface="微軟正黑體"/>
                <a:ea typeface="微軟正黑體"/>
              </a:rPr>
              <a:t>果</a:t>
            </a:r>
            <a:r>
              <a:rPr lang="zh-CN" altLang="en-US" sz="2400" kern="0">
                <a:latin typeface="微軟正黑體"/>
                <a:ea typeface="微軟正黑體"/>
              </a:rPr>
              <a:t>不考慮其他外力，</a:t>
            </a:r>
            <a:r>
              <a:rPr lang="zh-CN" sz="2400" kern="0">
                <a:latin typeface="微軟正黑體"/>
                <a:ea typeface="微軟正黑體"/>
              </a:rPr>
              <a:t>發生非彈性碰撞，粒子</a:t>
            </a:r>
            <a:r>
              <a:rPr lang="zh-CN" altLang="en-US" sz="2400" kern="0">
                <a:latin typeface="微軟正黑體"/>
                <a:ea typeface="微軟正黑體"/>
              </a:rPr>
              <a:t>不會失去任何能量</a:t>
            </a:r>
            <a:r>
              <a:rPr lang="zh-CN" sz="2400" kern="0">
                <a:latin typeface="微軟正黑體"/>
                <a:ea typeface="微軟正黑體"/>
              </a:rPr>
              <a:t>的能量，</a:t>
            </a:r>
            <a:endParaRPr lang="zh-CN" sz="2400" kern="0">
              <a:latin typeface="Microsoft JhengHei"/>
              <a:ea typeface="Microsoft JhengHei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00C0BD69-26DC-4C04-B7C4-4B3D01874491}"/>
              </a:ext>
            </a:extLst>
          </p:cNvPr>
          <p:cNvSpPr txBox="1">
            <a:spLocks/>
          </p:cNvSpPr>
          <p:nvPr/>
        </p:nvSpPr>
        <p:spPr>
          <a:xfrm>
            <a:off x="5170930" y="3871966"/>
            <a:ext cx="5811327" cy="19942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根據碰撞點與法線的夾角，</a:t>
            </a:r>
            <a:r>
              <a:rPr lang="en-US" altLang="zh-TW" sz="2400" kern="0">
                <a:latin typeface="微軟正黑體"/>
                <a:ea typeface="微軟正黑體"/>
              </a:rPr>
              <a:t>Pc</a:t>
            </a:r>
            <a:r>
              <a:rPr lang="zh-CN" altLang="en-US" sz="2400" kern="0">
                <a:latin typeface="微軟正黑體"/>
                <a:ea typeface="微軟正黑體"/>
              </a:rPr>
              <a:t>和粒子</a:t>
            </a:r>
            <a:r>
              <a:rPr lang="en-US" sz="2400" kern="0">
                <a:latin typeface="微軟正黑體"/>
                <a:ea typeface="微軟正黑體"/>
              </a:rPr>
              <a:t>P0</a:t>
            </a:r>
            <a:r>
              <a:rPr lang="zh-CN" altLang="en-US" sz="2400" kern="0">
                <a:latin typeface="微軟正黑體"/>
                <a:ea typeface="微軟正黑體"/>
              </a:rPr>
              <a:t>之前的位置，我們可以計算出</a:t>
            </a:r>
            <a:r>
              <a:rPr lang="zh-CN" sz="2400" kern="0">
                <a:latin typeface="微軟正黑體"/>
                <a:ea typeface="微軟正黑體"/>
              </a:rPr>
              <a:t>反射</a:t>
            </a:r>
            <a:r>
              <a:rPr lang="zh-CN" altLang="en-US" sz="2400" kern="0">
                <a:latin typeface="微軟正黑體"/>
                <a:ea typeface="微軟正黑體"/>
              </a:rPr>
              <a:t>的方向，與反射前的速率相同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CN" altLang="en-US" sz="2400" kern="0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721EF33-02E3-4202-B6DA-A7A11E915973}"/>
              </a:ext>
            </a:extLst>
          </p:cNvPr>
          <p:cNvSpPr txBox="1"/>
          <p:nvPr/>
        </p:nvSpPr>
        <p:spPr>
          <a:xfrm>
            <a:off x="1282555" y="5306925"/>
            <a:ext cx="5234204" cy="55998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187">
                <a:solidFill>
                  <a:srgbClr val="D08B03"/>
                </a:solidFill>
                <a:latin typeface="Trebuchet MS"/>
              </a:rPr>
              <a:t>Particle reflection</a:t>
            </a:r>
            <a:endParaRPr lang="zh-TW" altLang="en-US" sz="2000" spc="187">
              <a:solidFill>
                <a:srgbClr val="D08B03"/>
              </a:solidFill>
              <a:latin typeface="Trebuchet MS"/>
            </a:endParaRPr>
          </a:p>
          <a:p>
            <a:pPr marL="8255">
              <a:lnSpc>
                <a:spcPct val="100000"/>
              </a:lnSpc>
              <a:spcBef>
                <a:spcPts val="67"/>
              </a:spcBef>
            </a:pPr>
            <a:endParaRPr sz="1500" spc="127">
              <a:solidFill>
                <a:srgbClr val="D08B03"/>
              </a:solidFill>
              <a:latin typeface="Trebuchet MS"/>
              <a:cs typeface="Trebuchet MS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D3496A8B-BDAA-4EC2-B7B5-72FE8498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1" y="2031531"/>
            <a:ext cx="3505200" cy="28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050">
                <a:latin typeface="微軟正黑體"/>
                <a:ea typeface="微軟正黑體"/>
              </a:rPr>
              <a:t>Collisions</a:t>
            </a:r>
            <a:endParaRPr lang="zh-CN" altLang="en-US" sz="3050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14C99CA-0C33-4E37-91D3-127A5599F364}"/>
              </a:ext>
            </a:extLst>
          </p:cNvPr>
          <p:cNvSpPr txBox="1">
            <a:spLocks/>
          </p:cNvSpPr>
          <p:nvPr/>
        </p:nvSpPr>
        <p:spPr>
          <a:xfrm>
            <a:off x="707518" y="1915699"/>
            <a:ext cx="5962668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在沒有碰撞檢測的情況下，粒子沿著這個反射的距離等於它穿透多邊形的距離</a:t>
            </a:r>
            <a:r>
              <a:rPr lang="en-US" sz="2400" kern="0">
                <a:latin typeface="微軟正黑體"/>
                <a:ea typeface="微軟正黑體"/>
              </a:rPr>
              <a:t>。</a:t>
            </a:r>
            <a:endParaRPr lang="zh-CN" sz="2400" kern="0">
              <a:latin typeface="Microsoft JhengHei"/>
              <a:ea typeface="Microsoft JhengHei"/>
            </a:endParaRP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00C0BD69-26DC-4C04-B7C4-4B3D01874491}"/>
              </a:ext>
            </a:extLst>
          </p:cNvPr>
          <p:cNvSpPr txBox="1">
            <a:spLocks/>
          </p:cNvSpPr>
          <p:nvPr/>
        </p:nvSpPr>
        <p:spPr>
          <a:xfrm>
            <a:off x="778647" y="3229335"/>
            <a:ext cx="5897591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對於彈性碰撞，需要進行稍微</a:t>
            </a:r>
            <a:r>
              <a:rPr lang="zh-CN" sz="2400" kern="0">
                <a:latin typeface="微軟正黑體"/>
                <a:ea typeface="微軟正黑體"/>
              </a:rPr>
              <a:t>複雜</a:t>
            </a:r>
            <a:r>
              <a:rPr lang="zh-CN" altLang="en-US" sz="2400" kern="0">
                <a:latin typeface="微軟正黑體"/>
                <a:ea typeface="微軟正黑體"/>
              </a:rPr>
              <a:t>的</a:t>
            </a:r>
            <a:r>
              <a:rPr lang="zh-CN" sz="2400" kern="0">
                <a:latin typeface="微軟正黑體"/>
                <a:ea typeface="微軟正黑體"/>
              </a:rPr>
              <a:t>計算，反射角的計算與非彈性碰撞一樣</a:t>
            </a:r>
            <a:endParaRPr lang="zh-CN" altLang="en-US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721EF33-02E3-4202-B6DA-A7A11E915973}"/>
              </a:ext>
            </a:extLst>
          </p:cNvPr>
          <p:cNvSpPr txBox="1"/>
          <p:nvPr/>
        </p:nvSpPr>
        <p:spPr>
          <a:xfrm>
            <a:off x="7407878" y="5133829"/>
            <a:ext cx="5234204" cy="559983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187">
                <a:solidFill>
                  <a:srgbClr val="D08B03"/>
                </a:solidFill>
                <a:latin typeface="Trebuchet MS"/>
              </a:rPr>
              <a:t>Position after collision.</a:t>
            </a:r>
            <a:endParaRPr lang="zh-TW" altLang="en-US" sz="2000" spc="187">
              <a:solidFill>
                <a:srgbClr val="D08B03"/>
              </a:solidFill>
              <a:latin typeface="Trebuchet MS"/>
            </a:endParaRPr>
          </a:p>
          <a:p>
            <a:pPr marL="8255">
              <a:lnSpc>
                <a:spcPct val="100000"/>
              </a:lnSpc>
              <a:spcBef>
                <a:spcPts val="67"/>
              </a:spcBef>
            </a:pPr>
            <a:endParaRPr sz="1500" spc="127">
              <a:solidFill>
                <a:srgbClr val="D08B03"/>
              </a:solidFill>
              <a:latin typeface="Trebuchet MS"/>
              <a:cs typeface="Trebuchet M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8443AD40-9862-4B35-9509-04BB3158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08" y="1911222"/>
            <a:ext cx="3677728" cy="2786977"/>
          </a:xfrm>
          <a:prstGeom prst="rect">
            <a:avLst/>
          </a:prstGeom>
        </p:spPr>
      </p:pic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040A2394-3916-4D79-BE7B-8B63CEDF0A93}"/>
              </a:ext>
            </a:extLst>
          </p:cNvPr>
          <p:cNvSpPr txBox="1">
            <a:spLocks/>
          </p:cNvSpPr>
          <p:nvPr/>
        </p:nvSpPr>
        <p:spPr>
          <a:xfrm>
            <a:off x="706760" y="4652692"/>
            <a:ext cx="5868837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sz="2400" kern="0">
                <a:latin typeface="微軟正黑體"/>
                <a:ea typeface="微軟正黑體"/>
              </a:rPr>
              <a:t>使用粒子可以避免對</a:t>
            </a:r>
            <a:r>
              <a:rPr lang="zh-CN" altLang="en-US" sz="2400" kern="0">
                <a:latin typeface="微軟正黑體"/>
                <a:ea typeface="微軟正黑體"/>
              </a:rPr>
              <a:t>具</a:t>
            </a:r>
            <a:r>
              <a:rPr lang="zh-CN" sz="2400" kern="0">
                <a:latin typeface="微軟正黑體"/>
                <a:ea typeface="微軟正黑體"/>
              </a:rPr>
              <a:t>有</a:t>
            </a:r>
            <a:r>
              <a:rPr lang="zh-CN" altLang="en-US" sz="2400" kern="0">
                <a:latin typeface="微軟正黑體"/>
                <a:ea typeface="微軟正黑體"/>
              </a:rPr>
              <a:t>有限尺寸的物體</a:t>
            </a:r>
            <a:r>
              <a:rPr lang="zh-CN" sz="2400" kern="0">
                <a:latin typeface="微軟正黑體"/>
                <a:ea typeface="微軟正黑體"/>
              </a:rPr>
              <a:t>進行</a:t>
            </a:r>
            <a:r>
              <a:rPr lang="zh-CN" altLang="en-US" sz="2400" kern="0">
                <a:latin typeface="微軟正黑體"/>
                <a:ea typeface="微軟正黑體"/>
              </a:rPr>
              <a:t>必要的</a:t>
            </a:r>
            <a:r>
              <a:rPr lang="zh-CN" sz="2400" kern="0">
                <a:latin typeface="微軟正黑體"/>
                <a:ea typeface="微軟正黑體"/>
              </a:rPr>
              <a:t>複雜計算，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8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1777"/>
            <a:ext cx="912011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050">
                <a:latin typeface="微軟正黑體"/>
                <a:ea typeface="微軟正黑體"/>
              </a:rPr>
              <a:t>Collisions</a:t>
            </a:r>
            <a:endParaRPr lang="zh-CN" altLang="en-US" sz="3050"/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82AF6748-3F31-4B5B-A2C6-E8783D07F2F0}"/>
              </a:ext>
            </a:extLst>
          </p:cNvPr>
          <p:cNvSpPr txBox="1">
            <a:spLocks/>
          </p:cNvSpPr>
          <p:nvPr/>
        </p:nvSpPr>
        <p:spPr>
          <a:xfrm>
            <a:off x="603849" y="3426268"/>
            <a:ext cx="5638800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,Sans-Serif" panose="020B0604020202020204" pitchFamily="34" charset="0"/>
              <a:buChar char="•"/>
            </a:pPr>
            <a:endParaRPr lang="en-US" altLang="zh-TW" sz="2400" kern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zh-TW" altLang="en-US" sz="2400" kern="0">
              <a:latin typeface="微軟正黑體"/>
              <a:ea typeface="微軟正黑體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51EFFE77-0802-4FE4-9DB5-693AE30F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" y="1561794"/>
            <a:ext cx="6553200" cy="4265808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49B08079-7E5A-4C46-A10F-A01861315539}"/>
              </a:ext>
            </a:extLst>
          </p:cNvPr>
          <p:cNvSpPr txBox="1">
            <a:spLocks/>
          </p:cNvSpPr>
          <p:nvPr/>
        </p:nvSpPr>
        <p:spPr>
          <a:xfrm>
            <a:off x="7363477" y="1849108"/>
            <a:ext cx="3942271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sz="2400" kern="0">
                <a:latin typeface="微軟正黑體"/>
                <a:ea typeface="微軟正黑體"/>
              </a:rPr>
              <a:t>使用碰撞函數來</a:t>
            </a:r>
            <a:r>
              <a:rPr lang="zh-CN" altLang="en-US" sz="2400" kern="0">
                <a:latin typeface="微軟正黑體"/>
                <a:ea typeface="微軟正黑體"/>
              </a:rPr>
              <a:t>保持粒子在初始軸對齊</a:t>
            </a:r>
            <a:r>
              <a:rPr lang="zh-CN" sz="2400" kern="0">
                <a:latin typeface="微軟正黑體"/>
                <a:ea typeface="微軟正黑體"/>
              </a:rPr>
              <a:t>的</a:t>
            </a:r>
            <a:r>
              <a:rPr lang="zh-CN" altLang="en-US" sz="2400" kern="0">
                <a:latin typeface="微軟正黑體"/>
                <a:ea typeface="微軟正黑體"/>
              </a:rPr>
              <a:t>盒子內。 </a:t>
            </a:r>
            <a:endParaRPr lang="zh-CN" sz="2400" kern="0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6FFC7CC0-4D3F-4F69-8C30-141CCFB18564}"/>
              </a:ext>
            </a:extLst>
          </p:cNvPr>
          <p:cNvSpPr txBox="1">
            <a:spLocks/>
          </p:cNvSpPr>
          <p:nvPr/>
        </p:nvSpPr>
        <p:spPr>
          <a:xfrm>
            <a:off x="7449740" y="3162744"/>
            <a:ext cx="4052560" cy="1481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檢</a:t>
            </a:r>
            <a:r>
              <a:rPr lang="zh-CN" sz="2400" kern="0">
                <a:latin typeface="微軟正黑體"/>
                <a:ea typeface="微軟正黑體"/>
              </a:rPr>
              <a:t>查該粒子是已經越過了盒子邊界，如果是則</a:t>
            </a:r>
            <a:r>
              <a:rPr lang="zh-CN" altLang="en-US" sz="2400" kern="0">
                <a:latin typeface="微軟正黑體"/>
                <a:ea typeface="微軟正黑體"/>
              </a:rPr>
              <a:t>視</a:t>
            </a:r>
            <a:r>
              <a:rPr lang="zh-CN" sz="2400" kern="0">
                <a:latin typeface="微軟正黑體"/>
                <a:ea typeface="微軟正黑體"/>
              </a:rPr>
              <a:t>為一次反射</a:t>
            </a:r>
            <a:r>
              <a:rPr lang="zh-CN" altLang="en-US" sz="2400" kern="0">
                <a:latin typeface="微軟正黑體"/>
                <a:ea typeface="微軟正黑體"/>
              </a:rPr>
              <a:t>。 </a:t>
            </a:r>
            <a:endParaRPr lang="zh-CN" sz="2400" kern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B0C8B3ED-E7B8-440C-928B-79A375A3BA15}"/>
              </a:ext>
            </a:extLst>
          </p:cNvPr>
          <p:cNvSpPr txBox="1">
            <a:spLocks/>
          </p:cNvSpPr>
          <p:nvPr/>
        </p:nvSpPr>
        <p:spPr>
          <a:xfrm>
            <a:off x="7449739" y="4796465"/>
            <a:ext cx="4186686" cy="968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軟正黑體"/>
                <a:ea typeface="微軟正黑體"/>
              </a:rPr>
              <a:t>檢</a:t>
            </a:r>
            <a:r>
              <a:rPr lang="zh-CN" sz="2400" kern="0">
                <a:latin typeface="微軟正黑體"/>
                <a:ea typeface="微軟正黑體"/>
              </a:rPr>
              <a:t>查改變</a:t>
            </a:r>
            <a:r>
              <a:rPr lang="zh-CN" altLang="en-US" sz="2400" kern="0">
                <a:latin typeface="微軟正黑體"/>
                <a:ea typeface="微軟正黑體"/>
              </a:rPr>
              <a:t>速度後，若coef (回復係數)&lt;1.0，則速度會減慢</a:t>
            </a:r>
            <a:endParaRPr lang="zh-CN" altLang="en-US" sz="2400" kern="0"/>
          </a:p>
        </p:txBody>
      </p:sp>
    </p:spTree>
    <p:extLst>
      <p:ext uri="{BB962C8B-B14F-4D97-AF65-F5344CB8AC3E}">
        <p14:creationId xmlns:p14="http://schemas.microsoft.com/office/powerpoint/2010/main" val="61847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7F4B6-0F04-4CE1-B5E1-2B3DD7CC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7" y="928978"/>
            <a:ext cx="6187942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sz="3050">
                <a:latin typeface="Microsoft JhengHei"/>
                <a:ea typeface="Microsoft JhengHei"/>
              </a:rPr>
              <a:t>Lang</a:t>
            </a:r>
            <a:r>
              <a:rPr lang="en-US" altLang="zh-TW" sz="3050" err="1">
                <a:latin typeface="Microsoft JhengHei"/>
                <a:ea typeface="Microsoft JhengHei"/>
              </a:rPr>
              <a:t>uag</a:t>
            </a:r>
            <a:r>
              <a:rPr lang="zh-TW" sz="3050">
                <a:latin typeface="Microsoft JhengHei"/>
                <a:ea typeface="Microsoft JhengHei"/>
              </a:rPr>
              <a:t>e-Based Models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0D779-B548-45B2-9B89-72E80F20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261" y="1824545"/>
            <a:ext cx="6860876" cy="3693319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sz="2400">
                <a:latin typeface="微軟正黑體"/>
                <a:ea typeface="微軟正黑體"/>
              </a:rPr>
              <a:t>tree data structures </a:t>
            </a:r>
            <a:r>
              <a:rPr lang="zh-TW" altLang="en-US" sz="2400">
                <a:latin typeface="微軟正黑體"/>
                <a:ea typeface="微軟正黑體"/>
              </a:rPr>
              <a:t>是用來把一句話解析成各個組成部分</a:t>
            </a:r>
            <a:endParaRPr lang="zh-TW" altLang="en-US" sz="240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285750" indent="-285750">
              <a:buFont typeface="Arial"/>
              <a:buChar char="•"/>
            </a:pPr>
            <a:r>
              <a:rPr lang="zh-TW" sz="2400">
                <a:latin typeface="微軟正黑體"/>
                <a:ea typeface="微軟正黑體"/>
              </a:rPr>
              <a:t>computer programs</a:t>
            </a:r>
            <a:r>
              <a:rPr lang="zh-TW" altLang="en-US" sz="2400">
                <a:latin typeface="微軟正黑體"/>
                <a:ea typeface="微軟正黑體"/>
              </a:rPr>
              <a:t> </a:t>
            </a:r>
            <a:r>
              <a:rPr lang="en-US" altLang="zh-TW" sz="2400">
                <a:latin typeface="微軟正黑體"/>
                <a:ea typeface="微軟正黑體"/>
              </a:rPr>
              <a:t>-&gt; </a:t>
            </a:r>
            <a:r>
              <a:rPr lang="en-US" sz="2400">
                <a:latin typeface="微軟正黑體"/>
                <a:ea typeface="微軟正黑體"/>
              </a:rPr>
              <a:t>compiling the statements</a:t>
            </a:r>
          </a:p>
          <a:p>
            <a:r>
              <a:rPr lang="en-US" sz="2400">
                <a:latin typeface="微軟正黑體"/>
                <a:ea typeface="微軟正黑體"/>
              </a:rPr>
              <a:t>    natural languages -&gt; </a:t>
            </a:r>
            <a:r>
              <a:rPr lang="zh-CN" altLang="en-US" sz="2400">
                <a:latin typeface="微軟正黑體"/>
                <a:ea typeface="微軟正黑體"/>
              </a:rPr>
              <a:t>解析語法是否正確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2400">
                <a:latin typeface="微軟正黑體"/>
                <a:ea typeface="微軟正黑體"/>
              </a:rPr>
              <a:t>典型規則: A-&gt;BC, B-&gt;ABA</a:t>
            </a:r>
          </a:p>
          <a:p>
            <a:pPr marL="285750" indent="-285750">
              <a:buFont typeface="Arial"/>
              <a:buChar char="•"/>
            </a:pPr>
            <a:r>
              <a:rPr lang="zh-CN" sz="2400">
                <a:latin typeface="微軟正黑體"/>
                <a:ea typeface="微軟正黑體"/>
              </a:rPr>
              <a:t>F → F[RF]F[LF]F</a:t>
            </a:r>
            <a:r>
              <a:rPr lang="en-US" altLang="zh-CN" sz="2400">
                <a:latin typeface="微軟正黑體"/>
                <a:ea typeface="微軟正黑體"/>
              </a:rPr>
              <a:t>,</a:t>
            </a:r>
            <a:r>
              <a:rPr lang="zh-CN" altLang="en-US" sz="2400">
                <a:latin typeface="微軟正黑體"/>
                <a:ea typeface="微軟正黑體"/>
              </a:rPr>
              <a:t> 角度27度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2400">
                <a:latin typeface="微軟正黑體"/>
                <a:ea typeface="微軟正黑體"/>
              </a:rPr>
              <a:t>利用</a:t>
            </a:r>
            <a:r>
              <a:rPr lang="zh-CN" sz="2400">
                <a:latin typeface="微軟正黑體"/>
                <a:ea typeface="微軟正黑體"/>
              </a:rPr>
              <a:t>symbols [ and ]</a:t>
            </a:r>
            <a:r>
              <a:rPr lang="zh-CN" altLang="en-US" sz="2400">
                <a:latin typeface="微軟正黑體"/>
                <a:ea typeface="微軟正黑體"/>
              </a:rPr>
              <a:t>和FRL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2400">
                <a:latin typeface="微軟正黑體"/>
                <a:ea typeface="微軟正黑體"/>
              </a:rPr>
              <a:t>好處:只需要用少數的規則和參數重複生成這些幾何圖形</a:t>
            </a:r>
          </a:p>
        </p:txBody>
      </p:sp>
      <p:pic>
        <p:nvPicPr>
          <p:cNvPr id="11" name="圖片 11" descr="一張含有 文字, 植物 的圖片&#10;&#10;自動產生的描述">
            <a:extLst>
              <a:ext uri="{FF2B5EF4-FFF2-40B4-BE49-F238E27FC236}">
                <a16:creationId xmlns:a16="http://schemas.microsoft.com/office/drawing/2014/main" id="{C840F913-2E38-4169-934B-8C01F3B7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52" y="934057"/>
            <a:ext cx="3245633" cy="55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8AFFB-C6BB-41DC-A7B4-796DC336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9" y="1051079"/>
            <a:ext cx="4922734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F</a:t>
            </a:r>
            <a:r>
              <a:rPr lang="zh-TW" sz="3050">
                <a:latin typeface="微軟正黑體"/>
                <a:ea typeface="微軟正黑體"/>
              </a:rPr>
              <a:t>ractal geometry</a:t>
            </a:r>
            <a:r>
              <a:rPr lang="zh-TW" altLang="en-US" sz="3050">
                <a:latin typeface="微軟正黑體"/>
                <a:ea typeface="微軟正黑體"/>
              </a:rPr>
              <a:t> 分形幾何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AFF1D9-899C-49D7-8CE6-6114870D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003" y="1718967"/>
            <a:ext cx="6594144" cy="2123658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sz="2400">
                <a:latin typeface="微軟正黑體"/>
                <a:ea typeface="微軟正黑體"/>
              </a:rPr>
              <a:t>幾何對尺度和自相似性的依賴性</a:t>
            </a:r>
            <a:endParaRPr lang="zh-TW" altLang="en-US" sz="2400">
              <a:latin typeface="微軟正黑體"/>
              <a:ea typeface="微軟正黑體"/>
            </a:endParaRPr>
          </a:p>
          <a:p>
            <a:pPr marL="342900" indent="-342900" algn="l">
              <a:buFont typeface="Arial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線段 -&gt; </a:t>
            </a:r>
            <a:r>
              <a:rPr lang="zh-TW" sz="2400">
                <a:latin typeface="Microsoft JhengHei"/>
                <a:ea typeface="Microsoft JhengHei"/>
              </a:rPr>
              <a:t>一維、</a:t>
            </a:r>
            <a:r>
              <a:rPr lang="zh-TW" altLang="en-US" sz="2400">
                <a:latin typeface="微軟正黑體"/>
                <a:ea typeface="微軟正黑體"/>
              </a:rPr>
              <a:t>正方形 -&gt; </a:t>
            </a:r>
            <a:r>
              <a:rPr lang="zh-TW" sz="2400">
                <a:latin typeface="Microsoft JhengHei"/>
                <a:ea typeface="Microsoft JhengHei"/>
              </a:rPr>
              <a:t>二維</a:t>
            </a:r>
            <a:r>
              <a:rPr lang="zh-TW" altLang="en-US" sz="2400">
                <a:latin typeface="微軟正黑體"/>
                <a:ea typeface="微軟正黑體"/>
              </a:rPr>
              <a:t>、立方體 -&gt; 三維</a:t>
            </a:r>
            <a:endParaRPr lang="zh-TW">
              <a:latin typeface="微軟正黑體"/>
              <a:ea typeface="微軟正黑體"/>
            </a:endParaRPr>
          </a:p>
          <a:p>
            <a:pPr marL="342900" indent="-342900" algn="l">
              <a:buFont typeface="Arial"/>
              <a:buChar char="•"/>
            </a:pPr>
            <a:r>
              <a:rPr lang="zh-TW" altLang="en-US" sz="2400">
                <a:solidFill>
                  <a:srgbClr val="000000"/>
                </a:solidFill>
                <a:latin typeface="微軟正黑體"/>
                <a:ea typeface="微軟正黑體"/>
              </a:rPr>
              <a:t>有相等的k</a:t>
            </a:r>
          </a:p>
          <a:p>
            <a:pPr algn="l"/>
            <a:endParaRPr lang="zh-TW" altLang="en-US" sz="240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zh-TW" altLang="en-US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198E9FC1-2B5A-4396-9E60-AF04D313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38" y="1294358"/>
            <a:ext cx="4454105" cy="3981739"/>
          </a:xfrm>
          <a:prstGeom prst="rect">
            <a:avLst/>
          </a:prstGeom>
        </p:spPr>
      </p:pic>
      <p:pic>
        <p:nvPicPr>
          <p:cNvPr id="4" name="圖片 4" descr="一張含有 文字, 時鐘, 量表 的圖片&#10;&#10;自動產生的描述">
            <a:extLst>
              <a:ext uri="{FF2B5EF4-FFF2-40B4-BE49-F238E27FC236}">
                <a16:creationId xmlns:a16="http://schemas.microsoft.com/office/drawing/2014/main" id="{72CD167A-25B0-4F54-81FF-9D6709B5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4" y="3221410"/>
            <a:ext cx="2356514" cy="9269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CBD34A8-B935-4F72-BA76-8DBF107BB263}"/>
              </a:ext>
            </a:extLst>
          </p:cNvPr>
          <p:cNvSpPr txBox="1"/>
          <p:nvPr/>
        </p:nvSpPr>
        <p:spPr>
          <a:xfrm>
            <a:off x="846161" y="4155742"/>
            <a:ext cx="42785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>
                <a:ea typeface="+mn-lt"/>
                <a:cs typeface="+mn-lt"/>
              </a:rPr>
              <a:t>fractal dimension</a:t>
            </a:r>
            <a:r>
              <a:rPr lang="zh-TW" altLang="en-US" sz="2400">
                <a:ea typeface="+mn-lt"/>
                <a:cs typeface="+mn-lt"/>
              </a:rPr>
              <a:t> (分形維數)</a:t>
            </a:r>
            <a:r>
              <a:rPr lang="en-US" altLang="zh-TW" sz="2400">
                <a:ea typeface="+mn-lt"/>
                <a:cs typeface="+mn-lt"/>
              </a:rPr>
              <a:t>:</a:t>
            </a:r>
            <a:endParaRPr lang="zh-TW" sz="2400"/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527BD40-344E-4286-A9C3-B0F28981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0" y="4622967"/>
            <a:ext cx="1223750" cy="7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CB486-8C5C-4B62-8006-8AEE9BD0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22" y="1082838"/>
            <a:ext cx="4261376" cy="47864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F</a:t>
            </a:r>
            <a:r>
              <a:rPr lang="zh-TW" sz="3050">
                <a:latin typeface="微軟正黑體"/>
                <a:ea typeface="微軟正黑體"/>
              </a:rPr>
              <a:t>ractals</a:t>
            </a:r>
            <a:r>
              <a:rPr lang="zh-TW" altLang="en-US" sz="3050">
                <a:latin typeface="微軟正黑體"/>
                <a:ea typeface="微軟正黑體"/>
              </a:rPr>
              <a:t> Mountains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2C303A-7E14-48A2-85EC-EA35E226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709" y="1954156"/>
            <a:ext cx="5314774" cy="146595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分形最有名的用途:山脈、地形</a:t>
            </a:r>
          </a:p>
          <a:p>
            <a:pPr marL="285750" indent="-285750">
              <a:buFont typeface="Arial"/>
              <a:buChar char="•"/>
            </a:pPr>
            <a:r>
              <a:rPr lang="zh-TW" sz="2400">
                <a:latin typeface="微軟正黑體"/>
                <a:ea typeface="微軟正黑體"/>
              </a:rPr>
              <a:t>山脈具有更高的分形維數</a:t>
            </a:r>
          </a:p>
          <a:p>
            <a:pPr algn="l">
              <a:buFont typeface="Arial"/>
              <a:buChar char="•"/>
            </a:pPr>
            <a:r>
              <a:rPr lang="en-US" altLang="zh-TW" sz="2400">
                <a:latin typeface="微軟正黑體"/>
                <a:ea typeface="微軟正黑體"/>
              </a:rPr>
              <a:t>   Variance of</a:t>
            </a:r>
            <a:r>
              <a:rPr lang="zh-TW" altLang="en-US" sz="2400">
                <a:latin typeface="微軟正黑體"/>
                <a:ea typeface="微軟正黑體"/>
              </a:rPr>
              <a:t> </a:t>
            </a:r>
            <a:r>
              <a:rPr lang="en-US" altLang="zh-TW" sz="2400">
                <a:latin typeface="微軟正黑體"/>
                <a:ea typeface="微軟正黑體"/>
              </a:rPr>
              <a:t>the</a:t>
            </a:r>
            <a:r>
              <a:rPr lang="zh-TW" altLang="en-US" sz="2400">
                <a:latin typeface="微軟正黑體"/>
                <a:ea typeface="微軟正黑體"/>
              </a:rPr>
              <a:t> </a:t>
            </a:r>
            <a:r>
              <a:rPr lang="en-US" altLang="zh-TW" sz="2400">
                <a:latin typeface="微軟正黑體"/>
                <a:ea typeface="微軟正黑體"/>
              </a:rPr>
              <a:t>random-number</a:t>
            </a:r>
            <a:r>
              <a:rPr lang="zh-TW" altLang="en-US" sz="2400">
                <a:latin typeface="微軟正黑體"/>
                <a:ea typeface="微軟正黑體"/>
              </a:rPr>
              <a:t> </a:t>
            </a:r>
            <a:r>
              <a:rPr lang="en-US" altLang="zh-TW" sz="2400">
                <a:latin typeface="微軟正黑體"/>
                <a:ea typeface="微軟正黑體"/>
              </a:rPr>
              <a:t>generator</a:t>
            </a:r>
            <a:endParaRPr lang="zh-TW">
              <a:latin typeface="微軟正黑體"/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4520887-A52E-49EB-A7F7-4BC2373E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1087075"/>
            <a:ext cx="5690557" cy="46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9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6F9D1-7B85-4EF3-A44A-D466ADBE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913" y="460320"/>
            <a:ext cx="5679799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sz="3050">
                <a:latin typeface="微軟正黑體"/>
                <a:ea typeface="微軟正黑體"/>
              </a:rPr>
              <a:t>Mandelbrot</a:t>
            </a:r>
            <a:r>
              <a:rPr lang="zh-TW" altLang="en-US" sz="3050">
                <a:latin typeface="微軟正黑體"/>
                <a:ea typeface="微軟正黑體"/>
              </a:rPr>
              <a:t> Set </a:t>
            </a:r>
            <a:r>
              <a:rPr lang="zh-TW" sz="3050">
                <a:latin typeface="微軟正黑體"/>
                <a:ea typeface="微軟正黑體"/>
              </a:rPr>
              <a:t>曼德博集合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A1E8E8-EA49-4F0B-88AC-C089341B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9499" y="1178207"/>
            <a:ext cx="6313464" cy="3323987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sz="2400">
                <a:latin typeface="微軟正黑體"/>
                <a:ea typeface="微軟正黑體"/>
              </a:rPr>
              <a:t>將複數平面中的一個點表示為</a:t>
            </a:r>
          </a:p>
          <a:p>
            <a:endParaRPr lang="zh-TW" altLang="en-US" sz="2400">
              <a:latin typeface="微軟正黑體"/>
              <a:ea typeface="微軟正黑體"/>
              <a:cs typeface="Calibri"/>
            </a:endParaRPr>
          </a:p>
          <a:p>
            <a:r>
              <a:rPr lang="zh-TW" sz="2400">
                <a:latin typeface="Calibri"/>
                <a:ea typeface="微軟正黑體"/>
                <a:cs typeface="Calibri"/>
              </a:rPr>
              <a:t>函式將複數點映射為複數點</a:t>
            </a:r>
          </a:p>
          <a:p>
            <a:endParaRPr lang="zh-TW" altLang="en-US" sz="2400">
              <a:latin typeface="Calibri"/>
              <a:ea typeface="微軟正黑體"/>
              <a:cs typeface="Calibri"/>
            </a:endParaRPr>
          </a:p>
          <a:p>
            <a:r>
              <a:rPr lang="zh-TW" altLang="en-US" sz="2400">
                <a:latin typeface="Calibri"/>
                <a:ea typeface="微軟正黑體"/>
                <a:cs typeface="Calibri"/>
              </a:rPr>
              <a:t>定義一個複數遞迴</a:t>
            </a:r>
          </a:p>
          <a:p>
            <a:endParaRPr lang="zh-TW" altLang="en-US" sz="2400">
              <a:latin typeface="Calibri"/>
              <a:ea typeface="微軟正黑體"/>
              <a:cs typeface="Calibri"/>
            </a:endParaRPr>
          </a:p>
          <a:p>
            <a:r>
              <a:rPr lang="zh-TW" altLang="en-US" sz="2400">
                <a:latin typeface="Calibri"/>
                <a:ea typeface="微軟正黑體"/>
                <a:cs typeface="Calibri"/>
              </a:rPr>
              <a:t>初始點</a:t>
            </a:r>
          </a:p>
          <a:p>
            <a:endParaRPr lang="zh-TW" altLang="en-US" sz="2400">
              <a:latin typeface="Calibri"/>
              <a:ea typeface="微軟正黑體"/>
              <a:cs typeface="Calibri"/>
            </a:endParaRPr>
          </a:p>
          <a:p>
            <a:pPr algn="l"/>
            <a:r>
              <a:rPr lang="zh-TW" sz="2400">
                <a:latin typeface="微軟正黑體"/>
                <a:ea typeface="微軟正黑體"/>
                <a:cs typeface="Calibri"/>
              </a:rPr>
              <a:t>繪製特定的 zk 的位置起點則有如圖幾種可能</a:t>
            </a:r>
            <a:r>
              <a:rPr lang="zh-TW" altLang="en-US" sz="2400">
                <a:latin typeface="微軟正黑體"/>
                <a:ea typeface="微軟正黑體"/>
                <a:cs typeface="Calibri"/>
              </a:rPr>
              <a:t>性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405BBBBD-882C-4E5F-8845-9C4A848A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107" y="1073624"/>
            <a:ext cx="1390650" cy="45720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BA70FFDA-BBAA-43EE-B489-5ED49589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45" y="1890926"/>
            <a:ext cx="1247775" cy="323850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2ED3CD4D-A264-40D3-841B-A11E475C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78" y="2491569"/>
            <a:ext cx="1724025" cy="419100"/>
          </a:xfrm>
          <a:prstGeom prst="rect">
            <a:avLst/>
          </a:prstGeo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5B177DFF-72D6-40A7-B90A-DB7092C29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529" y="3173175"/>
            <a:ext cx="819150" cy="352425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9F1EA09E-A9E6-430D-A570-EAE77C244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772" y="3423463"/>
            <a:ext cx="3971498" cy="27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7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9CAF5-63FE-4F29-B711-FA744356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1" y="723619"/>
            <a:ext cx="5364141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sz="3050">
                <a:latin typeface="Microsoft JhengHei"/>
                <a:ea typeface="Microsoft JhengHei"/>
              </a:rPr>
              <a:t>Mandelbrot Set 曼德博集合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F96A04-E07D-408B-8C48-3FF45F7E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690" y="1429489"/>
            <a:ext cx="9767247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特定的函數會產生無窮大的序列或週期性重複或</a:t>
            </a:r>
            <a:r>
              <a:rPr lang="zh-TW" sz="2400">
                <a:latin typeface="微軟正黑體"/>
                <a:ea typeface="微軟正黑體"/>
              </a:rPr>
              <a:t>收斂成點</a:t>
            </a:r>
            <a:r>
              <a:rPr lang="en-US" altLang="zh-TW" sz="2400">
                <a:latin typeface="微軟正黑體"/>
                <a:ea typeface="微軟正黑體"/>
              </a:rPr>
              <a:t>(</a:t>
            </a:r>
            <a:r>
              <a:rPr lang="en-US" sz="2400">
                <a:latin typeface="微軟正黑體"/>
                <a:ea typeface="微軟正黑體"/>
              </a:rPr>
              <a:t>attractors)</a:t>
            </a:r>
          </a:p>
          <a:p>
            <a:r>
              <a:rPr lang="en-US" altLang="zh-TW" sz="2400">
                <a:latin typeface="微軟正黑體"/>
                <a:ea typeface="微軟正黑體"/>
              </a:rPr>
              <a:t>ex.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3308A12C-B438-4230-A77D-56F6FC6A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76" y="1939830"/>
            <a:ext cx="1623089" cy="624101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573FA97F-226B-499E-AC36-AD2CCCC9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65" y="1940115"/>
            <a:ext cx="1076467" cy="5325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4C95E4-9053-4F9D-88AD-161AD959DED9}"/>
              </a:ext>
            </a:extLst>
          </p:cNvPr>
          <p:cNvSpPr txBox="1"/>
          <p:nvPr/>
        </p:nvSpPr>
        <p:spPr>
          <a:xfrm>
            <a:off x="709684" y="2722727"/>
            <a:ext cx="63598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>
                <a:ea typeface="+mn-lt"/>
                <a:cs typeface="+mn-lt"/>
              </a:rPr>
              <a:t>取決於c 的值，</a:t>
            </a:r>
            <a:r>
              <a:rPr lang="zh-TW" altLang="en-US" sz="2400">
                <a:ea typeface="+mn-lt"/>
                <a:cs typeface="+mn-lt"/>
              </a:rPr>
              <a:t>可</a:t>
            </a:r>
            <a:r>
              <a:rPr lang="zh-TW" sz="2400">
                <a:ea typeface="+mn-lt"/>
                <a:cs typeface="+mn-lt"/>
              </a:rPr>
              <a:t>以生成有限數量的點或單位圓</a:t>
            </a:r>
            <a:r>
              <a:rPr lang="zh-TW" altLang="en-US" sz="2400">
                <a:ea typeface="+mn-lt"/>
                <a:cs typeface="+mn-lt"/>
              </a:rPr>
              <a:t>上的所有點</a:t>
            </a:r>
          </a:p>
          <a:p>
            <a:endParaRPr lang="zh-TW" altLang="en-US" sz="2400">
              <a:ea typeface="新細明體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400">
                <a:ea typeface="新細明體"/>
                <a:cs typeface="Calibri"/>
              </a:rPr>
              <a:t>c在</a:t>
            </a:r>
            <a:r>
              <a:rPr lang="zh-TW" sz="2400">
                <a:latin typeface="Microsoft JhengHei"/>
                <a:ea typeface="Microsoft JhengHei"/>
                <a:cs typeface="Calibri"/>
              </a:rPr>
              <a:t>Mandelbrot Set仍然是有限</a:t>
            </a:r>
            <a:r>
              <a:rPr lang="zh-TW" altLang="en-US" sz="2400">
                <a:latin typeface="Microsoft JhengHei"/>
                <a:ea typeface="Microsoft JhengHei"/>
                <a:cs typeface="Calibri"/>
              </a:rPr>
              <a:t>的</a:t>
            </a:r>
          </a:p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/>
              </a:rPr>
              <a:t>分為</a:t>
            </a:r>
            <a:r>
              <a:rPr lang="zh-TW" sz="2400">
                <a:ea typeface="+mn-lt"/>
                <a:cs typeface="+mn-lt"/>
              </a:rPr>
              <a:t>屬於 Mandelbrot 集的點和不屬於 Mandelbrot 集的點</a:t>
            </a:r>
          </a:p>
        </p:txBody>
      </p:sp>
      <p:pic>
        <p:nvPicPr>
          <p:cNvPr id="7" name="圖片 7" descr="一張含有 植物, 光 的圖片&#10;&#10;自動產生的描述">
            <a:extLst>
              <a:ext uri="{FF2B5EF4-FFF2-40B4-BE49-F238E27FC236}">
                <a16:creationId xmlns:a16="http://schemas.microsoft.com/office/drawing/2014/main" id="{1105FC59-4B3E-48C8-AD7B-53DF59CC4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28" y="3619610"/>
            <a:ext cx="2743200" cy="26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2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F83AD-4D31-43C6-B1EF-3E208952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58" y="1007947"/>
            <a:ext cx="5095263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>
                <a:latin typeface="微軟正黑體"/>
                <a:ea typeface="微軟正黑體"/>
              </a:rPr>
              <a:t>Procedural Noise 程序噪聲</a:t>
            </a:r>
            <a:endParaRPr lang="zh-TW" altLang="en-US" sz="305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142D0F-BD43-4A05-ACE1-5C0E0E18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460" y="1844286"/>
            <a:ext cx="7594121" cy="2215991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偽隨機數生成器生成</a:t>
            </a:r>
            <a:r>
              <a:rPr lang="zh-TW" sz="2400">
                <a:latin typeface="微軟正黑體"/>
                <a:ea typeface="微軟正黑體"/>
              </a:rPr>
              <a:t>fractal subdivision</a:t>
            </a:r>
            <a:r>
              <a:rPr lang="zh-TW" altLang="en-US" sz="2400">
                <a:latin typeface="微軟正黑體"/>
                <a:ea typeface="微軟正黑體"/>
              </a:rPr>
              <a:t> </a:t>
            </a:r>
            <a:r>
              <a:rPr lang="en-US" altLang="zh-TW" sz="2400">
                <a:latin typeface="微軟正黑體"/>
                <a:ea typeface="微軟正黑體"/>
              </a:rPr>
              <a:t>(</a:t>
            </a:r>
            <a:r>
              <a:rPr lang="en-US" altLang="zh-TW" sz="2400" err="1">
                <a:latin typeface="微軟正黑體"/>
                <a:ea typeface="微軟正黑體"/>
              </a:rPr>
              <a:t>分形細分</a:t>
            </a:r>
            <a:r>
              <a:rPr lang="en-US" altLang="zh-TW" sz="2400">
                <a:latin typeface="微軟正黑體"/>
                <a:ea typeface="微軟正黑體"/>
              </a:rPr>
              <a:t>)</a:t>
            </a:r>
            <a:endParaRPr lang="en-US" altLang="zh-TW" sz="240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Microsoft JhengHei"/>
                <a:ea typeface="Microsoft JhengHei"/>
              </a:rPr>
              <a:t>rand函數並不是真正隨機</a:t>
            </a:r>
            <a:endParaRPr lang="en-US" altLang="zh-TW" sz="2400">
              <a:latin typeface="微軟正黑體"/>
              <a:ea typeface="微軟正黑體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sz="2400">
                <a:latin typeface="微軟正黑體"/>
                <a:ea typeface="微軟正黑體"/>
              </a:rPr>
              <a:t>White Noise </a:t>
            </a:r>
            <a:r>
              <a:rPr lang="en-US" altLang="zh-TW" sz="2400" err="1">
                <a:latin typeface="微軟正黑體"/>
                <a:ea typeface="微軟正黑體"/>
              </a:rPr>
              <a:t>白噪音</a:t>
            </a:r>
            <a:endParaRPr lang="en-US" altLang="zh-TW" sz="2400">
              <a:latin typeface="微軟正黑體"/>
              <a:ea typeface="微軟正黑體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白噪聲中的高頻的問題</a:t>
            </a:r>
            <a:r>
              <a:rPr lang="en-US" sz="2400">
                <a:latin typeface="微軟正黑體"/>
                <a:ea typeface="微軟正黑體"/>
              </a:rPr>
              <a:t>：</a:t>
            </a:r>
            <a:r>
              <a:rPr lang="en-US" sz="2400" err="1">
                <a:latin typeface="微軟正黑體"/>
                <a:ea typeface="微軟正黑體"/>
              </a:rPr>
              <a:t>混疊</a:t>
            </a:r>
            <a:endParaRPr lang="en-US" altLang="zh-TW" sz="2400" err="1">
              <a:latin typeface="微軟正黑體"/>
              <a:ea typeface="微軟正黑體"/>
            </a:endParaRPr>
          </a:p>
          <a:p>
            <a:pPr algn="l">
              <a:buFont typeface="Arial"/>
              <a:buChar char="•"/>
            </a:pPr>
            <a:r>
              <a:rPr lang="zh-TW" altLang="en-US" sz="2400">
                <a:latin typeface="微軟正黑體"/>
                <a:ea typeface="微軟正黑體"/>
              </a:rPr>
              <a:t>  如果使用隨機方法來形成圖案或紋理，</a:t>
            </a:r>
            <a:r>
              <a:rPr lang="zh-TW" sz="2400">
                <a:latin typeface="微軟正黑體"/>
                <a:ea typeface="微軟正黑體"/>
              </a:rPr>
              <a:t>必須能夠在重新生成對象時完全重複</a:t>
            </a:r>
            <a:endParaRPr lang="en-US">
              <a:latin typeface="微軟正黑體"/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6B80342-CF98-4DEE-8134-992161C8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37" y="4619312"/>
            <a:ext cx="5154304" cy="11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9426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車子模型</a:t>
            </a:r>
            <a:endParaRPr lang="en-US" altLang="zh-TW" sz="2400" dirty="0"/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車身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個相同的輪子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symbols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由車輪轉速決定的前進速度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7221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dirty="0"/>
              <a:t>Car Model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677F0A-4564-4FB0-B578-DABD22AC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3" y="2232787"/>
            <a:ext cx="6708725" cy="43717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417662-D70A-447E-9302-6847FA6FD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6" y="4873657"/>
            <a:ext cx="4490011" cy="1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5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EDDC-552E-4B35-95CB-199B599C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84" y="1007948"/>
            <a:ext cx="459205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G</a:t>
            </a:r>
            <a:r>
              <a:rPr lang="zh-TW" sz="3050">
                <a:latin typeface="微軟正黑體"/>
                <a:ea typeface="微軟正黑體"/>
              </a:rPr>
              <a:t>ra</a:t>
            </a:r>
            <a:r>
              <a:rPr lang="en-US" altLang="zh-TW" sz="3050" err="1">
                <a:latin typeface="微軟正黑體"/>
                <a:ea typeface="微軟正黑體"/>
              </a:rPr>
              <a:t>dient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n</a:t>
            </a:r>
            <a:r>
              <a:rPr lang="zh-TW" sz="3050">
                <a:latin typeface="微軟正黑體"/>
                <a:ea typeface="微軟正黑體"/>
              </a:rPr>
              <a:t>oise</a:t>
            </a:r>
            <a:r>
              <a:rPr lang="zh-TW" altLang="en-US" sz="3050">
                <a:latin typeface="微軟正黑體"/>
                <a:ea typeface="微軟正黑體"/>
              </a:rPr>
              <a:t> 梯度噪聲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FD335-A4C8-487D-979F-BA0532A0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860" y="1821756"/>
            <a:ext cx="6671360" cy="3877985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例子: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1. 生成一個256 </a:t>
            </a:r>
            <a:r>
              <a:rPr lang="zh-TW" sz="2400">
                <a:latin typeface="Microsoft JhengHei"/>
                <a:ea typeface="Microsoft JhengHei"/>
              </a:rPr>
              <a:t>× </a:t>
            </a:r>
            <a:r>
              <a:rPr lang="zh-TW" altLang="en-US" sz="2400">
                <a:latin typeface="微軟正黑體"/>
                <a:ea typeface="微軟正黑體"/>
              </a:rPr>
              <a:t>256的隨機數array並使用</a:t>
            </a:r>
            <a:r>
              <a:rPr lang="zh-TW" sz="2400">
                <a:latin typeface="微軟正黑體"/>
                <a:ea typeface="微軟正黑體"/>
              </a:rPr>
              <a:t>雙線性插值來形成 128 × 128 的紋理</a:t>
            </a:r>
            <a:r>
              <a:rPr lang="zh-TW" altLang="en-US" sz="2400">
                <a:latin typeface="微軟正黑體"/>
                <a:ea typeface="微軟正黑體"/>
              </a:rPr>
              <a:t> -&gt; 非常平滑的紋理圖像</a:t>
            </a:r>
            <a:endParaRPr lang="zh-TW" altLang="en-US" sz="240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zh-TW" altLang="en-US" sz="2400">
              <a:latin typeface="微軟正黑體"/>
              <a:ea typeface="微軟正黑體"/>
            </a:endParaRPr>
          </a:p>
          <a:p>
            <a:r>
              <a:rPr lang="zh-TW" altLang="en-US" sz="2400">
                <a:latin typeface="微軟正黑體"/>
                <a:ea typeface="微軟正黑體"/>
              </a:rPr>
              <a:t>2. 只使用</a:t>
            </a:r>
            <a:r>
              <a:rPr lang="zh-TW" sz="2400">
                <a:latin typeface="微軟正黑體"/>
                <a:ea typeface="微軟正黑體"/>
              </a:rPr>
              <a:t>4 × 4的</a:t>
            </a:r>
            <a:r>
              <a:rPr lang="zh-TW" altLang="en-US" sz="2400">
                <a:latin typeface="微軟正黑體"/>
                <a:ea typeface="微軟正黑體"/>
              </a:rPr>
              <a:t>array，並使用</a:t>
            </a:r>
            <a:r>
              <a:rPr lang="zh-TW" sz="2400">
                <a:latin typeface="微軟正黑體"/>
                <a:ea typeface="微軟正黑體"/>
              </a:rPr>
              <a:t>偽隨機數組的 128 × 128</a:t>
            </a:r>
            <a:r>
              <a:rPr lang="zh-TW" altLang="en-US" sz="2400">
                <a:latin typeface="微軟正黑體"/>
                <a:ea typeface="微軟正黑體"/>
              </a:rPr>
              <a:t> -&gt;不需要插植，有完全不相關的紋理</a:t>
            </a:r>
          </a:p>
          <a:p>
            <a:endParaRPr lang="zh-TW" altLang="en-US" sz="2400">
              <a:latin typeface="微軟正黑體"/>
              <a:ea typeface="微軟正黑體"/>
            </a:endParaRPr>
          </a:p>
          <a:p>
            <a:r>
              <a:rPr lang="zh-TW" sz="2400">
                <a:latin typeface="Microsoft JhengHei"/>
                <a:ea typeface="Microsoft JhengHei"/>
              </a:rPr>
              <a:t>問題</a:t>
            </a:r>
            <a:r>
              <a:rPr lang="en-US" altLang="zh-TW" sz="2400">
                <a:latin typeface="Microsoft JhengHei"/>
                <a:ea typeface="微軟正黑體"/>
              </a:rPr>
              <a:t>:</a:t>
            </a:r>
            <a:r>
              <a:rPr lang="zh-TW" sz="2400">
                <a:latin typeface="Microsoft JhengHei"/>
                <a:ea typeface="Microsoft JhengHei"/>
              </a:rPr>
              <a:t> visible artifacts (可見假影)</a:t>
            </a:r>
            <a:endParaRPr lang="zh-TW"/>
          </a:p>
          <a:p>
            <a:endParaRPr lang="zh-TW" altLang="en-US">
              <a:latin typeface="微軟正黑體"/>
              <a:ea typeface="微軟正黑體"/>
            </a:endParaRPr>
          </a:p>
          <a:p>
            <a:endParaRPr lang="en-US" altLang="zh-TW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376707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EDDC-552E-4B35-95CB-199B599C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87" y="894217"/>
            <a:ext cx="4592055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G</a:t>
            </a:r>
            <a:r>
              <a:rPr lang="zh-TW" sz="3050">
                <a:latin typeface="微軟正黑體"/>
                <a:ea typeface="微軟正黑體"/>
              </a:rPr>
              <a:t>ra</a:t>
            </a:r>
            <a:r>
              <a:rPr lang="en-US" altLang="zh-TW" sz="3050" err="1">
                <a:latin typeface="微軟正黑體"/>
                <a:ea typeface="微軟正黑體"/>
              </a:rPr>
              <a:t>dient</a:t>
            </a:r>
            <a:r>
              <a:rPr lang="zh-TW" altLang="en-US" sz="3050">
                <a:latin typeface="微軟正黑體"/>
                <a:ea typeface="微軟正黑體"/>
              </a:rPr>
              <a:t> </a:t>
            </a:r>
            <a:r>
              <a:rPr lang="en-US" altLang="zh-TW" sz="3050">
                <a:latin typeface="微軟正黑體"/>
                <a:ea typeface="微軟正黑體"/>
              </a:rPr>
              <a:t>n</a:t>
            </a:r>
            <a:r>
              <a:rPr lang="zh-TW" sz="3050">
                <a:latin typeface="微軟正黑體"/>
                <a:ea typeface="微軟正黑體"/>
              </a:rPr>
              <a:t>oise</a:t>
            </a:r>
            <a:r>
              <a:rPr lang="zh-TW" altLang="en-US" sz="3050">
                <a:latin typeface="微軟正黑體"/>
                <a:ea typeface="微軟正黑體"/>
              </a:rPr>
              <a:t> 梯度噪聲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FD335-A4C8-487D-979F-BA0532A0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263" y="1503308"/>
            <a:ext cx="5636405" cy="1477328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解決方法: </a:t>
            </a:r>
            <a:r>
              <a:rPr lang="zh-TW" sz="2400">
                <a:latin typeface="微軟正黑體"/>
                <a:ea typeface="微軟正黑體"/>
              </a:rPr>
              <a:t>gradient noise</a:t>
            </a:r>
            <a:r>
              <a:rPr lang="zh-TW" altLang="en-US" sz="2400">
                <a:latin typeface="微軟正黑體"/>
                <a:ea typeface="微軟正黑體"/>
              </a:rPr>
              <a:t> (</a:t>
            </a:r>
            <a:r>
              <a:rPr lang="zh-TW" sz="2400">
                <a:latin typeface="微軟正黑體"/>
                <a:ea typeface="微軟正黑體"/>
              </a:rPr>
              <a:t>梯度噪聲</a:t>
            </a:r>
            <a:r>
              <a:rPr lang="en-US" altLang="zh-TW" sz="2400">
                <a:latin typeface="微軟正黑體"/>
                <a:ea typeface="微軟正黑體"/>
              </a:rPr>
              <a:t>)</a:t>
            </a:r>
            <a:endParaRPr lang="zh-TW" altLang="en-US"/>
          </a:p>
          <a:p>
            <a:r>
              <a:rPr lang="en-US" altLang="zh-TW" sz="2400" err="1">
                <a:latin typeface="微軟正黑體"/>
                <a:ea typeface="微軟正黑體"/>
              </a:rPr>
              <a:t>假設三個維度的噪聲為連續函數</a:t>
            </a:r>
            <a:r>
              <a:rPr lang="en-US" sz="2400" err="1">
                <a:latin typeface="微軟正黑體"/>
                <a:ea typeface="微軟正黑體"/>
              </a:rPr>
              <a:t>n</a:t>
            </a:r>
            <a:r>
              <a:rPr lang="en-US" sz="2400">
                <a:latin typeface="微軟正黑體"/>
                <a:ea typeface="微軟正黑體"/>
              </a:rPr>
              <a:t>(x, y, z)</a:t>
            </a:r>
            <a:endParaRPr lang="en-US" altLang="zh-TW" sz="2400">
              <a:latin typeface="微軟正黑體"/>
              <a:ea typeface="微軟正黑體"/>
            </a:endParaRPr>
          </a:p>
          <a:p>
            <a:r>
              <a:rPr lang="zh-TW" altLang="en-US" sz="2400">
                <a:latin typeface="微軟正黑體"/>
                <a:ea typeface="微軟正黑體"/>
              </a:rPr>
              <a:t>近似</a:t>
            </a:r>
            <a:r>
              <a:rPr lang="zh-TW" sz="2400">
                <a:latin typeface="微軟正黑體"/>
                <a:ea typeface="微軟正黑體"/>
              </a:rPr>
              <a:t>Taylor series</a:t>
            </a:r>
            <a:r>
              <a:rPr lang="zh-TW" altLang="en-US" sz="2400">
                <a:latin typeface="微軟正黑體"/>
                <a:ea typeface="微軟正黑體"/>
              </a:rPr>
              <a:t> (泰勒級數)</a:t>
            </a:r>
            <a:endParaRPr lang="en-US" altLang="zh-TW" sz="2400">
              <a:latin typeface="微軟正黑體"/>
              <a:ea typeface="微軟正黑體"/>
            </a:endParaRPr>
          </a:p>
          <a:p>
            <a:endParaRPr lang="en-US" altLang="zh-TW" sz="2400">
              <a:latin typeface="微軟正黑體"/>
              <a:ea typeface="微軟正黑體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AE576C2-4C8B-4EB4-B761-90B30724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7" y="2852301"/>
            <a:ext cx="6940315" cy="950397"/>
          </a:xfrm>
          <a:prstGeom prst="rect">
            <a:avLst/>
          </a:prstGeom>
        </p:spPr>
      </p:pic>
      <p:pic>
        <p:nvPicPr>
          <p:cNvPr id="6" name="圖片 6" descr="一張含有 文字, 時鐘, 量表 的圖片&#10;&#10;自動產生的描述">
            <a:extLst>
              <a:ext uri="{FF2B5EF4-FFF2-40B4-BE49-F238E27FC236}">
                <a16:creationId xmlns:a16="http://schemas.microsoft.com/office/drawing/2014/main" id="{7ADEAFEF-F3EC-4647-BAB7-587FF41A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" y="4609486"/>
            <a:ext cx="3056497" cy="161404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D84277C-F5BD-4CB7-9AF3-03FEDECC4074}"/>
              </a:ext>
            </a:extLst>
          </p:cNvPr>
          <p:cNvSpPr txBox="1"/>
          <p:nvPr/>
        </p:nvSpPr>
        <p:spPr>
          <a:xfrm>
            <a:off x="887577" y="399630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  <a:cs typeface="Calibri"/>
              </a:rPr>
              <a:t>向量:</a:t>
            </a:r>
          </a:p>
        </p:txBody>
      </p:sp>
    </p:spTree>
    <p:extLst>
      <p:ext uri="{BB962C8B-B14F-4D97-AF65-F5344CB8AC3E}">
        <p14:creationId xmlns:p14="http://schemas.microsoft.com/office/powerpoint/2010/main" val="234007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D4497-FB65-4C72-AC67-8B030355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93" y="678126"/>
            <a:ext cx="4499783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G</a:t>
            </a:r>
            <a:r>
              <a:rPr lang="zh-TW" sz="3050">
                <a:latin typeface="Microsoft JhengHei"/>
                <a:ea typeface="Microsoft JhengHei"/>
              </a:rPr>
              <a:t>ra</a:t>
            </a:r>
            <a:r>
              <a:rPr lang="en-US" altLang="zh-TW" sz="3050" err="1">
                <a:latin typeface="微軟正黑體"/>
                <a:ea typeface="微軟正黑體"/>
              </a:rPr>
              <a:t>dient</a:t>
            </a:r>
            <a:r>
              <a:rPr lang="zh-TW" sz="3050">
                <a:latin typeface="Microsoft JhengHei"/>
                <a:ea typeface="Microsoft JhengHei"/>
              </a:rPr>
              <a:t> </a:t>
            </a:r>
            <a:r>
              <a:rPr lang="en-US" altLang="zh-TW" sz="3050">
                <a:latin typeface="微軟正黑體"/>
                <a:ea typeface="微軟正黑體"/>
              </a:rPr>
              <a:t>n</a:t>
            </a:r>
            <a:r>
              <a:rPr lang="zh-TW" sz="3050">
                <a:latin typeface="Microsoft JhengHei"/>
                <a:ea typeface="Microsoft JhengHei"/>
              </a:rPr>
              <a:t>oise 梯度噪聲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952EF7-69DC-448F-9A5B-92631AA4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242" y="1531847"/>
            <a:ext cx="4831308" cy="295465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TW" sz="2400">
                <a:latin typeface="Calibri"/>
                <a:ea typeface="微軟正黑體"/>
                <a:cs typeface="Calibri"/>
              </a:rPr>
              <a:t>修正網格點處的值為零 (n(i, j, k) = 0)</a:t>
            </a:r>
            <a:endParaRPr lang="en-US" altLang="zh-TW" sz="2400">
              <a:latin typeface="微軟正黑體"/>
              <a:ea typeface="微軟正黑體"/>
            </a:endParaRPr>
          </a:p>
          <a:p>
            <a:pPr marL="342900" indent="-342900" algn="l">
              <a:buFont typeface="Arial"/>
              <a:buChar char="•"/>
            </a:pPr>
            <a:r>
              <a:rPr lang="zh-TW" sz="2400">
                <a:latin typeface="Calibri"/>
                <a:ea typeface="微軟正黑體"/>
                <a:cs typeface="Calibri"/>
              </a:rPr>
              <a:t>每個單元格有八個梯度向量</a:t>
            </a:r>
            <a:endParaRPr lang="en-US" altLang="zh-TW" sz="2400">
              <a:latin typeface="微軟正黑體"/>
              <a:ea typeface="微軟正黑體"/>
            </a:endParaRPr>
          </a:p>
          <a:p>
            <a:pPr marL="342900" indent="-342900" algn="l">
              <a:buFont typeface="Arial"/>
              <a:buChar char="•"/>
            </a:pPr>
            <a:r>
              <a:rPr lang="zh-TW" sz="2400">
                <a:latin typeface="Calibri"/>
                <a:ea typeface="微軟正黑體"/>
                <a:cs typeface="Calibri"/>
              </a:rPr>
              <a:t>過濾這些梯度的插值</a:t>
            </a:r>
            <a:r>
              <a:rPr lang="zh-TW" altLang="en-US" sz="2400">
                <a:latin typeface="Calibri"/>
                <a:ea typeface="微軟正黑體"/>
                <a:cs typeface="Calibri"/>
              </a:rPr>
              <a:t> </a:t>
            </a:r>
            <a:r>
              <a:rPr lang="en-US" altLang="zh-TW" sz="2400">
                <a:latin typeface="Calibri"/>
                <a:ea typeface="微軟正黑體"/>
                <a:cs typeface="Calibri"/>
              </a:rPr>
              <a:t>-&gt; </a:t>
            </a:r>
            <a:r>
              <a:rPr lang="zh-TW" sz="2400">
                <a:latin typeface="Calibri"/>
                <a:ea typeface="微軟正黑體"/>
                <a:cs typeface="Calibri"/>
              </a:rPr>
              <a:t>單元內的點處產生噪聲</a:t>
            </a:r>
            <a:endParaRPr lang="zh-TW" sz="2400">
              <a:latin typeface="微軟正黑體"/>
              <a:ea typeface="微軟正黑體"/>
            </a:endParaRPr>
          </a:p>
          <a:p>
            <a:pPr marL="342900" indent="-342900" algn="l">
              <a:buFont typeface="Arial"/>
              <a:buChar char="•"/>
            </a:pPr>
            <a:r>
              <a:rPr lang="zh-TW" sz="2400">
                <a:latin typeface="Calibri"/>
                <a:ea typeface="微軟正黑體"/>
                <a:cs typeface="Calibri"/>
              </a:rPr>
              <a:t>以這種方式產生的噪音通常被稱為 Perlin 噪音</a:t>
            </a:r>
            <a:endParaRPr lang="zh-TW" sz="2400">
              <a:latin typeface="微軟正黑體"/>
              <a:ea typeface="微軟正黑體"/>
            </a:endParaRPr>
          </a:p>
          <a:p>
            <a:endParaRPr lang="zh-TW" altLang="en-US" sz="2400">
              <a:latin typeface="微軟正黑體"/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2DE38FF-764D-43E7-9BE9-368C5F53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41" y="1230048"/>
            <a:ext cx="4608393" cy="51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2AB02-4D57-4714-953F-FC2BA256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73" y="1079834"/>
            <a:ext cx="512401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sz="3050">
                <a:latin typeface="Microsoft JhengHei"/>
                <a:ea typeface="Microsoft JhengHei"/>
              </a:rPr>
              <a:t>Procedural Noise 程序噪聲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058B8-E3D0-40B3-A2F8-35069A7A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487" y="2324962"/>
            <a:ext cx="9342150" cy="147732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altLang="zh-TW" sz="2400">
                <a:latin typeface="Microsoft JhengHei"/>
                <a:ea typeface="微軟正黑體"/>
              </a:rPr>
              <a:t>Procedural noise</a:t>
            </a:r>
            <a:r>
              <a:rPr lang="zh-TW" altLang="en-US" sz="2400">
                <a:latin typeface="Microsoft JhengHei"/>
                <a:ea typeface="微軟正黑體"/>
              </a:rPr>
              <a:t>已經被多種方式使用</a:t>
            </a:r>
            <a:r>
              <a:rPr lang="en-US" altLang="zh-TW" sz="2400">
                <a:latin typeface="Microsoft JhengHei"/>
                <a:ea typeface="微軟正黑體"/>
              </a:rPr>
              <a:t>:</a:t>
            </a:r>
            <a:endParaRPr lang="en-US" altLang="zh-TW" sz="2400">
              <a:latin typeface="微軟正黑體"/>
              <a:ea typeface="微軟正黑體"/>
            </a:endParaRPr>
          </a:p>
          <a:p>
            <a:r>
              <a:rPr lang="en-US" altLang="zh-TW" sz="2400">
                <a:latin typeface="Microsoft JhengHei"/>
                <a:ea typeface="微軟正黑體"/>
              </a:rPr>
              <a:t>     1.</a:t>
            </a:r>
            <a:r>
              <a:rPr lang="zh-TW" altLang="en-US" sz="2400">
                <a:latin typeface="Microsoft JhengHei"/>
                <a:ea typeface="微軟正黑體"/>
              </a:rPr>
              <a:t>添加到</a:t>
            </a:r>
            <a:r>
              <a:rPr lang="en-US" altLang="zh-TW" sz="2400">
                <a:latin typeface="Microsoft JhengHei"/>
                <a:ea typeface="微軟正黑體"/>
              </a:rPr>
              <a:t>joint positions (</a:t>
            </a:r>
            <a:r>
              <a:rPr lang="zh-TW" altLang="en-US" sz="2400">
                <a:latin typeface="Microsoft JhengHei"/>
                <a:ea typeface="微軟正黑體"/>
              </a:rPr>
              <a:t>關節位置</a:t>
            </a:r>
            <a:r>
              <a:rPr lang="en-US" altLang="zh-TW" sz="2400">
                <a:latin typeface="Microsoft JhengHei"/>
                <a:ea typeface="微軟正黑體"/>
              </a:rPr>
              <a:t>)</a:t>
            </a:r>
            <a:r>
              <a:rPr lang="zh-CN" altLang="en-US" sz="2400">
                <a:latin typeface="Microsoft JhengHei"/>
                <a:ea typeface="Microsoft JhengHei"/>
              </a:rPr>
              <a:t>增加真實感</a:t>
            </a:r>
            <a:endParaRPr lang="en-US" altLang="zh-TW" sz="2400">
              <a:latin typeface="微軟正黑體"/>
              <a:ea typeface="微軟正黑體"/>
            </a:endParaRPr>
          </a:p>
          <a:p>
            <a:pPr algn="l"/>
            <a:r>
              <a:rPr lang="en-US" altLang="zh-TW" sz="2400">
                <a:latin typeface="Microsoft JhengHei"/>
                <a:ea typeface="微軟正黑體"/>
              </a:rPr>
              <a:t>     2.</a:t>
            </a:r>
            <a:r>
              <a:rPr lang="zh-TW" altLang="en-US" sz="2400">
                <a:latin typeface="Microsoft JhengHei"/>
                <a:ea typeface="微軟正黑體"/>
              </a:rPr>
              <a:t>添加非線性</a:t>
            </a:r>
            <a:r>
              <a:rPr lang="en-US" altLang="zh-TW" sz="2400">
                <a:latin typeface="Microsoft JhengHei"/>
                <a:ea typeface="微軟正黑體"/>
              </a:rPr>
              <a:t> ex.</a:t>
            </a:r>
            <a:r>
              <a:rPr lang="zh-TW" sz="2400">
                <a:latin typeface="Microsoft JhengHei"/>
                <a:ea typeface="Microsoft JhengHei"/>
              </a:rPr>
              <a:t>在噪聲發生器中取絕對值-&gt;模擬流動中的水流</a:t>
            </a:r>
            <a:endParaRPr lang="en-US" altLang="zh-TW" sz="2400">
              <a:latin typeface="微軟正黑體"/>
              <a:ea typeface="微軟正黑體"/>
            </a:endParaRPr>
          </a:p>
          <a:p>
            <a:r>
              <a:rPr lang="en-US" altLang="zh-TW" sz="2400">
                <a:latin typeface="Microsoft JhengHei"/>
                <a:ea typeface="微軟正黑體"/>
              </a:rPr>
              <a:t>     3.</a:t>
            </a:r>
            <a:r>
              <a:rPr lang="zh-TW" altLang="en-US" sz="2400">
                <a:latin typeface="Microsoft JhengHei"/>
                <a:ea typeface="微軟正黑體"/>
              </a:rPr>
              <a:t>模擬模糊對象</a:t>
            </a:r>
            <a:r>
              <a:rPr lang="en-US" altLang="zh-TW" sz="2400">
                <a:latin typeface="Microsoft JhengHei"/>
                <a:ea typeface="微軟正黑體"/>
              </a:rPr>
              <a:t> ex.</a:t>
            </a:r>
            <a:r>
              <a:rPr lang="zh-TW" altLang="en-US" sz="2400">
                <a:latin typeface="Microsoft JhengHei"/>
                <a:ea typeface="微軟正黑體"/>
              </a:rPr>
              <a:t>雲</a:t>
            </a:r>
            <a:endParaRPr lang="zh-TW" sz="2400"/>
          </a:p>
        </p:txBody>
      </p:sp>
    </p:spTree>
    <p:extLst>
      <p:ext uri="{BB962C8B-B14F-4D97-AF65-F5344CB8AC3E}">
        <p14:creationId xmlns:p14="http://schemas.microsoft.com/office/powerpoint/2010/main" val="1215428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Ch_10_tm7_src1.cpp</a:t>
            </a:r>
            <a:endParaRPr lang="zh-TW" sz="3050" dirty="0"/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2D3A787-6125-4203-8686-77175BF5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91" y="3158214"/>
            <a:ext cx="9229821" cy="25720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59A73F-F5BA-4FEE-B524-504B1885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92" y="2044008"/>
            <a:ext cx="5030101" cy="8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25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Ch_10_tm7_src1.cpp</a:t>
            </a:r>
            <a:endParaRPr lang="zh-TW" sz="3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390AB6-7292-46CA-89DA-C013A2E2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022"/>
            <a:ext cx="6467995" cy="44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2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Ch_10_tm7_src1.cpp</a:t>
            </a:r>
            <a:endParaRPr lang="zh-TW" sz="305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F4140-2E7B-48B9-AC31-7A33520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67" y="4572015"/>
            <a:ext cx="4166647" cy="1028981"/>
          </a:xfrm>
          <a:prstGeom prst="rect">
            <a:avLst/>
          </a:prstGeom>
        </p:spPr>
      </p:pic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853175B-47F7-4A7E-B2C1-67AC7111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67" y="2165009"/>
            <a:ext cx="3151779" cy="20403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53F8D0-F8E8-42F7-9924-8C195C0F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65009"/>
            <a:ext cx="6621780" cy="3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4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Ch_10_tm7_src1.cpp</a:t>
            </a:r>
            <a:endParaRPr lang="zh-TW" sz="3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38E784-8D3E-4630-96CF-061A8CA5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85900"/>
            <a:ext cx="462941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4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</a:t>
            </a:r>
            <a:r>
              <a:rPr lang="en-US" altLang="zh-TW" sz="3050" dirty="0">
                <a:latin typeface="微軟正黑體"/>
                <a:ea typeface="微軟正黑體"/>
              </a:rPr>
              <a:t>2</a:t>
            </a:r>
            <a:r>
              <a:rPr lang="zh-TW" sz="3050" dirty="0">
                <a:latin typeface="微軟正黑體"/>
                <a:ea typeface="微軟正黑體"/>
              </a:rPr>
              <a:t>.cpp</a:t>
            </a:r>
            <a:endParaRPr lang="zh-TW" sz="3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7E597A-CE93-4AC1-B0CD-C08690EC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8" y="1415276"/>
            <a:ext cx="2992683" cy="19798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111356-7ED2-497E-856A-AFCA0BF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8" y="3444240"/>
            <a:ext cx="7619999" cy="5351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900485-1B80-43A2-A552-1ECDD8CE4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68" y="4286493"/>
            <a:ext cx="5422971" cy="21296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A77236-E61B-42DB-8670-F128A23FF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663" y="4957351"/>
            <a:ext cx="5422969" cy="14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7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</a:t>
            </a:r>
            <a:r>
              <a:rPr lang="en-US" altLang="zh-TW" sz="3050" dirty="0">
                <a:latin typeface="微軟正黑體"/>
                <a:ea typeface="微軟正黑體"/>
              </a:rPr>
              <a:t>2</a:t>
            </a:r>
            <a:r>
              <a:rPr lang="zh-TW" sz="3050" dirty="0">
                <a:latin typeface="微軟正黑體"/>
                <a:ea typeface="微軟正黑體"/>
              </a:rPr>
              <a:t>.cpp</a:t>
            </a:r>
            <a:endParaRPr lang="zh-TW" sz="30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3A16C5-CA98-4176-B1AC-49797478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147363"/>
            <a:ext cx="7174258" cy="35252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5DE438-8CF0-4E77-A7A0-3A5FEBE7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09184"/>
            <a:ext cx="2509943" cy="13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7221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Tree Model of Car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981C48-E434-4B64-90AA-0EE59345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00" y="2107873"/>
            <a:ext cx="8901199" cy="36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6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</a:t>
            </a:r>
            <a:r>
              <a:rPr lang="en-US" altLang="zh-TW" sz="3050" dirty="0">
                <a:latin typeface="微軟正黑體"/>
                <a:ea typeface="微軟正黑體"/>
              </a:rPr>
              <a:t>2</a:t>
            </a:r>
            <a:r>
              <a:rPr lang="zh-TW" sz="3050" dirty="0">
                <a:latin typeface="微軟正黑體"/>
                <a:ea typeface="微軟正黑體"/>
              </a:rPr>
              <a:t>.cpp</a:t>
            </a:r>
            <a:endParaRPr lang="zh-TW" sz="305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409869-A0C3-4A21-B168-A2D32D6A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24504"/>
            <a:ext cx="4861559" cy="19556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D0F621-6A6F-476E-928E-5F5B6D8D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477838"/>
            <a:ext cx="4861560" cy="28517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26AEE9F-9770-4113-9BED-D2BB5CB4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59" y="1664907"/>
            <a:ext cx="4495743" cy="15018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D5CE4A-8F9C-4762-A4BC-F0F87AC80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561" y="3477838"/>
            <a:ext cx="4495744" cy="28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1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</a:t>
            </a:r>
            <a:r>
              <a:rPr lang="en-US" altLang="zh-TW" sz="3050" dirty="0">
                <a:latin typeface="微軟正黑體"/>
                <a:ea typeface="微軟正黑體"/>
              </a:rPr>
              <a:t>2</a:t>
            </a:r>
            <a:r>
              <a:rPr lang="zh-TW" sz="3050" dirty="0">
                <a:latin typeface="微軟正黑體"/>
                <a:ea typeface="微軟正黑體"/>
              </a:rPr>
              <a:t>.cpp</a:t>
            </a:r>
            <a:endParaRPr lang="zh-TW" sz="3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9BD1C6-FFEA-4B49-94C5-D9F711D8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82606"/>
            <a:ext cx="4706649" cy="52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48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範例程式碼</a:t>
            </a:r>
            <a:r>
              <a:rPr lang="zh-TW" sz="3050" dirty="0">
                <a:latin typeface="微軟正黑體"/>
                <a:ea typeface="微軟正黑體"/>
              </a:rPr>
              <a:t>Ch_10_tm7_src</a:t>
            </a:r>
            <a:r>
              <a:rPr lang="en-US" altLang="zh-TW" sz="3050" dirty="0">
                <a:latin typeface="微軟正黑體"/>
                <a:ea typeface="微軟正黑體"/>
              </a:rPr>
              <a:t>2</a:t>
            </a:r>
            <a:r>
              <a:rPr lang="zh-TW" sz="3050" dirty="0">
                <a:latin typeface="微軟正黑體"/>
                <a:ea typeface="微軟正黑體"/>
              </a:rPr>
              <a:t>.cpp</a:t>
            </a:r>
            <a:endParaRPr lang="zh-TW" sz="3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BA7DDF-795E-4896-9FD7-1F0E1AFA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28726"/>
            <a:ext cx="4903308" cy="51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6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F9DC7-D97F-4C6C-9FDE-C283271B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17447"/>
            <a:ext cx="5896398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參考資料</a:t>
            </a:r>
            <a:endParaRPr lang="zh-TW" sz="3050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BD60475E-AE41-4B8A-A105-85F30CF1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9426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INTERACTIVE COMPUTER GRAPHICS A TOP-DOWN APPROACH WITH SHADER-BASED OPENGL 6</a:t>
            </a:r>
            <a:r>
              <a:rPr lang="en-US" altLang="zh-TW" sz="2400" baseline="30000" dirty="0"/>
              <a:t>th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https://inspirit.net.in/books/academic/Interactive%20Computer%20Graphics.pdf</a:t>
            </a:r>
          </a:p>
        </p:txBody>
      </p:sp>
    </p:spTree>
    <p:extLst>
      <p:ext uri="{BB962C8B-B14F-4D97-AF65-F5344CB8AC3E}">
        <p14:creationId xmlns:p14="http://schemas.microsoft.com/office/powerpoint/2010/main" val="3645234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B1968-BA65-40D1-8370-F38832F5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1030693"/>
            <a:ext cx="2191037" cy="469359"/>
          </a:xfrm>
        </p:spPr>
        <p:txBody>
          <a:bodyPr wrap="square" lIns="0" tIns="0" rIns="0" bIns="0" anchor="t">
            <a:spAutoFit/>
          </a:bodyPr>
          <a:lstStyle/>
          <a:p>
            <a:r>
              <a:rPr lang="zh-TW" altLang="en-US" sz="3050" dirty="0">
                <a:latin typeface="微軟正黑體"/>
                <a:ea typeface="微軟正黑體"/>
              </a:rPr>
              <a:t>參考資料</a:t>
            </a:r>
            <a:endParaRPr lang="zh-TW" altLang="en-US" sz="305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49721C-D494-4177-9D94-D2027090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519" y="1914426"/>
            <a:ext cx="9198592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2400" b="1" dirty="0">
                <a:latin typeface="微軟正黑體"/>
                <a:ea typeface="微軟正黑體"/>
              </a:rPr>
              <a:t>INTERACTIVE COMPUTER GRAPHICS A TOP-DOWN APPROACH WITH SHADER-BASED OPENGL 6th</a:t>
            </a:r>
            <a:endParaRPr lang="zh-TW" sz="2400" b="1" dirty="0">
              <a:latin typeface="微軟正黑體"/>
              <a:ea typeface="微軟正黑體"/>
            </a:endParaRPr>
          </a:p>
          <a:p>
            <a:endParaRPr lang="en-US" altLang="zh-TW" sz="2400" b="1" dirty="0">
              <a:latin typeface="微軟正黑體"/>
              <a:ea typeface="微軟正黑體"/>
            </a:endParaRPr>
          </a:p>
          <a:p>
            <a:r>
              <a:rPr lang="zh-TW" sz="2400" dirty="0">
                <a:latin typeface="微軟正黑體"/>
                <a:ea typeface="微軟正黑體"/>
              </a:rPr>
              <a:t>https://inspirit.net.in/books/academic/Interactive%20Computer%20Graphics.pdf</a:t>
            </a:r>
          </a:p>
        </p:txBody>
      </p:sp>
    </p:spTree>
    <p:extLst>
      <p:ext uri="{BB962C8B-B14F-4D97-AF65-F5344CB8AC3E}">
        <p14:creationId xmlns:p14="http://schemas.microsoft.com/office/powerpoint/2010/main" val="1678914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81010" y="2313961"/>
            <a:ext cx="3712901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0587" y="2746654"/>
            <a:ext cx="2513745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8" algn="ctr">
              <a:lnSpc>
                <a:spcPct val="100000"/>
              </a:lnSpc>
              <a:spcBef>
                <a:spcPts val="67"/>
              </a:spcBef>
              <a:tabLst>
                <a:tab pos="1405960" algn="l"/>
              </a:tabLst>
            </a:pPr>
            <a:r>
              <a:rPr sz="2400" b="1" spc="-13" dirty="0">
                <a:solidFill>
                  <a:srgbClr val="585252"/>
                </a:solidFill>
                <a:latin typeface="Ink Free" panose="03080402000500000000" pitchFamily="66" charset="0"/>
                <a:ea typeface="新細明體"/>
              </a:rPr>
              <a:t>Thank	you!</a:t>
            </a:r>
          </a:p>
        </p:txBody>
      </p:sp>
      <p:sp>
        <p:nvSpPr>
          <p:cNvPr id="5" name="object 5"/>
          <p:cNvSpPr/>
          <p:nvPr/>
        </p:nvSpPr>
        <p:spPr>
          <a:xfrm>
            <a:off x="3068337" y="2492577"/>
            <a:ext cx="603673" cy="886037"/>
          </a:xfrm>
          <a:custGeom>
            <a:avLst/>
            <a:gdLst/>
            <a:ahLst/>
            <a:cxnLst/>
            <a:rect l="l" t="t" r="r" b="b"/>
            <a:pathLst>
              <a:path w="905510" h="1329054">
                <a:moveTo>
                  <a:pt x="788800" y="696998"/>
                </a:moveTo>
                <a:lnTo>
                  <a:pt x="781337" y="702278"/>
                </a:lnTo>
                <a:lnTo>
                  <a:pt x="774199" y="707699"/>
                </a:lnTo>
                <a:lnTo>
                  <a:pt x="766884" y="712189"/>
                </a:lnTo>
                <a:lnTo>
                  <a:pt x="708555" y="716128"/>
                </a:lnTo>
                <a:lnTo>
                  <a:pt x="657655" y="717783"/>
                </a:lnTo>
                <a:lnTo>
                  <a:pt x="606756" y="719165"/>
                </a:lnTo>
                <a:lnTo>
                  <a:pt x="555846" y="720237"/>
                </a:lnTo>
                <a:lnTo>
                  <a:pt x="504911" y="720967"/>
                </a:lnTo>
                <a:lnTo>
                  <a:pt x="452669" y="721451"/>
                </a:lnTo>
                <a:lnTo>
                  <a:pt x="400434" y="721862"/>
                </a:lnTo>
                <a:lnTo>
                  <a:pt x="348205" y="722203"/>
                </a:lnTo>
                <a:lnTo>
                  <a:pt x="295980" y="722476"/>
                </a:lnTo>
                <a:lnTo>
                  <a:pt x="243758" y="722684"/>
                </a:lnTo>
                <a:lnTo>
                  <a:pt x="191536" y="722829"/>
                </a:lnTo>
                <a:lnTo>
                  <a:pt x="139314" y="722914"/>
                </a:lnTo>
                <a:lnTo>
                  <a:pt x="87088" y="722942"/>
                </a:lnTo>
                <a:lnTo>
                  <a:pt x="34858" y="722916"/>
                </a:lnTo>
                <a:lnTo>
                  <a:pt x="26132" y="721575"/>
                </a:lnTo>
                <a:lnTo>
                  <a:pt x="17305" y="718335"/>
                </a:lnTo>
                <a:lnTo>
                  <a:pt x="8319" y="714257"/>
                </a:lnTo>
                <a:lnTo>
                  <a:pt x="0" y="710754"/>
                </a:lnTo>
                <a:lnTo>
                  <a:pt x="8161" y="645844"/>
                </a:lnTo>
                <a:lnTo>
                  <a:pt x="23856" y="590673"/>
                </a:lnTo>
                <a:lnTo>
                  <a:pt x="28899" y="572242"/>
                </a:lnTo>
                <a:lnTo>
                  <a:pt x="39312" y="543279"/>
                </a:lnTo>
                <a:lnTo>
                  <a:pt x="52853" y="526965"/>
                </a:lnTo>
                <a:lnTo>
                  <a:pt x="59186" y="525243"/>
                </a:lnTo>
                <a:lnTo>
                  <a:pt x="38346" y="691017"/>
                </a:lnTo>
                <a:lnTo>
                  <a:pt x="504287" y="684625"/>
                </a:lnTo>
                <a:lnTo>
                  <a:pt x="607179" y="683157"/>
                </a:lnTo>
                <a:lnTo>
                  <a:pt x="612299" y="642430"/>
                </a:lnTo>
                <a:lnTo>
                  <a:pt x="722135" y="667693"/>
                </a:lnTo>
                <a:lnTo>
                  <a:pt x="732671" y="669631"/>
                </a:lnTo>
                <a:lnTo>
                  <a:pt x="743281" y="671238"/>
                </a:lnTo>
                <a:lnTo>
                  <a:pt x="753711" y="673244"/>
                </a:lnTo>
                <a:lnTo>
                  <a:pt x="763705" y="676378"/>
                </a:lnTo>
                <a:lnTo>
                  <a:pt x="770513" y="680206"/>
                </a:lnTo>
                <a:lnTo>
                  <a:pt x="776734" y="685451"/>
                </a:lnTo>
                <a:lnTo>
                  <a:pt x="782832" y="691424"/>
                </a:lnTo>
                <a:lnTo>
                  <a:pt x="788800" y="696998"/>
                </a:lnTo>
                <a:close/>
              </a:path>
              <a:path w="905510" h="1329054">
                <a:moveTo>
                  <a:pt x="612299" y="642430"/>
                </a:moveTo>
                <a:lnTo>
                  <a:pt x="607179" y="683157"/>
                </a:lnTo>
                <a:lnTo>
                  <a:pt x="606899" y="678453"/>
                </a:lnTo>
                <a:lnTo>
                  <a:pt x="72994" y="552539"/>
                </a:lnTo>
                <a:lnTo>
                  <a:pt x="38346" y="691017"/>
                </a:lnTo>
                <a:lnTo>
                  <a:pt x="59186" y="525243"/>
                </a:lnTo>
                <a:lnTo>
                  <a:pt x="72559" y="521607"/>
                </a:lnTo>
                <a:lnTo>
                  <a:pt x="101467" y="525511"/>
                </a:lnTo>
                <a:lnTo>
                  <a:pt x="244699" y="558176"/>
                </a:lnTo>
                <a:lnTo>
                  <a:pt x="387950" y="590941"/>
                </a:lnTo>
                <a:lnTo>
                  <a:pt x="578936" y="634756"/>
                </a:lnTo>
                <a:lnTo>
                  <a:pt x="612299" y="642430"/>
                </a:lnTo>
                <a:close/>
              </a:path>
              <a:path w="905510" h="1329054">
                <a:moveTo>
                  <a:pt x="786532" y="1028290"/>
                </a:moveTo>
                <a:lnTo>
                  <a:pt x="753799" y="1062848"/>
                </a:lnTo>
                <a:lnTo>
                  <a:pt x="681879" y="1097654"/>
                </a:lnTo>
                <a:lnTo>
                  <a:pt x="635689" y="1118227"/>
                </a:lnTo>
                <a:lnTo>
                  <a:pt x="589288" y="1138246"/>
                </a:lnTo>
                <a:lnTo>
                  <a:pt x="542684" y="1157724"/>
                </a:lnTo>
                <a:lnTo>
                  <a:pt x="495879" y="1176675"/>
                </a:lnTo>
                <a:lnTo>
                  <a:pt x="448880" y="1195114"/>
                </a:lnTo>
                <a:lnTo>
                  <a:pt x="401692" y="1213056"/>
                </a:lnTo>
                <a:lnTo>
                  <a:pt x="354319" y="1230513"/>
                </a:lnTo>
                <a:lnTo>
                  <a:pt x="306767" y="1247501"/>
                </a:lnTo>
                <a:lnTo>
                  <a:pt x="259040" y="1264034"/>
                </a:lnTo>
                <a:lnTo>
                  <a:pt x="211145" y="1280126"/>
                </a:lnTo>
                <a:lnTo>
                  <a:pt x="163085" y="1295791"/>
                </a:lnTo>
                <a:lnTo>
                  <a:pt x="114866" y="1311044"/>
                </a:lnTo>
                <a:lnTo>
                  <a:pt x="66493" y="1325898"/>
                </a:lnTo>
                <a:lnTo>
                  <a:pt x="53425" y="1328757"/>
                </a:lnTo>
                <a:lnTo>
                  <a:pt x="41863" y="1328076"/>
                </a:lnTo>
                <a:lnTo>
                  <a:pt x="21583" y="1275298"/>
                </a:lnTo>
                <a:lnTo>
                  <a:pt x="11088" y="1204863"/>
                </a:lnTo>
                <a:lnTo>
                  <a:pt x="6579" y="1169479"/>
                </a:lnTo>
                <a:lnTo>
                  <a:pt x="7443" y="1151461"/>
                </a:lnTo>
                <a:lnTo>
                  <a:pt x="46234" y="1125527"/>
                </a:lnTo>
                <a:lnTo>
                  <a:pt x="43735" y="1173113"/>
                </a:lnTo>
                <a:lnTo>
                  <a:pt x="66873" y="1291016"/>
                </a:lnTo>
                <a:lnTo>
                  <a:pt x="627169" y="1086506"/>
                </a:lnTo>
                <a:lnTo>
                  <a:pt x="634245" y="1030218"/>
                </a:lnTo>
                <a:lnTo>
                  <a:pt x="769714" y="1008108"/>
                </a:lnTo>
                <a:lnTo>
                  <a:pt x="774642" y="1011840"/>
                </a:lnTo>
                <a:lnTo>
                  <a:pt x="785443" y="1015965"/>
                </a:lnTo>
                <a:lnTo>
                  <a:pt x="786451" y="1021798"/>
                </a:lnTo>
                <a:lnTo>
                  <a:pt x="786532" y="1028290"/>
                </a:lnTo>
                <a:close/>
              </a:path>
              <a:path w="905510" h="1329054">
                <a:moveTo>
                  <a:pt x="634245" y="1030218"/>
                </a:moveTo>
                <a:lnTo>
                  <a:pt x="627169" y="1086506"/>
                </a:lnTo>
                <a:lnTo>
                  <a:pt x="624339" y="1074391"/>
                </a:lnTo>
                <a:lnTo>
                  <a:pt x="43735" y="1173113"/>
                </a:lnTo>
                <a:lnTo>
                  <a:pt x="49788" y="1124960"/>
                </a:lnTo>
                <a:lnTo>
                  <a:pt x="146364" y="1109513"/>
                </a:lnTo>
                <a:lnTo>
                  <a:pt x="296526" y="1085270"/>
                </a:lnTo>
                <a:lnTo>
                  <a:pt x="634245" y="1030218"/>
                </a:lnTo>
                <a:close/>
              </a:path>
              <a:path w="905510" h="1329054">
                <a:moveTo>
                  <a:pt x="905425" y="533895"/>
                </a:moveTo>
                <a:lnTo>
                  <a:pt x="897519" y="534457"/>
                </a:lnTo>
                <a:lnTo>
                  <a:pt x="887834" y="538081"/>
                </a:lnTo>
                <a:lnTo>
                  <a:pt x="882155" y="534773"/>
                </a:lnTo>
                <a:lnTo>
                  <a:pt x="863971" y="523920"/>
                </a:lnTo>
                <a:lnTo>
                  <a:pt x="846098" y="512537"/>
                </a:lnTo>
                <a:lnTo>
                  <a:pt x="828349" y="500944"/>
                </a:lnTo>
                <a:lnTo>
                  <a:pt x="810538" y="489456"/>
                </a:lnTo>
                <a:lnTo>
                  <a:pt x="314444" y="176351"/>
                </a:lnTo>
                <a:lnTo>
                  <a:pt x="280782" y="153087"/>
                </a:lnTo>
                <a:lnTo>
                  <a:pt x="267361" y="134118"/>
                </a:lnTo>
                <a:lnTo>
                  <a:pt x="274093" y="113014"/>
                </a:lnTo>
                <a:lnTo>
                  <a:pt x="300887" y="83343"/>
                </a:lnTo>
                <a:lnTo>
                  <a:pt x="306360" y="78592"/>
                </a:lnTo>
                <a:lnTo>
                  <a:pt x="300187" y="127696"/>
                </a:lnTo>
                <a:lnTo>
                  <a:pt x="395363" y="186467"/>
                </a:lnTo>
                <a:lnTo>
                  <a:pt x="745535" y="402604"/>
                </a:lnTo>
                <a:lnTo>
                  <a:pt x="751470" y="398336"/>
                </a:lnTo>
                <a:lnTo>
                  <a:pt x="757088" y="353642"/>
                </a:lnTo>
                <a:lnTo>
                  <a:pt x="870233" y="475864"/>
                </a:lnTo>
                <a:lnTo>
                  <a:pt x="878297" y="483938"/>
                </a:lnTo>
                <a:lnTo>
                  <a:pt x="886673" y="491743"/>
                </a:lnTo>
                <a:lnTo>
                  <a:pt x="894731" y="499735"/>
                </a:lnTo>
                <a:lnTo>
                  <a:pt x="901843" y="508370"/>
                </a:lnTo>
                <a:lnTo>
                  <a:pt x="904133" y="513792"/>
                </a:lnTo>
                <a:lnTo>
                  <a:pt x="904920" y="520257"/>
                </a:lnTo>
                <a:lnTo>
                  <a:pt x="905064" y="527159"/>
                </a:lnTo>
                <a:lnTo>
                  <a:pt x="905425" y="533895"/>
                </a:lnTo>
                <a:close/>
              </a:path>
              <a:path w="905510" h="1329054">
                <a:moveTo>
                  <a:pt x="757088" y="353642"/>
                </a:moveTo>
                <a:lnTo>
                  <a:pt x="751470" y="398336"/>
                </a:lnTo>
                <a:lnTo>
                  <a:pt x="427218" y="49423"/>
                </a:lnTo>
                <a:lnTo>
                  <a:pt x="421297" y="45617"/>
                </a:lnTo>
                <a:lnTo>
                  <a:pt x="413105" y="43261"/>
                </a:lnTo>
                <a:lnTo>
                  <a:pt x="404940" y="42756"/>
                </a:lnTo>
                <a:lnTo>
                  <a:pt x="399105" y="44505"/>
                </a:lnTo>
                <a:lnTo>
                  <a:pt x="374230" y="64442"/>
                </a:lnTo>
                <a:lnTo>
                  <a:pt x="349710" y="85071"/>
                </a:lnTo>
                <a:lnTo>
                  <a:pt x="300187" y="127696"/>
                </a:lnTo>
                <a:lnTo>
                  <a:pt x="306360" y="78592"/>
                </a:lnTo>
                <a:lnTo>
                  <a:pt x="326215" y="61356"/>
                </a:lnTo>
                <a:lnTo>
                  <a:pt x="353705" y="41521"/>
                </a:lnTo>
                <a:lnTo>
                  <a:pt x="382151" y="22650"/>
                </a:lnTo>
                <a:lnTo>
                  <a:pt x="410348" y="3553"/>
                </a:lnTo>
                <a:lnTo>
                  <a:pt x="413604" y="1195"/>
                </a:lnTo>
                <a:lnTo>
                  <a:pt x="418640" y="1310"/>
                </a:lnTo>
                <a:lnTo>
                  <a:pt x="424725" y="0"/>
                </a:lnTo>
                <a:lnTo>
                  <a:pt x="430179" y="4381"/>
                </a:lnTo>
                <a:lnTo>
                  <a:pt x="435745" y="8777"/>
                </a:lnTo>
                <a:lnTo>
                  <a:pt x="441191" y="13353"/>
                </a:lnTo>
                <a:lnTo>
                  <a:pt x="446284" y="18273"/>
                </a:lnTo>
                <a:lnTo>
                  <a:pt x="757088" y="353642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6" name="object 6"/>
          <p:cNvSpPr/>
          <p:nvPr/>
        </p:nvSpPr>
        <p:spPr>
          <a:xfrm>
            <a:off x="7982687" y="2478488"/>
            <a:ext cx="575733" cy="921173"/>
          </a:xfrm>
          <a:custGeom>
            <a:avLst/>
            <a:gdLst/>
            <a:ahLst/>
            <a:cxnLst/>
            <a:rect l="l" t="t" r="r" b="b"/>
            <a:pathLst>
              <a:path w="863600" h="1381760">
                <a:moveTo>
                  <a:pt x="102379" y="833283"/>
                </a:moveTo>
                <a:lnTo>
                  <a:pt x="107813" y="825931"/>
                </a:lnTo>
                <a:lnTo>
                  <a:pt x="112893" y="818546"/>
                </a:lnTo>
                <a:lnTo>
                  <a:pt x="118434" y="811992"/>
                </a:lnTo>
                <a:lnTo>
                  <a:pt x="172593" y="789980"/>
                </a:lnTo>
                <a:lnTo>
                  <a:pt x="220413" y="772465"/>
                </a:lnTo>
                <a:lnTo>
                  <a:pt x="268318" y="755210"/>
                </a:lnTo>
                <a:lnTo>
                  <a:pt x="316331" y="738244"/>
                </a:lnTo>
                <a:lnTo>
                  <a:pt x="364473" y="721597"/>
                </a:lnTo>
                <a:lnTo>
                  <a:pt x="413935" y="704774"/>
                </a:lnTo>
                <a:lnTo>
                  <a:pt x="463413" y="688022"/>
                </a:lnTo>
                <a:lnTo>
                  <a:pt x="512907" y="671338"/>
                </a:lnTo>
                <a:lnTo>
                  <a:pt x="562418" y="654721"/>
                </a:lnTo>
                <a:lnTo>
                  <a:pt x="611947" y="638166"/>
                </a:lnTo>
                <a:lnTo>
                  <a:pt x="661495" y="621671"/>
                </a:lnTo>
                <a:lnTo>
                  <a:pt x="711063" y="605232"/>
                </a:lnTo>
                <a:lnTo>
                  <a:pt x="760651" y="588847"/>
                </a:lnTo>
                <a:lnTo>
                  <a:pt x="810261" y="572512"/>
                </a:lnTo>
                <a:lnTo>
                  <a:pt x="818968" y="571052"/>
                </a:lnTo>
                <a:lnTo>
                  <a:pt x="828366" y="571364"/>
                </a:lnTo>
                <a:lnTo>
                  <a:pt x="838177" y="572422"/>
                </a:lnTo>
                <a:lnTo>
                  <a:pt x="847182" y="573144"/>
                </a:lnTo>
                <a:lnTo>
                  <a:pt x="859754" y="637293"/>
                </a:lnTo>
                <a:lnTo>
                  <a:pt x="862132" y="694654"/>
                </a:lnTo>
                <a:lnTo>
                  <a:pt x="863116" y="713737"/>
                </a:lnTo>
                <a:lnTo>
                  <a:pt x="862299" y="744504"/>
                </a:lnTo>
                <a:lnTo>
                  <a:pt x="854549" y="764239"/>
                </a:lnTo>
                <a:lnTo>
                  <a:pt x="849075" y="767858"/>
                </a:lnTo>
                <a:lnTo>
                  <a:pt x="816941" y="603897"/>
                </a:lnTo>
                <a:lnTo>
                  <a:pt x="376450" y="755915"/>
                </a:lnTo>
                <a:lnTo>
                  <a:pt x="279196" y="789538"/>
                </a:lnTo>
                <a:lnTo>
                  <a:pt x="287090" y="829819"/>
                </a:lnTo>
                <a:lnTo>
                  <a:pt x="174869" y="840231"/>
                </a:lnTo>
                <a:lnTo>
                  <a:pt x="164255" y="841691"/>
                </a:lnTo>
                <a:lnTo>
                  <a:pt x="153676" y="843489"/>
                </a:lnTo>
                <a:lnTo>
                  <a:pt x="143143" y="844851"/>
                </a:lnTo>
                <a:lnTo>
                  <a:pt x="132670" y="845005"/>
                </a:lnTo>
                <a:lnTo>
                  <a:pt x="125005" y="843502"/>
                </a:lnTo>
                <a:lnTo>
                  <a:pt x="117454" y="840469"/>
                </a:lnTo>
                <a:lnTo>
                  <a:pt x="109792" y="836706"/>
                </a:lnTo>
                <a:lnTo>
                  <a:pt x="102379" y="833283"/>
                </a:lnTo>
                <a:close/>
              </a:path>
              <a:path w="863600" h="1381760">
                <a:moveTo>
                  <a:pt x="287090" y="829819"/>
                </a:moveTo>
                <a:lnTo>
                  <a:pt x="279196" y="789538"/>
                </a:lnTo>
                <a:lnTo>
                  <a:pt x="280934" y="793918"/>
                </a:lnTo>
                <a:lnTo>
                  <a:pt x="827412" y="746260"/>
                </a:lnTo>
                <a:lnTo>
                  <a:pt x="816941" y="603897"/>
                </a:lnTo>
                <a:lnTo>
                  <a:pt x="849075" y="767858"/>
                </a:lnTo>
                <a:lnTo>
                  <a:pt x="837514" y="775500"/>
                </a:lnTo>
                <a:lnTo>
                  <a:pt x="808838" y="780847"/>
                </a:lnTo>
                <a:lnTo>
                  <a:pt x="662581" y="794690"/>
                </a:lnTo>
                <a:lnTo>
                  <a:pt x="516277" y="808444"/>
                </a:lnTo>
                <a:lnTo>
                  <a:pt x="321178" y="826657"/>
                </a:lnTo>
                <a:lnTo>
                  <a:pt x="287090" y="829819"/>
                </a:lnTo>
                <a:close/>
              </a:path>
              <a:path w="863600" h="1381760">
                <a:moveTo>
                  <a:pt x="762" y="517952"/>
                </a:moveTo>
                <a:lnTo>
                  <a:pt x="0" y="510777"/>
                </a:lnTo>
                <a:lnTo>
                  <a:pt x="716" y="503739"/>
                </a:lnTo>
                <a:lnTo>
                  <a:pt x="3043" y="498008"/>
                </a:lnTo>
                <a:lnTo>
                  <a:pt x="30925" y="464048"/>
                </a:lnTo>
                <a:lnTo>
                  <a:pt x="78422" y="419299"/>
                </a:lnTo>
                <a:lnTo>
                  <a:pt x="115843" y="385292"/>
                </a:lnTo>
                <a:lnTo>
                  <a:pt x="153638" y="351747"/>
                </a:lnTo>
                <a:lnTo>
                  <a:pt x="191797" y="318651"/>
                </a:lnTo>
                <a:lnTo>
                  <a:pt x="230310" y="285993"/>
                </a:lnTo>
                <a:lnTo>
                  <a:pt x="269168" y="253760"/>
                </a:lnTo>
                <a:lnTo>
                  <a:pt x="308362" y="221941"/>
                </a:lnTo>
                <a:lnTo>
                  <a:pt x="347882" y="190523"/>
                </a:lnTo>
                <a:lnTo>
                  <a:pt x="387720" y="159495"/>
                </a:lnTo>
                <a:lnTo>
                  <a:pt x="427866" y="128845"/>
                </a:lnTo>
                <a:lnTo>
                  <a:pt x="468311" y="98561"/>
                </a:lnTo>
                <a:lnTo>
                  <a:pt x="509046" y="68630"/>
                </a:lnTo>
                <a:lnTo>
                  <a:pt x="550061" y="39041"/>
                </a:lnTo>
                <a:lnTo>
                  <a:pt x="591346" y="9783"/>
                </a:lnTo>
                <a:lnTo>
                  <a:pt x="614055" y="0"/>
                </a:lnTo>
                <a:lnTo>
                  <a:pt x="624324" y="2582"/>
                </a:lnTo>
                <a:lnTo>
                  <a:pt x="649846" y="43770"/>
                </a:lnTo>
                <a:lnTo>
                  <a:pt x="681875" y="107372"/>
                </a:lnTo>
                <a:lnTo>
                  <a:pt x="702064" y="156946"/>
                </a:lnTo>
                <a:lnTo>
                  <a:pt x="699090" y="171349"/>
                </a:lnTo>
                <a:lnTo>
                  <a:pt x="689219" y="183399"/>
                </a:lnTo>
                <a:lnTo>
                  <a:pt x="673348" y="193725"/>
                </a:lnTo>
                <a:lnTo>
                  <a:pt x="670150" y="195376"/>
                </a:lnTo>
                <a:lnTo>
                  <a:pt x="660816" y="147751"/>
                </a:lnTo>
                <a:lnTo>
                  <a:pt x="601912" y="43029"/>
                </a:lnTo>
                <a:lnTo>
                  <a:pt x="133870" y="412748"/>
                </a:lnTo>
                <a:lnTo>
                  <a:pt x="144781" y="468421"/>
                </a:lnTo>
                <a:lnTo>
                  <a:pt x="23056" y="531850"/>
                </a:lnTo>
                <a:lnTo>
                  <a:pt x="17206" y="529850"/>
                </a:lnTo>
                <a:lnTo>
                  <a:pt x="5657" y="529316"/>
                </a:lnTo>
                <a:lnTo>
                  <a:pt x="2873" y="524092"/>
                </a:lnTo>
                <a:lnTo>
                  <a:pt x="762" y="517952"/>
                </a:lnTo>
                <a:close/>
              </a:path>
              <a:path w="863600" h="1381760">
                <a:moveTo>
                  <a:pt x="144781" y="468421"/>
                </a:moveTo>
                <a:lnTo>
                  <a:pt x="133870" y="412748"/>
                </a:lnTo>
                <a:lnTo>
                  <a:pt x="140353" y="423367"/>
                </a:lnTo>
                <a:lnTo>
                  <a:pt x="660816" y="147751"/>
                </a:lnTo>
                <a:lnTo>
                  <a:pt x="670150" y="195376"/>
                </a:lnTo>
                <a:lnTo>
                  <a:pt x="583273" y="240296"/>
                </a:lnTo>
                <a:lnTo>
                  <a:pt x="448262" y="310355"/>
                </a:lnTo>
                <a:lnTo>
                  <a:pt x="144781" y="468421"/>
                </a:lnTo>
                <a:close/>
              </a:path>
              <a:path w="863600" h="1381760">
                <a:moveTo>
                  <a:pt x="42724" y="1024703"/>
                </a:moveTo>
                <a:lnTo>
                  <a:pt x="50044" y="1021698"/>
                </a:lnTo>
                <a:lnTo>
                  <a:pt x="58106" y="1015223"/>
                </a:lnTo>
                <a:lnTo>
                  <a:pt x="64535" y="1016585"/>
                </a:lnTo>
                <a:lnTo>
                  <a:pt x="85204" y="1021197"/>
                </a:lnTo>
                <a:lnTo>
                  <a:pt x="105743" y="1026408"/>
                </a:lnTo>
                <a:lnTo>
                  <a:pt x="126230" y="1031858"/>
                </a:lnTo>
                <a:lnTo>
                  <a:pt x="146743" y="1037189"/>
                </a:lnTo>
                <a:lnTo>
                  <a:pt x="715946" y="1179147"/>
                </a:lnTo>
                <a:lnTo>
                  <a:pt x="755201" y="1190696"/>
                </a:lnTo>
                <a:lnTo>
                  <a:pt x="773888" y="1204507"/>
                </a:lnTo>
                <a:lnTo>
                  <a:pt x="774105" y="1226657"/>
                </a:lnTo>
                <a:lnTo>
                  <a:pt x="757953" y="1263227"/>
                </a:lnTo>
                <a:lnTo>
                  <a:pt x="754244" y="1269454"/>
                </a:lnTo>
                <a:lnTo>
                  <a:pt x="744725" y="1220887"/>
                </a:lnTo>
                <a:lnTo>
                  <a:pt x="635931" y="1194886"/>
                </a:lnTo>
                <a:lnTo>
                  <a:pt x="235679" y="1099310"/>
                </a:lnTo>
                <a:lnTo>
                  <a:pt x="231380" y="1105222"/>
                </a:lnTo>
                <a:lnTo>
                  <a:pt x="240044" y="1149427"/>
                </a:lnTo>
                <a:lnTo>
                  <a:pt x="94310" y="1068795"/>
                </a:lnTo>
                <a:lnTo>
                  <a:pt x="84122" y="1063654"/>
                </a:lnTo>
                <a:lnTo>
                  <a:pt x="73723" y="1058865"/>
                </a:lnTo>
                <a:lnTo>
                  <a:pt x="63567" y="1053799"/>
                </a:lnTo>
                <a:lnTo>
                  <a:pt x="54108" y="1047826"/>
                </a:lnTo>
                <a:lnTo>
                  <a:pt x="50236" y="1043395"/>
                </a:lnTo>
                <a:lnTo>
                  <a:pt x="47463" y="1037502"/>
                </a:lnTo>
                <a:lnTo>
                  <a:pt x="45164" y="1030992"/>
                </a:lnTo>
                <a:lnTo>
                  <a:pt x="42740" y="1024782"/>
                </a:lnTo>
                <a:close/>
              </a:path>
              <a:path w="863600" h="1381760">
                <a:moveTo>
                  <a:pt x="240044" y="1149427"/>
                </a:moveTo>
                <a:lnTo>
                  <a:pt x="231380" y="1105222"/>
                </a:lnTo>
                <a:lnTo>
                  <a:pt x="648604" y="1335011"/>
                </a:lnTo>
                <a:lnTo>
                  <a:pt x="655419" y="1336771"/>
                </a:lnTo>
                <a:lnTo>
                  <a:pt x="694221" y="1304151"/>
                </a:lnTo>
                <a:lnTo>
                  <a:pt x="744725" y="1220887"/>
                </a:lnTo>
                <a:lnTo>
                  <a:pt x="754244" y="1269454"/>
                </a:lnTo>
                <a:lnTo>
                  <a:pt x="740787" y="1292041"/>
                </a:lnTo>
                <a:lnTo>
                  <a:pt x="720893" y="1319489"/>
                </a:lnTo>
                <a:lnTo>
                  <a:pt x="699790" y="1346321"/>
                </a:lnTo>
                <a:lnTo>
                  <a:pt x="678994" y="1373289"/>
                </a:lnTo>
                <a:lnTo>
                  <a:pt x="676639" y="1376548"/>
                </a:lnTo>
                <a:lnTo>
                  <a:pt x="671822" y="1378016"/>
                </a:lnTo>
                <a:lnTo>
                  <a:pt x="666453" y="1381167"/>
                </a:lnTo>
                <a:lnTo>
                  <a:pt x="659901" y="1378714"/>
                </a:lnTo>
                <a:lnTo>
                  <a:pt x="653238" y="1376282"/>
                </a:lnTo>
                <a:lnTo>
                  <a:pt x="646633" y="1373643"/>
                </a:lnTo>
                <a:lnTo>
                  <a:pt x="640255" y="1370566"/>
                </a:lnTo>
                <a:lnTo>
                  <a:pt x="240044" y="1149427"/>
                </a:lnTo>
                <a:close/>
              </a:path>
            </a:pathLst>
          </a:custGeom>
          <a:solidFill>
            <a:srgbClr val="D0A587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D46DD2-6D1F-42E2-8044-099B7BF9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41" y="114664"/>
            <a:ext cx="2490281" cy="21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592478" cy="199426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directed acyclic graph</a:t>
            </a:r>
            <a:r>
              <a:rPr lang="zh-TW" altLang="en-US" sz="2400" dirty="0"/>
              <a:t> </a:t>
            </a:r>
            <a:r>
              <a:rPr lang="en-US" altLang="zh-TW" sz="2400" dirty="0"/>
              <a:t>(DAG)</a:t>
            </a: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輪子都是相同的，因此會得到一個</a:t>
            </a:r>
            <a:r>
              <a:rPr lang="zh-TW" altLang="en-US" sz="2400" dirty="0"/>
              <a:t>有向循環圖</a:t>
            </a:r>
            <a:endParaRPr lang="en-US" altLang="zh-TW" sz="1600" kern="1200" spc="-13" dirty="0">
              <a:solidFill>
                <a:srgbClr val="585252"/>
              </a:solidFill>
              <a:latin typeface="Verdana"/>
              <a:ea typeface="新細明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樹和 </a:t>
            </a:r>
            <a:r>
              <a:rPr lang="en-US" altLang="zh-TW" sz="2400" dirty="0"/>
              <a:t>DAG </a:t>
            </a:r>
            <a:r>
              <a:rPr lang="zh-TW" altLang="en-US" sz="2400" dirty="0"/>
              <a:t>模型都是在物理模型中表達關係的分層方法</a:t>
            </a:r>
            <a:endParaRPr lang="en-US" altLang="zh-TW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DAG Model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EE28F-0C54-4791-AF3E-DB19AAFF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52" y="1577340"/>
            <a:ext cx="3529967" cy="47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Robot Arm</a:t>
            </a:r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9B70951-CC04-419D-82DB-F5600393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1" y="1776321"/>
            <a:ext cx="984069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D7E7E-8868-49A8-8378-88638CF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968342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/>
              <a:t>在關節處連接所有部件</a:t>
            </a:r>
            <a:endParaRPr lang="en-US" altLang="zh-TW" sz="2400"/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可以通過給出所有關節角度來指定模型的狀態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/>
              <a:t>Articulated Models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78FC95-D024-4099-A947-C283A96D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57" y="1577340"/>
            <a:ext cx="3373328" cy="4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5C854-DFEB-4690-B666-3FA7BAA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003"/>
            <a:ext cx="8013059" cy="4719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zh-TW" sz="3050">
                <a:latin typeface="微軟正黑體"/>
                <a:ea typeface="微軟正黑體"/>
              </a:rPr>
              <a:t>Robot Arm</a:t>
            </a:r>
            <a:endParaRPr lang="zh-TW" altLang="en-US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328BCA7D-7DEC-41EE-A4A4-E650BD91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132"/>
            <a:ext cx="6851257" cy="558499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底座獨立旋轉</a:t>
            </a:r>
            <a:endParaRPr lang="en-US" altLang="zh-TW" sz="24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用一個角度決定位置</a:t>
            </a:r>
            <a:endParaRPr lang="en-US" altLang="zh-TW" sz="24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下臂連接到底座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位置取決於底座的旋轉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移動與旋轉必須相對於底座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上臂連接到下臂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位置取決於底座和下臂的旋轉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800100" lvl="1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/>
                <a:ea typeface="微軟正黑體"/>
              </a:rPr>
              <a:t>移動與旋轉必須相對於下臂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/>
                <a:ea typeface="微軟正黑體"/>
              </a:rPr>
              <a:t>只要關節的位置不變，我們就可以通過改變繪製三個部分的功能來改變機器人的形式。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342900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/>
              <a:ea typeface="微軟正黑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8FB128-CE03-429D-B68C-869095BF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57" y="1577340"/>
            <a:ext cx="3373328" cy="4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7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Office PowerPoint</Application>
  <PresentationFormat>寬螢幕</PresentationFormat>
  <Paragraphs>232</Paragraphs>
  <Slides>55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Arial,Sans-Serif</vt:lpstr>
      <vt:lpstr>Microsoft JhengHei</vt:lpstr>
      <vt:lpstr>Microsoft JhengHei</vt:lpstr>
      <vt:lpstr>Arial</vt:lpstr>
      <vt:lpstr>Calibri</vt:lpstr>
      <vt:lpstr>Ink Free</vt:lpstr>
      <vt:lpstr>Trebuchet MS</vt:lpstr>
      <vt:lpstr>Verdana</vt:lpstr>
      <vt:lpstr>Office Theme</vt:lpstr>
      <vt:lpstr>PowerPoint 簡報</vt:lpstr>
      <vt:lpstr>Instance Transformation(實例轉換)</vt:lpstr>
      <vt:lpstr>Symbol-Instance Table</vt:lpstr>
      <vt:lpstr>Car Model</vt:lpstr>
      <vt:lpstr>Tree Model of Car</vt:lpstr>
      <vt:lpstr>DAG Model</vt:lpstr>
      <vt:lpstr>Robot Arm</vt:lpstr>
      <vt:lpstr>Articulated Models</vt:lpstr>
      <vt:lpstr>Robot Arm</vt:lpstr>
      <vt:lpstr>Matrix of Robot Arm</vt:lpstr>
      <vt:lpstr>OpenGL Code for Robot</vt:lpstr>
      <vt:lpstr>Tree Model of Robot</vt:lpstr>
      <vt:lpstr>Humanoid Figure</vt:lpstr>
      <vt:lpstr>Matrix of Robot Arm</vt:lpstr>
      <vt:lpstr>Traversal Code</vt:lpstr>
      <vt:lpstr>Tree Data Structure</vt:lpstr>
      <vt:lpstr>Tree Nodes</vt:lpstr>
      <vt:lpstr>Instance Transformation For Torso</vt:lpstr>
      <vt:lpstr>Instance Transformation For Left-Upper-Arm</vt:lpstr>
      <vt:lpstr>Preorder Traversal </vt:lpstr>
      <vt:lpstr>Animation</vt:lpstr>
      <vt:lpstr>Algorithmic Models</vt:lpstr>
      <vt:lpstr>Algorithmic Models</vt:lpstr>
      <vt:lpstr>Physically Based Models and Particle Systems</vt:lpstr>
      <vt:lpstr>Newtonian Particles</vt:lpstr>
      <vt:lpstr>PowerPoint 簡報</vt:lpstr>
      <vt:lpstr>PowerPoint 簡報</vt:lpstr>
      <vt:lpstr>Spring Forces</vt:lpstr>
      <vt:lpstr>Spring Forces</vt:lpstr>
      <vt:lpstr>Constraints</vt:lpstr>
      <vt:lpstr>Collisions</vt:lpstr>
      <vt:lpstr>Collisions</vt:lpstr>
      <vt:lpstr>Collisions</vt:lpstr>
      <vt:lpstr>Language-Based Models</vt:lpstr>
      <vt:lpstr>Fractal geometry 分形幾何</vt:lpstr>
      <vt:lpstr>Fractals Mountains</vt:lpstr>
      <vt:lpstr>Mandelbrot Set 曼德博集合</vt:lpstr>
      <vt:lpstr>Mandelbrot Set 曼德博集合</vt:lpstr>
      <vt:lpstr>Procedural Noise 程序噪聲</vt:lpstr>
      <vt:lpstr>Gradient noise 梯度噪聲</vt:lpstr>
      <vt:lpstr>Gradient noise 梯度噪聲</vt:lpstr>
      <vt:lpstr>Gradient noise 梯度噪聲</vt:lpstr>
      <vt:lpstr>Procedural Noise 程序噪聲</vt:lpstr>
      <vt:lpstr>範例程式碼Ch_10_tm7_src1.cpp</vt:lpstr>
      <vt:lpstr>範例程式碼Ch_10_tm7_src1.cpp</vt:lpstr>
      <vt:lpstr>範例程式碼Ch_10_tm7_src1.cpp</vt:lpstr>
      <vt:lpstr>範例程式碼Ch_10_tm7_src1.cpp</vt:lpstr>
      <vt:lpstr>範例程式碼Ch_10_tm7_src2.cpp</vt:lpstr>
      <vt:lpstr>範例程式碼Ch_10_tm7_src2.cpp</vt:lpstr>
      <vt:lpstr>範例程式碼Ch_10_tm7_src2.cpp</vt:lpstr>
      <vt:lpstr>範例程式碼Ch_10_tm7_src2.cpp</vt:lpstr>
      <vt:lpstr>範例程式碼Ch_10_tm7_src2.cpp</vt:lpstr>
      <vt:lpstr>參考資料</vt:lpstr>
      <vt:lpstr>參考資料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邵思絜</dc:creator>
  <cp:lastModifiedBy>王凱心</cp:lastModifiedBy>
  <cp:revision>1</cp:revision>
  <dcterms:created xsi:type="dcterms:W3CDTF">2021-12-13T13:00:24Z</dcterms:created>
  <dcterms:modified xsi:type="dcterms:W3CDTF">2021-12-26T17:39:20Z</dcterms:modified>
</cp:coreProperties>
</file>