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3" r:id="rId2"/>
  </p:sldMasterIdLst>
  <p:notesMasterIdLst>
    <p:notesMasterId r:id="rId36"/>
  </p:notesMasterIdLst>
  <p:sldIdLst>
    <p:sldId id="463" r:id="rId3"/>
    <p:sldId id="398" r:id="rId4"/>
    <p:sldId id="417" r:id="rId5"/>
    <p:sldId id="435" r:id="rId6"/>
    <p:sldId id="399" r:id="rId7"/>
    <p:sldId id="430" r:id="rId8"/>
    <p:sldId id="431" r:id="rId9"/>
    <p:sldId id="432" r:id="rId10"/>
    <p:sldId id="457" r:id="rId11"/>
    <p:sldId id="400" r:id="rId12"/>
    <p:sldId id="420" r:id="rId13"/>
    <p:sldId id="419" r:id="rId14"/>
    <p:sldId id="408" r:id="rId15"/>
    <p:sldId id="401" r:id="rId16"/>
    <p:sldId id="452" r:id="rId17"/>
    <p:sldId id="453" r:id="rId18"/>
    <p:sldId id="442" r:id="rId19"/>
    <p:sldId id="402" r:id="rId20"/>
    <p:sldId id="433" r:id="rId21"/>
    <p:sldId id="429" r:id="rId22"/>
    <p:sldId id="434" r:id="rId23"/>
    <p:sldId id="455" r:id="rId24"/>
    <p:sldId id="443" r:id="rId25"/>
    <p:sldId id="403" r:id="rId26"/>
    <p:sldId id="404" r:id="rId27"/>
    <p:sldId id="405" r:id="rId28"/>
    <p:sldId id="454" r:id="rId29"/>
    <p:sldId id="411" r:id="rId30"/>
    <p:sldId id="456" r:id="rId31"/>
    <p:sldId id="413" r:id="rId32"/>
    <p:sldId id="406" r:id="rId33"/>
    <p:sldId id="462" r:id="rId34"/>
    <p:sldId id="414" r:id="rId35"/>
  </p:sldIdLst>
  <p:sldSz cx="9144000" cy="6858000" type="screen4x3"/>
  <p:notesSz cx="6799263" cy="9929813"/>
  <p:defaultTextStyle>
    <a:defPPr>
      <a:defRPr lang="zh-TW"/>
    </a:defPPr>
    <a:lvl1pPr algn="ctr" rtl="0" fontAlgn="base">
      <a:spcBef>
        <a:spcPct val="0"/>
      </a:spcBef>
      <a:spcAft>
        <a:spcPct val="0"/>
      </a:spcAft>
      <a:defRPr kumimoji="1" kern="1200">
        <a:solidFill>
          <a:schemeClr val="tx1"/>
        </a:solidFill>
        <a:latin typeface="Arial" charset="0"/>
        <a:ea typeface="標楷體" pitchFamily="65" charset="-120"/>
        <a:cs typeface="+mn-cs"/>
      </a:defRPr>
    </a:lvl1pPr>
    <a:lvl2pPr marL="457200" algn="ctr" rtl="0" fontAlgn="base">
      <a:spcBef>
        <a:spcPct val="0"/>
      </a:spcBef>
      <a:spcAft>
        <a:spcPct val="0"/>
      </a:spcAft>
      <a:defRPr kumimoji="1" kern="1200">
        <a:solidFill>
          <a:schemeClr val="tx1"/>
        </a:solidFill>
        <a:latin typeface="Arial" charset="0"/>
        <a:ea typeface="標楷體" pitchFamily="65" charset="-120"/>
        <a:cs typeface="+mn-cs"/>
      </a:defRPr>
    </a:lvl2pPr>
    <a:lvl3pPr marL="914400" algn="ctr" rtl="0" fontAlgn="base">
      <a:spcBef>
        <a:spcPct val="0"/>
      </a:spcBef>
      <a:spcAft>
        <a:spcPct val="0"/>
      </a:spcAft>
      <a:defRPr kumimoji="1" kern="1200">
        <a:solidFill>
          <a:schemeClr val="tx1"/>
        </a:solidFill>
        <a:latin typeface="Arial" charset="0"/>
        <a:ea typeface="標楷體" pitchFamily="65" charset="-120"/>
        <a:cs typeface="+mn-cs"/>
      </a:defRPr>
    </a:lvl3pPr>
    <a:lvl4pPr marL="1371600" algn="ctr" rtl="0" fontAlgn="base">
      <a:spcBef>
        <a:spcPct val="0"/>
      </a:spcBef>
      <a:spcAft>
        <a:spcPct val="0"/>
      </a:spcAft>
      <a:defRPr kumimoji="1" kern="1200">
        <a:solidFill>
          <a:schemeClr val="tx1"/>
        </a:solidFill>
        <a:latin typeface="Arial" charset="0"/>
        <a:ea typeface="標楷體" pitchFamily="65" charset="-120"/>
        <a:cs typeface="+mn-cs"/>
      </a:defRPr>
    </a:lvl4pPr>
    <a:lvl5pPr marL="1828800" algn="ctr" rtl="0" fontAlgn="base">
      <a:spcBef>
        <a:spcPct val="0"/>
      </a:spcBef>
      <a:spcAft>
        <a:spcPct val="0"/>
      </a:spcAft>
      <a:defRPr kumimoji="1" kern="1200">
        <a:solidFill>
          <a:schemeClr val="tx1"/>
        </a:solidFill>
        <a:latin typeface="Arial" charset="0"/>
        <a:ea typeface="標楷體" pitchFamily="65" charset="-120"/>
        <a:cs typeface="+mn-cs"/>
      </a:defRPr>
    </a:lvl5pPr>
    <a:lvl6pPr marL="2286000" algn="l" defTabSz="914400" rtl="0" eaLnBrk="1" latinLnBrk="0" hangingPunct="1">
      <a:defRPr kumimoji="1" kern="1200">
        <a:solidFill>
          <a:schemeClr val="tx1"/>
        </a:solidFill>
        <a:latin typeface="Arial" charset="0"/>
        <a:ea typeface="標楷體" pitchFamily="65" charset="-120"/>
        <a:cs typeface="+mn-cs"/>
      </a:defRPr>
    </a:lvl6pPr>
    <a:lvl7pPr marL="2743200" algn="l" defTabSz="914400" rtl="0" eaLnBrk="1" latinLnBrk="0" hangingPunct="1">
      <a:defRPr kumimoji="1" kern="1200">
        <a:solidFill>
          <a:schemeClr val="tx1"/>
        </a:solidFill>
        <a:latin typeface="Arial" charset="0"/>
        <a:ea typeface="標楷體" pitchFamily="65" charset="-120"/>
        <a:cs typeface="+mn-cs"/>
      </a:defRPr>
    </a:lvl7pPr>
    <a:lvl8pPr marL="3200400" algn="l" defTabSz="914400" rtl="0" eaLnBrk="1" latinLnBrk="0" hangingPunct="1">
      <a:defRPr kumimoji="1" kern="1200">
        <a:solidFill>
          <a:schemeClr val="tx1"/>
        </a:solidFill>
        <a:latin typeface="Arial" charset="0"/>
        <a:ea typeface="標楷體" pitchFamily="65" charset="-120"/>
        <a:cs typeface="+mn-cs"/>
      </a:defRPr>
    </a:lvl8pPr>
    <a:lvl9pPr marL="3657600" algn="l" defTabSz="914400" rtl="0" eaLnBrk="1" latinLnBrk="0" hangingPunct="1">
      <a:defRPr kumimoji="1" kern="1200">
        <a:solidFill>
          <a:schemeClr val="tx1"/>
        </a:solidFill>
        <a:latin typeface="Arial" charset="0"/>
        <a:ea typeface="標楷體" pitchFamily="65" charset="-12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1" autoAdjust="0"/>
    <p:restoredTop sz="94630" autoAdjust="0"/>
  </p:normalViewPr>
  <p:slideViewPr>
    <p:cSldViewPr>
      <p:cViewPr varScale="1">
        <p:scale>
          <a:sx n="82" d="100"/>
          <a:sy n="82" d="100"/>
        </p:scale>
        <p:origin x="-1128" y="-9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64" d="100"/>
        <a:sy n="164" d="100"/>
      </p:scale>
      <p:origin x="0" y="177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_rels/viewProps.xml.rels><?xml version="1.0" encoding="UTF-8" standalone="yes"?>
<Relationships xmlns="http://schemas.openxmlformats.org/package/2006/relationships"><Relationship Id="rId1" Type="http://schemas.openxmlformats.org/officeDocument/2006/relationships/slide" Target="slides/slide2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zh-TW"/>
          </a:p>
        </p:txBody>
      </p:sp>
      <p:sp>
        <p:nvSpPr>
          <p:cNvPr id="38915" name="Rectangle 3"/>
          <p:cNvSpPr>
            <a:spLocks noGrp="1" noChangeArrowheads="1"/>
          </p:cNvSpPr>
          <p:nvPr>
            <p:ph type="dt" idx="1"/>
          </p:nvPr>
        </p:nvSpPr>
        <p:spPr bwMode="auto">
          <a:xfrm>
            <a:off x="3852863"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38916" name="Rectangle 4"/>
          <p:cNvSpPr>
            <a:spLocks noGrp="1" noRot="1" noChangeAspect="1" noChangeArrowheads="1" noTextEdit="1"/>
          </p:cNvSpPr>
          <p:nvPr>
            <p:ph type="sldImg" idx="2"/>
          </p:nvPr>
        </p:nvSpPr>
        <p:spPr bwMode="auto">
          <a:xfrm>
            <a:off x="917575" y="744538"/>
            <a:ext cx="4965700" cy="37242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906463" y="4716463"/>
            <a:ext cx="4986337" cy="446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38918" name="Rectangle 6"/>
          <p:cNvSpPr>
            <a:spLocks noGrp="1" noChangeArrowheads="1"/>
          </p:cNvSpPr>
          <p:nvPr>
            <p:ph type="ftr" sz="quarter" idx="4"/>
          </p:nvPr>
        </p:nvSpPr>
        <p:spPr bwMode="auto">
          <a:xfrm>
            <a:off x="0" y="9432925"/>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zh-TW"/>
          </a:p>
        </p:txBody>
      </p:sp>
      <p:sp>
        <p:nvSpPr>
          <p:cNvPr id="38919" name="Rectangle 7"/>
          <p:cNvSpPr>
            <a:spLocks noGrp="1" noChangeArrowheads="1"/>
          </p:cNvSpPr>
          <p:nvPr>
            <p:ph type="sldNum" sz="quarter" idx="5"/>
          </p:nvPr>
        </p:nvSpPr>
        <p:spPr bwMode="auto">
          <a:xfrm>
            <a:off x="3852863" y="9432925"/>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0349AE5-E0A8-49C6-8085-2113210F8139}" type="slidenum">
              <a:rPr lang="en-US" altLang="zh-TW"/>
              <a:pPr/>
              <a:t>‹#›</a:t>
            </a:fld>
            <a:endParaRPr lang="en-US" altLang="zh-TW"/>
          </a:p>
        </p:txBody>
      </p:sp>
    </p:spTree>
    <p:extLst>
      <p:ext uri="{BB962C8B-B14F-4D97-AF65-F5344CB8AC3E}">
        <p14:creationId xmlns:p14="http://schemas.microsoft.com/office/powerpoint/2010/main" val="160839578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981200"/>
            <a:ext cx="7772400" cy="1143000"/>
          </a:xfrm>
        </p:spPr>
        <p:txBody>
          <a:bodyPr/>
          <a:lstStyle>
            <a:lvl1pPr>
              <a:defRPr sz="4000"/>
            </a:lvl1pPr>
          </a:lstStyle>
          <a:p>
            <a:pPr lvl="0"/>
            <a:r>
              <a:rPr lang="zh-TW" altLang="en-US" noProof="0" smtClean="0"/>
              <a:t>按一下以編輯母片標題樣式</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TW" altLang="en-US" noProof="0" smtClean="0"/>
              <a:t>按一下以編輯母片副標題樣式</a:t>
            </a:r>
          </a:p>
        </p:txBody>
      </p:sp>
      <p:sp>
        <p:nvSpPr>
          <p:cNvPr id="4100" name="Rectangle 4"/>
          <p:cNvSpPr>
            <a:spLocks noGrp="1" noChangeArrowheads="1"/>
          </p:cNvSpPr>
          <p:nvPr>
            <p:ph type="dt" sz="half"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atin typeface="+mn-lt"/>
                <a:ea typeface="新細明體" pitchFamily="18" charset="-120"/>
              </a:defRPr>
            </a:lvl1pPr>
          </a:lstStyle>
          <a:p>
            <a:endParaRPr lang="en-US" altLang="zh-TW"/>
          </a:p>
        </p:txBody>
      </p:sp>
      <p:sp>
        <p:nvSpPr>
          <p:cNvPr id="4102" name="Rectangle 6"/>
          <p:cNvSpPr>
            <a:spLocks noGrp="1" noChangeArrowheads="1"/>
          </p:cNvSpPr>
          <p:nvPr>
            <p:ph type="sldNum" sz="quarter" idx="4"/>
          </p:nvPr>
        </p:nvSpPr>
        <p:spPr/>
        <p:txBody>
          <a:bodyPr/>
          <a:lstStyle>
            <a:lvl1pPr>
              <a:defRPr/>
            </a:lvl1pPr>
          </a:lstStyle>
          <a:p>
            <a:r>
              <a:rPr lang="en-US" altLang="zh-TW" dirty="0" smtClean="0"/>
              <a:t>0-</a:t>
            </a:r>
            <a:fld id="{89AE7F3D-7814-4B18-B185-67F5E53916EB}" type="slidenum">
              <a:rPr lang="en-US" altLang="zh-TW" smtClean="0"/>
              <a:pPr/>
              <a:t>‹#›</a:t>
            </a:fld>
            <a:endParaRPr lang="en-US" altLang="zh-TW" dirty="0"/>
          </a:p>
        </p:txBody>
      </p:sp>
      <p:sp>
        <p:nvSpPr>
          <p:cNvPr id="4103" name="Line 7"/>
          <p:cNvSpPr>
            <a:spLocks noChangeShapeType="1"/>
          </p:cNvSpPr>
          <p:nvPr/>
        </p:nvSpPr>
        <p:spPr bwMode="auto">
          <a:xfrm>
            <a:off x="685800" y="3657600"/>
            <a:ext cx="77724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Rectangle 4"/>
          <p:cNvSpPr>
            <a:spLocks noGrp="1" noChangeArrowheads="1"/>
          </p:cNvSpPr>
          <p:nvPr>
            <p:ph type="ftr" sz="quarter" idx="3"/>
          </p:nvPr>
        </p:nvSpPr>
        <p:spPr bwMode="auto">
          <a:xfrm>
            <a:off x="3116560" y="628416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mn-lt"/>
                <a:ea typeface="新細明體" pitchFamily="18" charset="-120"/>
              </a:defRPr>
            </a:lvl1pPr>
          </a:lstStyle>
          <a:p>
            <a:r>
              <a:rPr lang="en-US" altLang="zh-TW" dirty="0" smtClean="0"/>
              <a:t>Overview </a:t>
            </a:r>
            <a:r>
              <a:rPr lang="zh-TW" altLang="en-US" dirty="0" smtClean="0"/>
              <a:t>課程介紹</a:t>
            </a:r>
            <a:endParaRPr lang="en-US" altLang="zh-TW"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頁尾版面配置區 3"/>
          <p:cNvSpPr>
            <a:spLocks noGrp="1"/>
          </p:cNvSpPr>
          <p:nvPr>
            <p:ph type="ftr" sz="quarter" idx="10"/>
          </p:nvPr>
        </p:nvSpPr>
        <p:spPr/>
        <p:txBody>
          <a:bodyPr/>
          <a:lstStyle>
            <a:lvl1pPr>
              <a:defRPr/>
            </a:lvl1pPr>
          </a:lstStyle>
          <a:p>
            <a:r>
              <a:rPr lang="en-US" altLang="zh-TW" dirty="0" smtClean="0"/>
              <a:t>Overview </a:t>
            </a:r>
            <a:r>
              <a:rPr lang="zh-TW" altLang="en-US" dirty="0" smtClean="0"/>
              <a:t>課程介紹</a:t>
            </a:r>
            <a:endParaRPr lang="en-US" altLang="zh-TW" dirty="0"/>
          </a:p>
        </p:txBody>
      </p:sp>
      <p:sp>
        <p:nvSpPr>
          <p:cNvPr id="5" name="投影片編號版面配置區 4"/>
          <p:cNvSpPr>
            <a:spLocks noGrp="1"/>
          </p:cNvSpPr>
          <p:nvPr>
            <p:ph type="sldNum" sz="quarter" idx="11"/>
          </p:nvPr>
        </p:nvSpPr>
        <p:spPr/>
        <p:txBody>
          <a:bodyPr/>
          <a:lstStyle>
            <a:lvl1pPr>
              <a:defRPr/>
            </a:lvl1pPr>
          </a:lstStyle>
          <a:p>
            <a:r>
              <a:rPr lang="en-US" altLang="zh-TW"/>
              <a:t>1-</a:t>
            </a:r>
            <a:fld id="{79E48AF8-9329-4C1D-AE9A-C258CAFB6F44}" type="slidenum">
              <a:rPr lang="en-US" altLang="zh-TW"/>
              <a:pPr/>
              <a:t>‹#›</a:t>
            </a:fld>
            <a:endParaRPr lang="en-US" altLang="zh-TW"/>
          </a:p>
        </p:txBody>
      </p:sp>
    </p:spTree>
    <p:extLst>
      <p:ext uri="{BB962C8B-B14F-4D97-AF65-F5344CB8AC3E}">
        <p14:creationId xmlns:p14="http://schemas.microsoft.com/office/powerpoint/2010/main" val="2696316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67500" y="381000"/>
            <a:ext cx="2095500" cy="5638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381000" y="381000"/>
            <a:ext cx="6134100" cy="5638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頁尾版面配置區 3"/>
          <p:cNvSpPr>
            <a:spLocks noGrp="1"/>
          </p:cNvSpPr>
          <p:nvPr>
            <p:ph type="ftr" sz="quarter" idx="10"/>
          </p:nvPr>
        </p:nvSpPr>
        <p:spPr/>
        <p:txBody>
          <a:bodyPr/>
          <a:lstStyle>
            <a:lvl1pPr>
              <a:defRPr/>
            </a:lvl1pPr>
          </a:lstStyle>
          <a:p>
            <a:r>
              <a:rPr lang="en-US" altLang="zh-TW" dirty="0" smtClean="0"/>
              <a:t>Overview </a:t>
            </a:r>
            <a:r>
              <a:rPr lang="zh-TW" altLang="en-US" dirty="0" smtClean="0"/>
              <a:t>課程介紹</a:t>
            </a:r>
            <a:endParaRPr lang="en-US" altLang="zh-TW" dirty="0"/>
          </a:p>
        </p:txBody>
      </p:sp>
      <p:sp>
        <p:nvSpPr>
          <p:cNvPr id="5" name="投影片編號版面配置區 4"/>
          <p:cNvSpPr>
            <a:spLocks noGrp="1"/>
          </p:cNvSpPr>
          <p:nvPr>
            <p:ph type="sldNum" sz="quarter" idx="11"/>
          </p:nvPr>
        </p:nvSpPr>
        <p:spPr/>
        <p:txBody>
          <a:bodyPr/>
          <a:lstStyle>
            <a:lvl1pPr>
              <a:defRPr/>
            </a:lvl1pPr>
          </a:lstStyle>
          <a:p>
            <a:r>
              <a:rPr lang="en-US" altLang="zh-TW"/>
              <a:t>1-</a:t>
            </a:r>
            <a:fld id="{2F3F2918-F3A2-4A52-A1B1-93F6033EDA61}" type="slidenum">
              <a:rPr lang="en-US" altLang="zh-TW"/>
              <a:pPr/>
              <a:t>‹#›</a:t>
            </a:fld>
            <a:endParaRPr lang="en-US" altLang="zh-TW"/>
          </a:p>
        </p:txBody>
      </p:sp>
    </p:spTree>
    <p:extLst>
      <p:ext uri="{BB962C8B-B14F-4D97-AF65-F5344CB8AC3E}">
        <p14:creationId xmlns:p14="http://schemas.microsoft.com/office/powerpoint/2010/main" val="2063515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Line 7"/>
          <p:cNvSpPr>
            <a:spLocks noChangeShapeType="1"/>
          </p:cNvSpPr>
          <p:nvPr/>
        </p:nvSpPr>
        <p:spPr bwMode="auto">
          <a:xfrm>
            <a:off x="685800" y="3657600"/>
            <a:ext cx="7772400" cy="0"/>
          </a:xfrm>
          <a:prstGeom prst="line">
            <a:avLst/>
          </a:prstGeom>
          <a:noFill/>
          <a:ln w="38100">
            <a:solidFill>
              <a:srgbClr val="CC3300"/>
            </a:solidFill>
            <a:round/>
            <a:headEnd/>
            <a:tailEnd/>
          </a:ln>
          <a:effectLst/>
        </p:spPr>
        <p:txBody>
          <a:bodyPr wrap="none" anchor="ctr"/>
          <a:lstStyle/>
          <a:p>
            <a:pPr>
              <a:defRPr/>
            </a:pPr>
            <a:endParaRPr lang="zh-TW" altLang="en-US">
              <a:solidFill>
                <a:srgbClr val="000000"/>
              </a:solidFill>
            </a:endParaRPr>
          </a:p>
        </p:txBody>
      </p:sp>
      <p:sp>
        <p:nvSpPr>
          <p:cNvPr id="76802" name="Rectangle 2"/>
          <p:cNvSpPr>
            <a:spLocks noGrp="1" noChangeArrowheads="1"/>
          </p:cNvSpPr>
          <p:nvPr>
            <p:ph type="ctrTitle"/>
          </p:nvPr>
        </p:nvSpPr>
        <p:spPr>
          <a:xfrm>
            <a:off x="685800" y="1981200"/>
            <a:ext cx="7772400" cy="1143000"/>
          </a:xfrm>
        </p:spPr>
        <p:txBody>
          <a:bodyPr/>
          <a:lstStyle>
            <a:lvl1pPr>
              <a:defRPr sz="4000"/>
            </a:lvl1pPr>
          </a:lstStyle>
          <a:p>
            <a:r>
              <a:rPr lang="zh-TW" altLang="en-US"/>
              <a:t>按一下以編輯母片標題樣式</a:t>
            </a:r>
          </a:p>
        </p:txBody>
      </p:sp>
      <p:sp>
        <p:nvSpPr>
          <p:cNvPr id="7680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5"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smtClean="0">
                <a:latin typeface="+mn-lt"/>
                <a:ea typeface="新細明體" pitchFamily="18" charset="-120"/>
              </a:defRPr>
            </a:lvl1pPr>
          </a:lstStyle>
          <a:p>
            <a:pPr>
              <a:defRPr/>
            </a:pPr>
            <a:endParaRPr lang="en-US" altLang="zh-TW">
              <a:solidFill>
                <a:srgbClr val="000000"/>
              </a:solidFill>
            </a:endParaRPr>
          </a:p>
        </p:txBody>
      </p:sp>
      <p:sp>
        <p:nvSpPr>
          <p:cNvPr id="6"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latin typeface="+mn-lt"/>
                <a:ea typeface="新細明體" pitchFamily="18" charset="-120"/>
              </a:defRPr>
            </a:lvl1pPr>
          </a:lstStyle>
          <a:p>
            <a:pPr>
              <a:defRPr/>
            </a:pPr>
            <a:r>
              <a:rPr lang="en-US" altLang="zh-TW" smtClean="0">
                <a:solidFill>
                  <a:srgbClr val="000000"/>
                </a:solidFill>
              </a:rPr>
              <a:t>Overview </a:t>
            </a:r>
            <a:r>
              <a:rPr lang="zh-TW" altLang="en-US" smtClean="0">
                <a:solidFill>
                  <a:srgbClr val="000000"/>
                </a:solidFill>
              </a:rPr>
              <a:t>課程介紹</a:t>
            </a:r>
            <a:endParaRPr lang="en-US" altLang="zh-TW">
              <a:solidFill>
                <a:srgbClr val="000000"/>
              </a:solidFill>
            </a:endParaRPr>
          </a:p>
        </p:txBody>
      </p:sp>
      <p:sp>
        <p:nvSpPr>
          <p:cNvPr id="7" name="Rectangle 6"/>
          <p:cNvSpPr>
            <a:spLocks noGrp="1" noChangeArrowheads="1"/>
          </p:cNvSpPr>
          <p:nvPr>
            <p:ph type="sldNum" sz="quarter" idx="12"/>
          </p:nvPr>
        </p:nvSpPr>
        <p:spPr>
          <a:xfrm>
            <a:off x="6858000" y="6248400"/>
            <a:ext cx="1905000" cy="457200"/>
          </a:xfrm>
        </p:spPr>
        <p:txBody>
          <a:bodyPr/>
          <a:lstStyle>
            <a:lvl1pPr>
              <a:defRPr smtClean="0"/>
            </a:lvl1pPr>
          </a:lstStyle>
          <a:p>
            <a:pPr>
              <a:defRPr/>
            </a:pPr>
            <a:r>
              <a:rPr lang="en-US" altLang="zh-TW" dirty="0" smtClean="0">
                <a:solidFill>
                  <a:srgbClr val="000000"/>
                </a:solidFill>
              </a:rPr>
              <a:t>0-</a:t>
            </a:r>
            <a:fld id="{441F9255-158D-4093-9FA9-B535ADCFE9D1}"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3166956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0-</a:t>
            </a:r>
            <a:fld id="{6F92A22F-A5E8-45B9-AFA9-5B00FE1D762A}"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383770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7"/>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0-</a:t>
            </a:r>
            <a:fld id="{7959B2F5-53AD-4B78-8AD8-88C6F90B0786}"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950303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381000" y="13716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3716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7"/>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0-</a:t>
            </a:r>
            <a:fld id="{4FAC7938-9881-4DB5-81D0-BF93FF0D890E}"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098412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7"/>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0-</a:t>
            </a:r>
            <a:fld id="{2BCB08D8-18D6-41AA-86C1-D935769B86A6}"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53424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7"/>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0-</a:t>
            </a:r>
            <a:fld id="{E9369AB3-9B2F-4CBE-A7E1-A76DFF530499}"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8789101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0-</a:t>
            </a:r>
            <a:fld id="{BD680388-5A38-450F-B397-C2E5F0A883FF}"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026171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7"/>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0-</a:t>
            </a:r>
            <a:fld id="{65AFA186-4318-4E99-B5AC-B8C69CBE1FF3}"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880156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1000" y="1340768"/>
            <a:ext cx="8382000" cy="4648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投影片編號版面配置區 4"/>
          <p:cNvSpPr>
            <a:spLocks noGrp="1"/>
          </p:cNvSpPr>
          <p:nvPr>
            <p:ph type="sldNum" sz="quarter" idx="11"/>
          </p:nvPr>
        </p:nvSpPr>
        <p:spPr/>
        <p:txBody>
          <a:bodyPr/>
          <a:lstStyle>
            <a:lvl1pPr>
              <a:defRPr/>
            </a:lvl1pPr>
          </a:lstStyle>
          <a:p>
            <a:r>
              <a:rPr lang="en-US" altLang="zh-TW" dirty="0" smtClean="0"/>
              <a:t>0-</a:t>
            </a:r>
            <a:fld id="{01737AE9-E746-44BF-B662-1129501DEE51}" type="slidenum">
              <a:rPr lang="en-US" altLang="zh-TW" smtClean="0"/>
              <a:pPr/>
              <a:t>‹#›</a:t>
            </a:fld>
            <a:endParaRPr lang="en-US" altLang="zh-TW" dirty="0"/>
          </a:p>
        </p:txBody>
      </p:sp>
      <p:sp>
        <p:nvSpPr>
          <p:cNvPr id="6" name="Rectangle 4"/>
          <p:cNvSpPr>
            <a:spLocks noGrp="1" noChangeArrowheads="1"/>
          </p:cNvSpPr>
          <p:nvPr>
            <p:ph type="ftr" sz="quarter" idx="3"/>
          </p:nvPr>
        </p:nvSpPr>
        <p:spPr bwMode="auto">
          <a:xfrm>
            <a:off x="3116560" y="628416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mn-lt"/>
                <a:ea typeface="新細明體" pitchFamily="18" charset="-120"/>
              </a:defRPr>
            </a:lvl1pPr>
          </a:lstStyle>
          <a:p>
            <a:r>
              <a:rPr lang="en-US" altLang="zh-TW" dirty="0" smtClean="0"/>
              <a:t>Overview </a:t>
            </a:r>
            <a:r>
              <a:rPr lang="zh-TW" altLang="en-US" dirty="0" smtClean="0"/>
              <a:t>課程介紹</a:t>
            </a:r>
            <a:endParaRPr lang="en-US" altLang="zh-TW" dirty="0"/>
          </a:p>
        </p:txBody>
      </p:sp>
    </p:spTree>
    <p:extLst>
      <p:ext uri="{BB962C8B-B14F-4D97-AF65-F5344CB8AC3E}">
        <p14:creationId xmlns:p14="http://schemas.microsoft.com/office/powerpoint/2010/main" val="3282496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7"/>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0-</a:t>
            </a:r>
            <a:fld id="{4434E7D7-3A1F-4ADF-8680-50A6593D7A1B}"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257959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0-</a:t>
            </a:r>
            <a:fld id="{EE4640FD-DAD5-4A30-9714-1EFC1084CAFF}"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188478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67500" y="381000"/>
            <a:ext cx="2095500" cy="5638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381000" y="381000"/>
            <a:ext cx="6134100" cy="5638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0-</a:t>
            </a:r>
            <a:fld id="{EA645ED3-AA44-4CA0-AC20-0D19C1B345E1}"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45159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5" name="投影片編號版面配置區 4"/>
          <p:cNvSpPr>
            <a:spLocks noGrp="1"/>
          </p:cNvSpPr>
          <p:nvPr>
            <p:ph type="sldNum" sz="quarter" idx="11"/>
          </p:nvPr>
        </p:nvSpPr>
        <p:spPr/>
        <p:txBody>
          <a:bodyPr/>
          <a:lstStyle>
            <a:lvl1pPr>
              <a:defRPr/>
            </a:lvl1pPr>
          </a:lstStyle>
          <a:p>
            <a:r>
              <a:rPr lang="en-US" altLang="zh-TW" dirty="0" smtClean="0"/>
              <a:t>0-</a:t>
            </a:r>
            <a:fld id="{D5B3A458-34C0-49B3-B42B-4B9D9E202867}" type="slidenum">
              <a:rPr lang="en-US" altLang="zh-TW" smtClean="0"/>
              <a:pPr/>
              <a:t>‹#›</a:t>
            </a:fld>
            <a:endParaRPr lang="en-US" altLang="zh-TW" dirty="0"/>
          </a:p>
        </p:txBody>
      </p:sp>
      <p:sp>
        <p:nvSpPr>
          <p:cNvPr id="6" name="Rectangle 4"/>
          <p:cNvSpPr>
            <a:spLocks noGrp="1" noChangeArrowheads="1"/>
          </p:cNvSpPr>
          <p:nvPr>
            <p:ph type="ftr" sz="quarter" idx="3"/>
          </p:nvPr>
        </p:nvSpPr>
        <p:spPr bwMode="auto">
          <a:xfrm>
            <a:off x="3116560" y="621216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ea typeface="新細明體" pitchFamily="18" charset="-120"/>
              </a:defRPr>
            </a:lvl1pPr>
          </a:lstStyle>
          <a:p>
            <a:r>
              <a:rPr lang="en-US" altLang="zh-TW" dirty="0" smtClean="0"/>
              <a:t>Overview </a:t>
            </a:r>
            <a:r>
              <a:rPr lang="zh-TW" altLang="en-US" dirty="0" smtClean="0"/>
              <a:t>課程介紹</a:t>
            </a:r>
            <a:endParaRPr lang="en-US" altLang="zh-TW" dirty="0"/>
          </a:p>
        </p:txBody>
      </p:sp>
    </p:spTree>
    <p:extLst>
      <p:ext uri="{BB962C8B-B14F-4D97-AF65-F5344CB8AC3E}">
        <p14:creationId xmlns:p14="http://schemas.microsoft.com/office/powerpoint/2010/main" val="1777020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381000" y="13716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3716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頁尾版面配置區 4"/>
          <p:cNvSpPr>
            <a:spLocks noGrp="1"/>
          </p:cNvSpPr>
          <p:nvPr>
            <p:ph type="ftr" sz="quarter" idx="10"/>
          </p:nvPr>
        </p:nvSpPr>
        <p:spPr/>
        <p:txBody>
          <a:bodyPr/>
          <a:lstStyle>
            <a:lvl1pPr>
              <a:defRPr/>
            </a:lvl1pPr>
          </a:lstStyle>
          <a:p>
            <a:r>
              <a:rPr lang="en-US" altLang="zh-TW" dirty="0" smtClean="0"/>
              <a:t>Overview </a:t>
            </a:r>
            <a:r>
              <a:rPr lang="zh-TW" altLang="en-US" dirty="0" smtClean="0"/>
              <a:t>課程介紹</a:t>
            </a:r>
            <a:endParaRPr lang="en-US" altLang="zh-TW" dirty="0"/>
          </a:p>
        </p:txBody>
      </p:sp>
      <p:sp>
        <p:nvSpPr>
          <p:cNvPr id="6" name="投影片編號版面配置區 5"/>
          <p:cNvSpPr>
            <a:spLocks noGrp="1"/>
          </p:cNvSpPr>
          <p:nvPr>
            <p:ph type="sldNum" sz="quarter" idx="11"/>
          </p:nvPr>
        </p:nvSpPr>
        <p:spPr/>
        <p:txBody>
          <a:bodyPr/>
          <a:lstStyle>
            <a:lvl1pPr>
              <a:defRPr/>
            </a:lvl1pPr>
          </a:lstStyle>
          <a:p>
            <a:r>
              <a:rPr lang="en-US" altLang="zh-TW"/>
              <a:t>1-</a:t>
            </a:r>
            <a:fld id="{23FB179A-42F6-4338-99F0-9795E3589F42}" type="slidenum">
              <a:rPr lang="en-US" altLang="zh-TW"/>
              <a:pPr/>
              <a:t>‹#›</a:t>
            </a:fld>
            <a:endParaRPr lang="en-US" altLang="zh-TW"/>
          </a:p>
        </p:txBody>
      </p:sp>
    </p:spTree>
    <p:extLst>
      <p:ext uri="{BB962C8B-B14F-4D97-AF65-F5344CB8AC3E}">
        <p14:creationId xmlns:p14="http://schemas.microsoft.com/office/powerpoint/2010/main" val="696123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頁尾版面配置區 6"/>
          <p:cNvSpPr>
            <a:spLocks noGrp="1"/>
          </p:cNvSpPr>
          <p:nvPr>
            <p:ph type="ftr" sz="quarter" idx="10"/>
          </p:nvPr>
        </p:nvSpPr>
        <p:spPr/>
        <p:txBody>
          <a:bodyPr/>
          <a:lstStyle>
            <a:lvl1pPr>
              <a:defRPr/>
            </a:lvl1pPr>
          </a:lstStyle>
          <a:p>
            <a:r>
              <a:rPr lang="en-US" altLang="zh-TW" dirty="0" smtClean="0"/>
              <a:t>Overview </a:t>
            </a:r>
            <a:r>
              <a:rPr lang="zh-TW" altLang="en-US" dirty="0" smtClean="0"/>
              <a:t>課程介紹</a:t>
            </a:r>
            <a:endParaRPr lang="en-US" altLang="zh-TW" dirty="0"/>
          </a:p>
        </p:txBody>
      </p:sp>
      <p:sp>
        <p:nvSpPr>
          <p:cNvPr id="8" name="投影片編號版面配置區 7"/>
          <p:cNvSpPr>
            <a:spLocks noGrp="1"/>
          </p:cNvSpPr>
          <p:nvPr>
            <p:ph type="sldNum" sz="quarter" idx="11"/>
          </p:nvPr>
        </p:nvSpPr>
        <p:spPr/>
        <p:txBody>
          <a:bodyPr/>
          <a:lstStyle>
            <a:lvl1pPr>
              <a:defRPr/>
            </a:lvl1pPr>
          </a:lstStyle>
          <a:p>
            <a:r>
              <a:rPr lang="en-US" altLang="zh-TW"/>
              <a:t>1-</a:t>
            </a:r>
            <a:fld id="{E97AF729-E396-4F4E-AD3E-88CCDD9D1ECD}" type="slidenum">
              <a:rPr lang="en-US" altLang="zh-TW"/>
              <a:pPr/>
              <a:t>‹#›</a:t>
            </a:fld>
            <a:endParaRPr lang="en-US" altLang="zh-TW"/>
          </a:p>
        </p:txBody>
      </p:sp>
    </p:spTree>
    <p:extLst>
      <p:ext uri="{BB962C8B-B14F-4D97-AF65-F5344CB8AC3E}">
        <p14:creationId xmlns:p14="http://schemas.microsoft.com/office/powerpoint/2010/main" val="12307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頁尾版面配置區 2"/>
          <p:cNvSpPr>
            <a:spLocks noGrp="1"/>
          </p:cNvSpPr>
          <p:nvPr>
            <p:ph type="ftr" sz="quarter" idx="10"/>
          </p:nvPr>
        </p:nvSpPr>
        <p:spPr/>
        <p:txBody>
          <a:bodyPr/>
          <a:lstStyle>
            <a:lvl1pPr>
              <a:defRPr/>
            </a:lvl1pPr>
          </a:lstStyle>
          <a:p>
            <a:r>
              <a:rPr lang="en-US" altLang="zh-TW" dirty="0" smtClean="0"/>
              <a:t>Overview </a:t>
            </a:r>
            <a:r>
              <a:rPr lang="zh-TW" altLang="en-US" dirty="0" smtClean="0"/>
              <a:t>課程介紹</a:t>
            </a:r>
            <a:endParaRPr lang="en-US" altLang="zh-TW" dirty="0"/>
          </a:p>
        </p:txBody>
      </p:sp>
      <p:sp>
        <p:nvSpPr>
          <p:cNvPr id="4" name="投影片編號版面配置區 3"/>
          <p:cNvSpPr>
            <a:spLocks noGrp="1"/>
          </p:cNvSpPr>
          <p:nvPr>
            <p:ph type="sldNum" sz="quarter" idx="11"/>
          </p:nvPr>
        </p:nvSpPr>
        <p:spPr/>
        <p:txBody>
          <a:bodyPr/>
          <a:lstStyle>
            <a:lvl1pPr>
              <a:defRPr/>
            </a:lvl1pPr>
          </a:lstStyle>
          <a:p>
            <a:r>
              <a:rPr lang="en-US" altLang="zh-TW" dirty="0" smtClean="0"/>
              <a:t>0-</a:t>
            </a:r>
            <a:fld id="{84A87A80-34F0-4130-AB62-73EA4773CB60}" type="slidenum">
              <a:rPr lang="en-US" altLang="zh-TW" smtClean="0"/>
              <a:pPr/>
              <a:t>‹#›</a:t>
            </a:fld>
            <a:endParaRPr lang="en-US" altLang="zh-TW" dirty="0"/>
          </a:p>
        </p:txBody>
      </p:sp>
    </p:spTree>
    <p:extLst>
      <p:ext uri="{BB962C8B-B14F-4D97-AF65-F5344CB8AC3E}">
        <p14:creationId xmlns:p14="http://schemas.microsoft.com/office/powerpoint/2010/main" val="187493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頁尾版面配置區 1"/>
          <p:cNvSpPr>
            <a:spLocks noGrp="1"/>
          </p:cNvSpPr>
          <p:nvPr>
            <p:ph type="ftr" sz="quarter" idx="10"/>
          </p:nvPr>
        </p:nvSpPr>
        <p:spPr/>
        <p:txBody>
          <a:bodyPr/>
          <a:lstStyle>
            <a:lvl1pPr>
              <a:defRPr/>
            </a:lvl1pPr>
          </a:lstStyle>
          <a:p>
            <a:r>
              <a:rPr lang="en-US" altLang="zh-TW" dirty="0" smtClean="0"/>
              <a:t>Overview </a:t>
            </a:r>
            <a:r>
              <a:rPr lang="zh-TW" altLang="en-US" dirty="0" smtClean="0"/>
              <a:t>課程介紹</a:t>
            </a:r>
            <a:endParaRPr lang="en-US" altLang="zh-TW" dirty="0"/>
          </a:p>
        </p:txBody>
      </p:sp>
      <p:sp>
        <p:nvSpPr>
          <p:cNvPr id="3" name="投影片編號版面配置區 2"/>
          <p:cNvSpPr>
            <a:spLocks noGrp="1"/>
          </p:cNvSpPr>
          <p:nvPr>
            <p:ph type="sldNum" sz="quarter" idx="11"/>
          </p:nvPr>
        </p:nvSpPr>
        <p:spPr/>
        <p:txBody>
          <a:bodyPr/>
          <a:lstStyle>
            <a:lvl1pPr>
              <a:defRPr/>
            </a:lvl1pPr>
          </a:lstStyle>
          <a:p>
            <a:r>
              <a:rPr lang="en-US" altLang="zh-TW" dirty="0" smtClean="0"/>
              <a:t>0-</a:t>
            </a:r>
            <a:fld id="{92A02B47-088B-45F9-936E-A43B867C913B}" type="slidenum">
              <a:rPr lang="en-US" altLang="zh-TW" smtClean="0"/>
              <a:pPr/>
              <a:t>‹#›</a:t>
            </a:fld>
            <a:endParaRPr lang="en-US" altLang="zh-TW" dirty="0"/>
          </a:p>
        </p:txBody>
      </p:sp>
    </p:spTree>
    <p:extLst>
      <p:ext uri="{BB962C8B-B14F-4D97-AF65-F5344CB8AC3E}">
        <p14:creationId xmlns:p14="http://schemas.microsoft.com/office/powerpoint/2010/main" val="4080766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頁尾版面配置區 4"/>
          <p:cNvSpPr>
            <a:spLocks noGrp="1"/>
          </p:cNvSpPr>
          <p:nvPr>
            <p:ph type="ftr" sz="quarter" idx="10"/>
          </p:nvPr>
        </p:nvSpPr>
        <p:spPr/>
        <p:txBody>
          <a:bodyPr/>
          <a:lstStyle>
            <a:lvl1pPr>
              <a:defRPr/>
            </a:lvl1pPr>
          </a:lstStyle>
          <a:p>
            <a:r>
              <a:rPr lang="en-US" altLang="zh-TW" dirty="0" smtClean="0"/>
              <a:t>Overview </a:t>
            </a:r>
            <a:r>
              <a:rPr lang="zh-TW" altLang="en-US" dirty="0" smtClean="0"/>
              <a:t>課程介紹</a:t>
            </a:r>
            <a:endParaRPr lang="en-US" altLang="zh-TW" dirty="0"/>
          </a:p>
        </p:txBody>
      </p:sp>
      <p:sp>
        <p:nvSpPr>
          <p:cNvPr id="6" name="投影片編號版面配置區 5"/>
          <p:cNvSpPr>
            <a:spLocks noGrp="1"/>
          </p:cNvSpPr>
          <p:nvPr>
            <p:ph type="sldNum" sz="quarter" idx="11"/>
          </p:nvPr>
        </p:nvSpPr>
        <p:spPr/>
        <p:txBody>
          <a:bodyPr/>
          <a:lstStyle>
            <a:lvl1pPr>
              <a:defRPr/>
            </a:lvl1pPr>
          </a:lstStyle>
          <a:p>
            <a:r>
              <a:rPr lang="en-US" altLang="zh-TW"/>
              <a:t>1-</a:t>
            </a:r>
            <a:fld id="{0074024D-2F27-4437-B3BD-9E10997E233D}" type="slidenum">
              <a:rPr lang="en-US" altLang="zh-TW"/>
              <a:pPr/>
              <a:t>‹#›</a:t>
            </a:fld>
            <a:endParaRPr lang="en-US" altLang="zh-TW"/>
          </a:p>
        </p:txBody>
      </p:sp>
    </p:spTree>
    <p:extLst>
      <p:ext uri="{BB962C8B-B14F-4D97-AF65-F5344CB8AC3E}">
        <p14:creationId xmlns:p14="http://schemas.microsoft.com/office/powerpoint/2010/main" val="398755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頁尾版面配置區 4"/>
          <p:cNvSpPr>
            <a:spLocks noGrp="1"/>
          </p:cNvSpPr>
          <p:nvPr>
            <p:ph type="ftr" sz="quarter" idx="10"/>
          </p:nvPr>
        </p:nvSpPr>
        <p:spPr/>
        <p:txBody>
          <a:bodyPr/>
          <a:lstStyle>
            <a:lvl1pPr>
              <a:defRPr/>
            </a:lvl1pPr>
          </a:lstStyle>
          <a:p>
            <a:r>
              <a:rPr lang="en-US" altLang="zh-TW" dirty="0" smtClean="0"/>
              <a:t>Overview </a:t>
            </a:r>
            <a:r>
              <a:rPr lang="zh-TW" altLang="en-US" dirty="0" smtClean="0"/>
              <a:t>課程介紹</a:t>
            </a:r>
            <a:endParaRPr lang="en-US" altLang="zh-TW" dirty="0"/>
          </a:p>
        </p:txBody>
      </p:sp>
      <p:sp>
        <p:nvSpPr>
          <p:cNvPr id="6" name="投影片編號版面配置區 5"/>
          <p:cNvSpPr>
            <a:spLocks noGrp="1"/>
          </p:cNvSpPr>
          <p:nvPr>
            <p:ph type="sldNum" sz="quarter" idx="11"/>
          </p:nvPr>
        </p:nvSpPr>
        <p:spPr/>
        <p:txBody>
          <a:bodyPr/>
          <a:lstStyle>
            <a:lvl1pPr>
              <a:defRPr/>
            </a:lvl1pPr>
          </a:lstStyle>
          <a:p>
            <a:r>
              <a:rPr lang="en-US" altLang="zh-TW"/>
              <a:t>1-</a:t>
            </a:r>
            <a:fld id="{63CE75D9-559A-46BD-B603-73F1E19FECE9}" type="slidenum">
              <a:rPr lang="en-US" altLang="zh-TW"/>
              <a:pPr/>
              <a:t>‹#›</a:t>
            </a:fld>
            <a:endParaRPr lang="en-US" altLang="zh-TW"/>
          </a:p>
        </p:txBody>
      </p:sp>
    </p:spTree>
    <p:extLst>
      <p:ext uri="{BB962C8B-B14F-4D97-AF65-F5344CB8AC3E}">
        <p14:creationId xmlns:p14="http://schemas.microsoft.com/office/powerpoint/2010/main" val="4029580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838200" y="381000"/>
            <a:ext cx="7543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3075" name="Rectangle 3"/>
          <p:cNvSpPr>
            <a:spLocks noGrp="1" noChangeArrowheads="1"/>
          </p:cNvSpPr>
          <p:nvPr>
            <p:ph type="body" idx="1"/>
          </p:nvPr>
        </p:nvSpPr>
        <p:spPr bwMode="auto">
          <a:xfrm>
            <a:off x="381000" y="1371600"/>
            <a:ext cx="8382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3076" name="Rectangle 4"/>
          <p:cNvSpPr>
            <a:spLocks noGrp="1" noChangeArrowheads="1"/>
          </p:cNvSpPr>
          <p:nvPr>
            <p:ph type="ftr" sz="quarter" idx="3"/>
          </p:nvPr>
        </p:nvSpPr>
        <p:spPr bwMode="auto">
          <a:xfrm>
            <a:off x="3116560" y="628416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mn-lt"/>
                <a:ea typeface="新細明體" pitchFamily="18" charset="-120"/>
              </a:defRPr>
            </a:lvl1pPr>
          </a:lstStyle>
          <a:p>
            <a:r>
              <a:rPr lang="en-US" altLang="zh-TW" dirty="0" smtClean="0"/>
              <a:t>Overview </a:t>
            </a:r>
            <a:r>
              <a:rPr lang="zh-TW" altLang="en-US" dirty="0" smtClean="0"/>
              <a:t>課程介紹</a:t>
            </a:r>
            <a:endParaRPr lang="en-US" altLang="zh-TW" dirty="0"/>
          </a:p>
        </p:txBody>
      </p:sp>
      <p:sp>
        <p:nvSpPr>
          <p:cNvPr id="3077" name="Line 5"/>
          <p:cNvSpPr>
            <a:spLocks noChangeShapeType="1"/>
          </p:cNvSpPr>
          <p:nvPr/>
        </p:nvSpPr>
        <p:spPr bwMode="auto">
          <a:xfrm>
            <a:off x="381000" y="1230313"/>
            <a:ext cx="8382000" cy="0"/>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78" name="Line 6"/>
          <p:cNvSpPr>
            <a:spLocks noChangeShapeType="1"/>
          </p:cNvSpPr>
          <p:nvPr/>
        </p:nvSpPr>
        <p:spPr bwMode="auto">
          <a:xfrm>
            <a:off x="381000" y="6172200"/>
            <a:ext cx="8458200" cy="0"/>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79" name="Rectangle 7"/>
          <p:cNvSpPr>
            <a:spLocks noGrp="1" noChangeArrowheads="1"/>
          </p:cNvSpPr>
          <p:nvPr>
            <p:ph type="sldNum" sz="quarter" idx="4"/>
          </p:nvPr>
        </p:nvSpPr>
        <p:spPr bwMode="auto">
          <a:xfrm>
            <a:off x="6858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ea typeface="新細明體" pitchFamily="18" charset="-120"/>
              </a:defRPr>
            </a:lvl1pPr>
          </a:lstStyle>
          <a:p>
            <a:r>
              <a:rPr lang="en-US" altLang="zh-TW" dirty="0" smtClean="0"/>
              <a:t>0-</a:t>
            </a:r>
            <a:fld id="{BD4D4B44-5933-4EE0-8B9D-94A00379791E}" type="slidenum">
              <a:rPr lang="en-US" altLang="zh-TW" smtClean="0"/>
              <a:pPr/>
              <a:t>‹#›</a:t>
            </a:fld>
            <a:endParaRPr lang="en-US" altLang="zh-TW" dirty="0"/>
          </a:p>
        </p:txBody>
      </p:sp>
      <p:sp>
        <p:nvSpPr>
          <p:cNvPr id="3082" name="Text Box 10"/>
          <p:cNvSpPr txBox="1">
            <a:spLocks noChangeArrowheads="1"/>
          </p:cNvSpPr>
          <p:nvPr userDrawn="1"/>
        </p:nvSpPr>
        <p:spPr bwMode="auto">
          <a:xfrm>
            <a:off x="387350" y="6286500"/>
            <a:ext cx="29559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0" lang="en-US" altLang="zh-TW" sz="900" b="1" i="1" dirty="0">
                <a:latin typeface="Times New Roman" pitchFamily="18" charset="0"/>
              </a:rPr>
              <a:t>Wei-Pang Yang, Information Management, NDHU</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fontAlgn="base">
        <a:spcBef>
          <a:spcPct val="0"/>
        </a:spcBef>
        <a:spcAft>
          <a:spcPct val="0"/>
        </a:spcAft>
        <a:defRPr kumimoji="1" sz="3600" b="1">
          <a:solidFill>
            <a:schemeClr val="tx2"/>
          </a:solidFill>
          <a:latin typeface="+mj-lt"/>
          <a:ea typeface="+mj-ea"/>
          <a:cs typeface="+mj-cs"/>
        </a:defRPr>
      </a:lvl1pPr>
      <a:lvl2pPr algn="ctr" rtl="0" fontAlgn="base">
        <a:spcBef>
          <a:spcPct val="0"/>
        </a:spcBef>
        <a:spcAft>
          <a:spcPct val="0"/>
        </a:spcAft>
        <a:defRPr kumimoji="1" sz="3600" b="1">
          <a:solidFill>
            <a:schemeClr val="tx2"/>
          </a:solidFill>
          <a:latin typeface="Times New Roman" pitchFamily="18" charset="0"/>
          <a:ea typeface="華康行書體(P)" pitchFamily="66" charset="-120"/>
        </a:defRPr>
      </a:lvl2pPr>
      <a:lvl3pPr algn="ctr" rtl="0" fontAlgn="base">
        <a:spcBef>
          <a:spcPct val="0"/>
        </a:spcBef>
        <a:spcAft>
          <a:spcPct val="0"/>
        </a:spcAft>
        <a:defRPr kumimoji="1" sz="3600" b="1">
          <a:solidFill>
            <a:schemeClr val="tx2"/>
          </a:solidFill>
          <a:latin typeface="Times New Roman" pitchFamily="18" charset="0"/>
          <a:ea typeface="華康行書體(P)" pitchFamily="66" charset="-120"/>
        </a:defRPr>
      </a:lvl3pPr>
      <a:lvl4pPr algn="ctr" rtl="0" fontAlgn="base">
        <a:spcBef>
          <a:spcPct val="0"/>
        </a:spcBef>
        <a:spcAft>
          <a:spcPct val="0"/>
        </a:spcAft>
        <a:defRPr kumimoji="1" sz="3600" b="1">
          <a:solidFill>
            <a:schemeClr val="tx2"/>
          </a:solidFill>
          <a:latin typeface="Times New Roman" pitchFamily="18" charset="0"/>
          <a:ea typeface="華康行書體(P)" pitchFamily="66" charset="-120"/>
        </a:defRPr>
      </a:lvl4pPr>
      <a:lvl5pPr algn="ctr" rtl="0" fontAlgn="base">
        <a:spcBef>
          <a:spcPct val="0"/>
        </a:spcBef>
        <a:spcAft>
          <a:spcPct val="0"/>
        </a:spcAft>
        <a:defRPr kumimoji="1" sz="3600" b="1">
          <a:solidFill>
            <a:schemeClr val="tx2"/>
          </a:solidFill>
          <a:latin typeface="Times New Roman" pitchFamily="18" charset="0"/>
          <a:ea typeface="華康行書體(P)" pitchFamily="66" charset="-120"/>
        </a:defRPr>
      </a:lvl5pPr>
      <a:lvl6pPr marL="457200" algn="ctr" rtl="0" fontAlgn="base">
        <a:spcBef>
          <a:spcPct val="0"/>
        </a:spcBef>
        <a:spcAft>
          <a:spcPct val="0"/>
        </a:spcAft>
        <a:defRPr kumimoji="1" sz="3600" b="1">
          <a:solidFill>
            <a:schemeClr val="tx2"/>
          </a:solidFill>
          <a:latin typeface="Times New Roman" pitchFamily="18" charset="0"/>
          <a:ea typeface="華康行書體(P)" pitchFamily="66" charset="-120"/>
        </a:defRPr>
      </a:lvl6pPr>
      <a:lvl7pPr marL="914400" algn="ctr" rtl="0" fontAlgn="base">
        <a:spcBef>
          <a:spcPct val="0"/>
        </a:spcBef>
        <a:spcAft>
          <a:spcPct val="0"/>
        </a:spcAft>
        <a:defRPr kumimoji="1" sz="3600" b="1">
          <a:solidFill>
            <a:schemeClr val="tx2"/>
          </a:solidFill>
          <a:latin typeface="Times New Roman" pitchFamily="18" charset="0"/>
          <a:ea typeface="華康行書體(P)" pitchFamily="66" charset="-120"/>
        </a:defRPr>
      </a:lvl7pPr>
      <a:lvl8pPr marL="1371600" algn="ctr" rtl="0" fontAlgn="base">
        <a:spcBef>
          <a:spcPct val="0"/>
        </a:spcBef>
        <a:spcAft>
          <a:spcPct val="0"/>
        </a:spcAft>
        <a:defRPr kumimoji="1" sz="3600" b="1">
          <a:solidFill>
            <a:schemeClr val="tx2"/>
          </a:solidFill>
          <a:latin typeface="Times New Roman" pitchFamily="18" charset="0"/>
          <a:ea typeface="華康行書體(P)" pitchFamily="66" charset="-120"/>
        </a:defRPr>
      </a:lvl8pPr>
      <a:lvl9pPr marL="1828800" algn="ctr" rtl="0" fontAlgn="base">
        <a:spcBef>
          <a:spcPct val="0"/>
        </a:spcBef>
        <a:spcAft>
          <a:spcPct val="0"/>
        </a:spcAft>
        <a:defRPr kumimoji="1" sz="3600" b="1">
          <a:solidFill>
            <a:schemeClr val="tx2"/>
          </a:solidFill>
          <a:latin typeface="Times New Roman" pitchFamily="18" charset="0"/>
          <a:ea typeface="華康行書體(P)" pitchFamily="66" charset="-120"/>
        </a:defRPr>
      </a:lvl9pPr>
    </p:titleStyle>
    <p:bodyStyle>
      <a:lvl1pPr marL="342900" indent="-342900" algn="l" rtl="0" fontAlgn="base">
        <a:spcBef>
          <a:spcPct val="50000"/>
        </a:spcBef>
        <a:spcAft>
          <a:spcPct val="0"/>
        </a:spcAft>
        <a:buClr>
          <a:srgbClr val="009900"/>
        </a:buClr>
        <a:buSzPct val="70000"/>
        <a:buFont typeface="Wingdings" pitchFamily="2" charset="2"/>
        <a:buChar char="q"/>
        <a:defRPr kumimoji="1" sz="2800">
          <a:solidFill>
            <a:schemeClr val="tx1"/>
          </a:solidFill>
          <a:latin typeface="+mn-lt"/>
          <a:ea typeface="+mn-ea"/>
          <a:cs typeface="+mn-cs"/>
        </a:defRPr>
      </a:lvl1pPr>
      <a:lvl2pPr marL="742950" indent="-285750" algn="l" rtl="0" fontAlgn="base">
        <a:spcBef>
          <a:spcPct val="40000"/>
        </a:spcBef>
        <a:spcAft>
          <a:spcPct val="0"/>
        </a:spcAft>
        <a:buClr>
          <a:srgbClr val="009900"/>
        </a:buClr>
        <a:buSzPct val="110000"/>
        <a:buFont typeface="Wingdings" pitchFamily="2" charset="2"/>
        <a:buChar char="§"/>
        <a:defRPr kumimoji="1" sz="2400">
          <a:solidFill>
            <a:schemeClr val="tx1"/>
          </a:solidFill>
          <a:latin typeface="+mn-lt"/>
          <a:ea typeface="+mn-ea"/>
        </a:defRPr>
      </a:lvl2pPr>
      <a:lvl3pPr marL="1143000" indent="-228600" algn="l" rtl="0" fontAlgn="base">
        <a:spcBef>
          <a:spcPct val="20000"/>
        </a:spcBef>
        <a:spcAft>
          <a:spcPct val="0"/>
        </a:spcAft>
        <a:buClr>
          <a:schemeClr val="accent1"/>
        </a:buClr>
        <a:buSzPct val="120000"/>
        <a:buChar char="•"/>
        <a:defRPr kumimoji="1" sz="2200">
          <a:solidFill>
            <a:schemeClr val="tx1"/>
          </a:solidFill>
          <a:latin typeface="+mn-lt"/>
          <a:ea typeface="+mn-ea"/>
        </a:defRPr>
      </a:lvl3pPr>
      <a:lvl4pPr marL="1600200" indent="-228600" algn="l" rtl="0" fontAlgn="base">
        <a:spcBef>
          <a:spcPct val="20000"/>
        </a:spcBef>
        <a:spcAft>
          <a:spcPct val="0"/>
        </a:spcAft>
        <a:buClr>
          <a:srgbClr val="009900"/>
        </a:buClr>
        <a:buSzPct val="110000"/>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838200" y="381000"/>
            <a:ext cx="75438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7171" name="Rectangle 3"/>
          <p:cNvSpPr>
            <a:spLocks noGrp="1" noChangeArrowheads="1"/>
          </p:cNvSpPr>
          <p:nvPr>
            <p:ph type="body" idx="1"/>
          </p:nvPr>
        </p:nvSpPr>
        <p:spPr bwMode="auto">
          <a:xfrm>
            <a:off x="381000" y="1371600"/>
            <a:ext cx="8382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75781" name="Line 5"/>
          <p:cNvSpPr>
            <a:spLocks noChangeShapeType="1"/>
          </p:cNvSpPr>
          <p:nvPr/>
        </p:nvSpPr>
        <p:spPr bwMode="auto">
          <a:xfrm>
            <a:off x="381000" y="1230313"/>
            <a:ext cx="8382000" cy="0"/>
          </a:xfrm>
          <a:prstGeom prst="line">
            <a:avLst/>
          </a:prstGeom>
          <a:noFill/>
          <a:ln w="57150">
            <a:solidFill>
              <a:srgbClr val="CC3300"/>
            </a:solidFill>
            <a:round/>
            <a:headEnd/>
            <a:tailEnd/>
          </a:ln>
          <a:effectLst/>
        </p:spPr>
        <p:txBody>
          <a:bodyPr wrap="none" anchor="ctr"/>
          <a:lstStyle/>
          <a:p>
            <a:pPr>
              <a:defRPr/>
            </a:pPr>
            <a:endParaRPr lang="zh-TW" altLang="en-US">
              <a:solidFill>
                <a:srgbClr val="000000"/>
              </a:solidFill>
            </a:endParaRPr>
          </a:p>
        </p:txBody>
      </p:sp>
      <p:sp>
        <p:nvSpPr>
          <p:cNvPr id="75782" name="Line 6"/>
          <p:cNvSpPr>
            <a:spLocks noChangeShapeType="1"/>
          </p:cNvSpPr>
          <p:nvPr/>
        </p:nvSpPr>
        <p:spPr bwMode="auto">
          <a:xfrm>
            <a:off x="381000" y="6172200"/>
            <a:ext cx="8458200" cy="0"/>
          </a:xfrm>
          <a:prstGeom prst="line">
            <a:avLst/>
          </a:prstGeom>
          <a:noFill/>
          <a:ln w="57150">
            <a:solidFill>
              <a:srgbClr val="CC3300"/>
            </a:solidFill>
            <a:round/>
            <a:headEnd/>
            <a:tailEnd/>
          </a:ln>
          <a:effectLst/>
        </p:spPr>
        <p:txBody>
          <a:bodyPr wrap="none" anchor="ctr"/>
          <a:lstStyle/>
          <a:p>
            <a:pPr>
              <a:defRPr/>
            </a:pPr>
            <a:endParaRPr lang="zh-TW" altLang="en-US">
              <a:solidFill>
                <a:srgbClr val="000000"/>
              </a:solidFill>
            </a:endParaRPr>
          </a:p>
        </p:txBody>
      </p:sp>
      <p:sp>
        <p:nvSpPr>
          <p:cNvPr id="75783" name="Rectangle 7"/>
          <p:cNvSpPr>
            <a:spLocks noGrp="1" noChangeArrowheads="1"/>
          </p:cNvSpPr>
          <p:nvPr>
            <p:ph type="sldNum" sz="quarter" idx="4"/>
          </p:nvPr>
        </p:nvSpPr>
        <p:spPr bwMode="auto">
          <a:xfrm>
            <a:off x="6970713" y="6211888"/>
            <a:ext cx="158591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mn-lt"/>
                <a:ea typeface="新細明體" pitchFamily="18" charset="-120"/>
              </a:defRPr>
            </a:lvl1pPr>
          </a:lstStyle>
          <a:p>
            <a:pPr>
              <a:defRPr/>
            </a:pPr>
            <a:r>
              <a:rPr lang="en-US" altLang="zh-TW">
                <a:solidFill>
                  <a:srgbClr val="000000"/>
                </a:solidFill>
              </a:rPr>
              <a:t>0-</a:t>
            </a:r>
            <a:fld id="{B5BAE49D-1CD8-4780-B02B-02FCB599E323}" type="slidenum">
              <a:rPr lang="en-US" altLang="zh-TW">
                <a:solidFill>
                  <a:srgbClr val="000000"/>
                </a:solidFill>
              </a:rPr>
              <a:pPr>
                <a:defRPr/>
              </a:pPr>
              <a:t>‹#›</a:t>
            </a:fld>
            <a:endParaRPr lang="en-US" altLang="zh-TW">
              <a:solidFill>
                <a:srgbClr val="000000"/>
              </a:solidFill>
            </a:endParaRPr>
          </a:p>
        </p:txBody>
      </p:sp>
      <p:sp>
        <p:nvSpPr>
          <p:cNvPr id="75784" name="Text Box 8"/>
          <p:cNvSpPr txBox="1">
            <a:spLocks noChangeArrowheads="1"/>
          </p:cNvSpPr>
          <p:nvPr/>
        </p:nvSpPr>
        <p:spPr bwMode="auto">
          <a:xfrm>
            <a:off x="387350" y="6286500"/>
            <a:ext cx="2955925" cy="228600"/>
          </a:xfrm>
          <a:prstGeom prst="rect">
            <a:avLst/>
          </a:prstGeom>
          <a:noFill/>
          <a:ln w="9525">
            <a:noFill/>
            <a:miter lim="800000"/>
            <a:headEnd/>
            <a:tailEnd/>
          </a:ln>
          <a:effectLst/>
        </p:spPr>
        <p:txBody>
          <a:bodyPr>
            <a:spAutoFit/>
          </a:bodyPr>
          <a:lstStyle/>
          <a:p>
            <a:pPr algn="l">
              <a:defRPr/>
            </a:pPr>
            <a:r>
              <a:rPr lang="en-US" altLang="zh-TW" sz="900" b="1" i="1">
                <a:solidFill>
                  <a:srgbClr val="000000"/>
                </a:solidFill>
                <a:latin typeface="Times New Roman" pitchFamily="18" charset="0"/>
              </a:rPr>
              <a:t>Wei-Pang Yang, Information Management, NDHU</a:t>
            </a:r>
          </a:p>
        </p:txBody>
      </p:sp>
    </p:spTree>
    <p:extLst>
      <p:ext uri="{BB962C8B-B14F-4D97-AF65-F5344CB8AC3E}">
        <p14:creationId xmlns:p14="http://schemas.microsoft.com/office/powerpoint/2010/main" val="354929478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dt="0"/>
  <p:txStyles>
    <p:titleStyle>
      <a:lvl1pPr algn="ctr" rtl="0" eaLnBrk="0" fontAlgn="base" hangingPunct="0">
        <a:spcBef>
          <a:spcPct val="0"/>
        </a:spcBef>
        <a:spcAft>
          <a:spcPct val="0"/>
        </a:spcAft>
        <a:defRPr kumimoji="1" sz="3600" b="1">
          <a:solidFill>
            <a:schemeClr val="tx2"/>
          </a:solidFill>
          <a:latin typeface="+mj-lt"/>
          <a:ea typeface="+mj-ea"/>
          <a:cs typeface="+mj-cs"/>
        </a:defRPr>
      </a:lvl1pPr>
      <a:lvl2pPr algn="ctr" rtl="0" eaLnBrk="0" fontAlgn="base" hangingPunct="0">
        <a:spcBef>
          <a:spcPct val="0"/>
        </a:spcBef>
        <a:spcAft>
          <a:spcPct val="0"/>
        </a:spcAft>
        <a:defRPr kumimoji="1" sz="3600" b="1">
          <a:solidFill>
            <a:schemeClr val="tx2"/>
          </a:solidFill>
          <a:latin typeface="Times New Roman" pitchFamily="18" charset="0"/>
          <a:ea typeface="華康行書體(P)" pitchFamily="66" charset="-120"/>
        </a:defRPr>
      </a:lvl2pPr>
      <a:lvl3pPr algn="ctr" rtl="0" eaLnBrk="0" fontAlgn="base" hangingPunct="0">
        <a:spcBef>
          <a:spcPct val="0"/>
        </a:spcBef>
        <a:spcAft>
          <a:spcPct val="0"/>
        </a:spcAft>
        <a:defRPr kumimoji="1" sz="3600" b="1">
          <a:solidFill>
            <a:schemeClr val="tx2"/>
          </a:solidFill>
          <a:latin typeface="Times New Roman" pitchFamily="18" charset="0"/>
          <a:ea typeface="華康行書體(P)" pitchFamily="66" charset="-120"/>
        </a:defRPr>
      </a:lvl3pPr>
      <a:lvl4pPr algn="ctr" rtl="0" eaLnBrk="0" fontAlgn="base" hangingPunct="0">
        <a:spcBef>
          <a:spcPct val="0"/>
        </a:spcBef>
        <a:spcAft>
          <a:spcPct val="0"/>
        </a:spcAft>
        <a:defRPr kumimoji="1" sz="3600" b="1">
          <a:solidFill>
            <a:schemeClr val="tx2"/>
          </a:solidFill>
          <a:latin typeface="Times New Roman" pitchFamily="18" charset="0"/>
          <a:ea typeface="華康行書體(P)" pitchFamily="66" charset="-120"/>
        </a:defRPr>
      </a:lvl4pPr>
      <a:lvl5pPr algn="ctr" rtl="0" eaLnBrk="0" fontAlgn="base" hangingPunct="0">
        <a:spcBef>
          <a:spcPct val="0"/>
        </a:spcBef>
        <a:spcAft>
          <a:spcPct val="0"/>
        </a:spcAft>
        <a:defRPr kumimoji="1" sz="3600" b="1">
          <a:solidFill>
            <a:schemeClr val="tx2"/>
          </a:solidFill>
          <a:latin typeface="Times New Roman" pitchFamily="18" charset="0"/>
          <a:ea typeface="華康行書體(P)" pitchFamily="66" charset="-120"/>
        </a:defRPr>
      </a:lvl5pPr>
      <a:lvl6pPr marL="457200" algn="ctr" rtl="0" fontAlgn="base">
        <a:spcBef>
          <a:spcPct val="0"/>
        </a:spcBef>
        <a:spcAft>
          <a:spcPct val="0"/>
        </a:spcAft>
        <a:defRPr kumimoji="1" sz="3600" b="1">
          <a:solidFill>
            <a:schemeClr val="tx2"/>
          </a:solidFill>
          <a:latin typeface="Times New Roman" pitchFamily="18" charset="0"/>
          <a:ea typeface="華康行書體(P)" pitchFamily="66" charset="-120"/>
        </a:defRPr>
      </a:lvl6pPr>
      <a:lvl7pPr marL="914400" algn="ctr" rtl="0" fontAlgn="base">
        <a:spcBef>
          <a:spcPct val="0"/>
        </a:spcBef>
        <a:spcAft>
          <a:spcPct val="0"/>
        </a:spcAft>
        <a:defRPr kumimoji="1" sz="3600" b="1">
          <a:solidFill>
            <a:schemeClr val="tx2"/>
          </a:solidFill>
          <a:latin typeface="Times New Roman" pitchFamily="18" charset="0"/>
          <a:ea typeface="華康行書體(P)" pitchFamily="66" charset="-120"/>
        </a:defRPr>
      </a:lvl7pPr>
      <a:lvl8pPr marL="1371600" algn="ctr" rtl="0" fontAlgn="base">
        <a:spcBef>
          <a:spcPct val="0"/>
        </a:spcBef>
        <a:spcAft>
          <a:spcPct val="0"/>
        </a:spcAft>
        <a:defRPr kumimoji="1" sz="3600" b="1">
          <a:solidFill>
            <a:schemeClr val="tx2"/>
          </a:solidFill>
          <a:latin typeface="Times New Roman" pitchFamily="18" charset="0"/>
          <a:ea typeface="華康行書體(P)" pitchFamily="66" charset="-120"/>
        </a:defRPr>
      </a:lvl8pPr>
      <a:lvl9pPr marL="1828800" algn="ctr" rtl="0" fontAlgn="base">
        <a:spcBef>
          <a:spcPct val="0"/>
        </a:spcBef>
        <a:spcAft>
          <a:spcPct val="0"/>
        </a:spcAft>
        <a:defRPr kumimoji="1" sz="3600" b="1">
          <a:solidFill>
            <a:schemeClr val="tx2"/>
          </a:solidFill>
          <a:latin typeface="Times New Roman" pitchFamily="18" charset="0"/>
          <a:ea typeface="華康行書體(P)" pitchFamily="66" charset="-120"/>
        </a:defRPr>
      </a:lvl9pPr>
    </p:titleStyle>
    <p:bodyStyle>
      <a:lvl1pPr marL="342900" indent="-342900" algn="l" rtl="0" eaLnBrk="0" fontAlgn="base" hangingPunct="0">
        <a:spcBef>
          <a:spcPct val="50000"/>
        </a:spcBef>
        <a:spcAft>
          <a:spcPct val="0"/>
        </a:spcAft>
        <a:buClr>
          <a:srgbClr val="009900"/>
        </a:buClr>
        <a:buSzPct val="70000"/>
        <a:buFont typeface="Wingdings" pitchFamily="2" charset="2"/>
        <a:buChar char="q"/>
        <a:defRPr kumimoji="1" sz="2800">
          <a:solidFill>
            <a:schemeClr val="tx1"/>
          </a:solidFill>
          <a:latin typeface="+mn-lt"/>
          <a:ea typeface="+mn-ea"/>
          <a:cs typeface="+mn-cs"/>
        </a:defRPr>
      </a:lvl1pPr>
      <a:lvl2pPr marL="742950" indent="-285750" algn="l" rtl="0" eaLnBrk="0" fontAlgn="base" hangingPunct="0">
        <a:spcBef>
          <a:spcPct val="40000"/>
        </a:spcBef>
        <a:spcAft>
          <a:spcPct val="0"/>
        </a:spcAft>
        <a:buClr>
          <a:srgbClr val="009900"/>
        </a:buClr>
        <a:buSzPct val="110000"/>
        <a:buFont typeface="Wingdings" pitchFamily="2" charset="2"/>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120000"/>
        <a:buChar char="•"/>
        <a:defRPr kumimoji="1" sz="2200">
          <a:solidFill>
            <a:schemeClr val="tx1"/>
          </a:solidFill>
          <a:latin typeface="+mn-lt"/>
          <a:ea typeface="+mn-ea"/>
        </a:defRPr>
      </a:lvl3pPr>
      <a:lvl4pPr marL="1600200" indent="-228600" algn="l" rtl="0" eaLnBrk="0" fontAlgn="base" hangingPunct="0">
        <a:spcBef>
          <a:spcPct val="20000"/>
        </a:spcBef>
        <a:spcAft>
          <a:spcPct val="0"/>
        </a:spcAft>
        <a:buClr>
          <a:srgbClr val="009900"/>
        </a:buClr>
        <a:buSzPct val="11000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zh.wikipedia.org/wiki/%E6%95%B0%E6%8D%AE%E5%BA%93" TargetMode="External"/><Relationship Id="rId2" Type="http://schemas.openxmlformats.org/officeDocument/2006/relationships/hyperlink" Target="http://zh.wikipedia.org/wiki/%E8%AE%A1%E7%AE%97%E6%9C%BA%E7%BD%91%E7%BB%9C"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tqc.org.tw/TQC/exam_sample/MySQL5.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newdawn.org.tw/index.php" TargetMode="External"/><Relationship Id="rId2" Type="http://schemas.openxmlformats.org/officeDocument/2006/relationships/hyperlink" Target="http://faculty.ndhu.edu.tw/~wpyang/DatabaseTeachingCenter/index.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r-bloggers.com/big-data-problems/" TargetMode="External"/><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faculty.ndhu.edu.tw/~wpyang/DatabaseTeachingCenter/200DB.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descr="10%"/>
          <p:cNvSpPr>
            <a:spLocks noChangeArrowheads="1"/>
          </p:cNvSpPr>
          <p:nvPr/>
        </p:nvSpPr>
        <p:spPr bwMode="auto">
          <a:xfrm>
            <a:off x="297879" y="942975"/>
            <a:ext cx="8522593" cy="2486025"/>
          </a:xfrm>
          <a:prstGeom prst="rect">
            <a:avLst/>
          </a:prstGeom>
          <a:pattFill prst="pct10">
            <a:fgClr>
              <a:schemeClr val="tx1"/>
            </a:fgClr>
            <a:bgClr>
              <a:schemeClr val="bg1"/>
            </a:bgClr>
          </a:pattFill>
          <a:ln w="57150" cmpd="thickThin">
            <a:solidFill>
              <a:schemeClr val="tx1"/>
            </a:solidFill>
            <a:miter lim="800000"/>
            <a:headEnd/>
            <a:tailEnd/>
          </a:ln>
          <a:effectLst/>
        </p:spPr>
        <p:txBody>
          <a:bodyPr wrap="none" lIns="90488" tIns="44450" rIns="90488" bIns="44450" anchor="ctr"/>
          <a:lstStyle/>
          <a:p>
            <a:pPr marL="114300" lvl="1" defTabSz="114300" eaLnBrk="0" hangingPunct="0">
              <a:tabLst>
                <a:tab pos="2641600" algn="l"/>
                <a:tab pos="2743200" algn="dec"/>
                <a:tab pos="2995613" algn="dec"/>
                <a:tab pos="3062288" algn="dec"/>
                <a:tab pos="3167063" algn="dec"/>
                <a:tab pos="3281363" algn="l"/>
                <a:tab pos="3371850" algn="l"/>
                <a:tab pos="3441700" algn="dec"/>
                <a:tab pos="3509963" algn="dec"/>
                <a:tab pos="3841750" algn="dec"/>
              </a:tabLst>
              <a:defRPr/>
            </a:pPr>
            <a:endParaRPr lang="en-US" altLang="zh-TW" b="1" dirty="0">
              <a:solidFill>
                <a:srgbClr val="000000"/>
              </a:solidFill>
              <a:latin typeface="Times New Roman" pitchFamily="18" charset="0"/>
              <a:ea typeface="新細明體" pitchFamily="18" charset="-120"/>
            </a:endParaRPr>
          </a:p>
          <a:p>
            <a:pPr marL="114300" lvl="1" defTabSz="114300" eaLnBrk="0" hangingPunct="0">
              <a:tabLst>
                <a:tab pos="2641600" algn="l"/>
                <a:tab pos="2743200" algn="dec"/>
                <a:tab pos="2995613" algn="dec"/>
                <a:tab pos="3062288" algn="dec"/>
                <a:tab pos="3167063" algn="dec"/>
                <a:tab pos="3281363" algn="l"/>
                <a:tab pos="3371850" algn="l"/>
                <a:tab pos="3441700" algn="dec"/>
                <a:tab pos="3509963" algn="dec"/>
                <a:tab pos="3841750" algn="dec"/>
              </a:tabLst>
              <a:defRPr/>
            </a:pPr>
            <a:r>
              <a:rPr lang="en-US" altLang="zh-TW" sz="4000" b="1" dirty="0" smtClean="0">
                <a:solidFill>
                  <a:srgbClr val="000000"/>
                </a:solidFill>
                <a:effectLst>
                  <a:outerShdw blurRad="38100" dist="38100" dir="2700000" algn="tl">
                    <a:srgbClr val="C0C0C0"/>
                  </a:outerShdw>
                </a:effectLst>
                <a:latin typeface="Times New Roman" pitchFamily="18" charset="0"/>
                <a:ea typeface="新細明體" pitchFamily="18" charset="-120"/>
              </a:rPr>
              <a:t>DATABASE  </a:t>
            </a:r>
            <a:r>
              <a:rPr lang="en-US" altLang="zh-TW" sz="4000" b="1" dirty="0" smtClean="0">
                <a:solidFill>
                  <a:srgbClr val="000000"/>
                </a:solidFill>
                <a:effectLst>
                  <a:outerShdw blurRad="38100" dist="38100" dir="2700000" algn="tl">
                    <a:srgbClr val="C0C0C0"/>
                  </a:outerShdw>
                </a:effectLst>
                <a:latin typeface="Times New Roman" pitchFamily="18" charset="0"/>
                <a:ea typeface="新細明體" pitchFamily="18" charset="-120"/>
              </a:rPr>
              <a:t>SYSTEMS</a:t>
            </a:r>
          </a:p>
          <a:p>
            <a:pPr marL="114300" lvl="1" defTabSz="114300" eaLnBrk="0" hangingPunct="0">
              <a:tabLst>
                <a:tab pos="2641600" algn="l"/>
                <a:tab pos="2743200" algn="dec"/>
                <a:tab pos="2995613" algn="dec"/>
                <a:tab pos="3062288" algn="dec"/>
                <a:tab pos="3167063" algn="dec"/>
                <a:tab pos="3281363" algn="l"/>
                <a:tab pos="3371850" algn="l"/>
                <a:tab pos="3441700" algn="dec"/>
                <a:tab pos="3509963" algn="dec"/>
                <a:tab pos="3841750" algn="dec"/>
              </a:tabLst>
              <a:defRPr/>
            </a:pPr>
            <a:r>
              <a:rPr lang="zh-TW" altLang="en-US" sz="4400" b="1" dirty="0" smtClean="0"/>
              <a:t>資料庫</a:t>
            </a:r>
            <a:r>
              <a:rPr lang="zh-TW" altLang="en-US" sz="4400" b="1" dirty="0"/>
              <a:t>系統</a:t>
            </a:r>
            <a:endParaRPr lang="en-US" altLang="zh-TW" sz="2800" dirty="0">
              <a:solidFill>
                <a:srgbClr val="000000"/>
              </a:solidFill>
              <a:latin typeface="Times New Roman" pitchFamily="18" charset="0"/>
              <a:ea typeface="新細明體" pitchFamily="18" charset="-120"/>
            </a:endParaRPr>
          </a:p>
        </p:txBody>
      </p:sp>
      <p:sp>
        <p:nvSpPr>
          <p:cNvPr id="9220" name="Rectangle 6"/>
          <p:cNvSpPr>
            <a:spLocks noChangeArrowheads="1"/>
          </p:cNvSpPr>
          <p:nvPr/>
        </p:nvSpPr>
        <p:spPr bwMode="auto">
          <a:xfrm>
            <a:off x="4156075" y="4246563"/>
            <a:ext cx="1809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endParaRPr lang="en-US" altLang="zh-TW" sz="1400" i="1" smtClean="0">
              <a:solidFill>
                <a:srgbClr val="000000"/>
              </a:solidFill>
              <a:latin typeface="Times New Roman" pitchFamily="18" charset="0"/>
              <a:ea typeface="新細明體" charset="-120"/>
            </a:endParaRPr>
          </a:p>
          <a:p>
            <a:pPr eaLnBrk="0" hangingPunct="0"/>
            <a:endParaRPr lang="en-US" altLang="zh-TW" sz="1400" i="1" smtClean="0">
              <a:solidFill>
                <a:srgbClr val="000000"/>
              </a:solidFill>
              <a:latin typeface="Times New Roman" pitchFamily="18" charset="0"/>
              <a:ea typeface="新細明體" charset="-120"/>
            </a:endParaRPr>
          </a:p>
          <a:p>
            <a:pPr hangingPunct="0"/>
            <a:endParaRPr lang="en-US" altLang="zh-TW" sz="1400" i="1" smtClean="0">
              <a:solidFill>
                <a:srgbClr val="000000"/>
              </a:solidFill>
              <a:latin typeface="Times New Roman" pitchFamily="18" charset="0"/>
              <a:ea typeface="新細明體" charset="-120"/>
            </a:endParaRPr>
          </a:p>
        </p:txBody>
      </p:sp>
      <p:sp>
        <p:nvSpPr>
          <p:cNvPr id="9221" name="Rectangle 7"/>
          <p:cNvSpPr>
            <a:spLocks noChangeArrowheads="1"/>
          </p:cNvSpPr>
          <p:nvPr/>
        </p:nvSpPr>
        <p:spPr bwMode="auto">
          <a:xfrm>
            <a:off x="864703" y="4077072"/>
            <a:ext cx="7416823" cy="1801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zh-TW" altLang="en-US" b="1" dirty="0" smtClean="0">
                <a:solidFill>
                  <a:srgbClr val="000000"/>
                </a:solidFill>
                <a:latin typeface="Times New Roman" pitchFamily="18" charset="0"/>
                <a:ea typeface="華康行書體" pitchFamily="65" charset="-120"/>
              </a:rPr>
              <a:t>現任</a:t>
            </a:r>
            <a:r>
              <a:rPr lang="en-US" altLang="zh-TW" b="1" dirty="0" smtClean="0">
                <a:solidFill>
                  <a:srgbClr val="000000"/>
                </a:solidFill>
                <a:latin typeface="Times New Roman" pitchFamily="18" charset="0"/>
                <a:ea typeface="華康行書體" pitchFamily="65" charset="-120"/>
              </a:rPr>
              <a:t>: </a:t>
            </a:r>
            <a:r>
              <a:rPr lang="zh-TW" altLang="en-US" b="1" dirty="0" smtClean="0">
                <a:solidFill>
                  <a:srgbClr val="000000"/>
                </a:solidFill>
                <a:latin typeface="Times New Roman" pitchFamily="18" charset="0"/>
                <a:ea typeface="華康行書體" pitchFamily="65" charset="-120"/>
              </a:rPr>
              <a:t>國立</a:t>
            </a:r>
            <a:r>
              <a:rPr lang="zh-TW" altLang="en-US" b="1" dirty="0">
                <a:solidFill>
                  <a:srgbClr val="000000"/>
                </a:solidFill>
                <a:latin typeface="Times New Roman" pitchFamily="18" charset="0"/>
                <a:ea typeface="華康行書體" pitchFamily="65" charset="-120"/>
              </a:rPr>
              <a:t>東華大學 副校長 特聘教授 </a:t>
            </a:r>
          </a:p>
          <a:p>
            <a:r>
              <a:rPr lang="zh-TW" altLang="en-US" b="1" dirty="0">
                <a:solidFill>
                  <a:srgbClr val="000000"/>
                </a:solidFill>
                <a:latin typeface="Times New Roman" pitchFamily="18" charset="0"/>
                <a:ea typeface="華康行書體" pitchFamily="65" charset="-120"/>
              </a:rPr>
              <a:t>曾</a:t>
            </a:r>
            <a:r>
              <a:rPr lang="zh-TW" altLang="en-US" b="1" dirty="0" smtClean="0">
                <a:solidFill>
                  <a:srgbClr val="000000"/>
                </a:solidFill>
                <a:latin typeface="Times New Roman" pitchFamily="18" charset="0"/>
                <a:ea typeface="華康行書體" pitchFamily="65" charset="-120"/>
              </a:rPr>
              <a:t>任</a:t>
            </a:r>
            <a:r>
              <a:rPr lang="en-US" altLang="zh-TW" b="1" dirty="0" smtClean="0">
                <a:solidFill>
                  <a:srgbClr val="000000"/>
                </a:solidFill>
                <a:latin typeface="Times New Roman" pitchFamily="18" charset="0"/>
                <a:ea typeface="華康行書體" pitchFamily="65" charset="-120"/>
              </a:rPr>
              <a:t>: </a:t>
            </a:r>
            <a:r>
              <a:rPr lang="zh-TW" altLang="en-US" b="1" dirty="0" smtClean="0">
                <a:solidFill>
                  <a:srgbClr val="000000"/>
                </a:solidFill>
                <a:latin typeface="Times New Roman" pitchFamily="18" charset="0"/>
                <a:ea typeface="華康行書體" pitchFamily="65" charset="-120"/>
              </a:rPr>
              <a:t>國立</a:t>
            </a:r>
            <a:r>
              <a:rPr lang="zh-TW" altLang="en-US" b="1" dirty="0">
                <a:solidFill>
                  <a:srgbClr val="000000"/>
                </a:solidFill>
                <a:latin typeface="Times New Roman" pitchFamily="18" charset="0"/>
                <a:ea typeface="華康行書體" pitchFamily="65" charset="-120"/>
              </a:rPr>
              <a:t>交通大學 資訊科學系主任 所長 教授</a:t>
            </a:r>
          </a:p>
          <a:p>
            <a:pPr eaLnBrk="0" hangingPunct="0">
              <a:spcBef>
                <a:spcPct val="20000"/>
              </a:spcBef>
            </a:pPr>
            <a:endParaRPr lang="en-US" altLang="zh-TW" sz="1600" b="1" dirty="0" smtClean="0">
              <a:solidFill>
                <a:srgbClr val="000000"/>
              </a:solidFill>
              <a:latin typeface="Times New Roman" pitchFamily="18" charset="0"/>
              <a:ea typeface="華康隸書體W5" pitchFamily="65" charset="-120"/>
            </a:endParaRPr>
          </a:p>
          <a:p>
            <a:pPr eaLnBrk="0" hangingPunct="0"/>
            <a:r>
              <a:rPr lang="zh-TW" altLang="en-US" sz="2000" b="1" dirty="0" smtClean="0">
                <a:solidFill>
                  <a:srgbClr val="000000"/>
                </a:solidFill>
                <a:latin typeface="Times New Roman" pitchFamily="18" charset="0"/>
                <a:ea typeface="華康行書體" pitchFamily="65" charset="-120"/>
              </a:rPr>
              <a:t>楊維邦 </a:t>
            </a:r>
            <a:r>
              <a:rPr lang="zh-TW" altLang="en-US" sz="1600" b="1" dirty="0" smtClean="0">
                <a:solidFill>
                  <a:srgbClr val="000000"/>
                </a:solidFill>
                <a:latin typeface="Times New Roman" pitchFamily="18" charset="0"/>
                <a:ea typeface="華康行書體" pitchFamily="65" charset="-120"/>
              </a:rPr>
              <a:t>教授</a:t>
            </a:r>
            <a:endParaRPr lang="zh-TW" altLang="en-US" sz="1600" b="1" dirty="0" smtClean="0">
              <a:solidFill>
                <a:srgbClr val="000000"/>
              </a:solidFill>
              <a:latin typeface="Times New Roman" pitchFamily="18" charset="0"/>
              <a:ea typeface="新細明體" charset="-120"/>
            </a:endParaRPr>
          </a:p>
          <a:p>
            <a:pPr eaLnBrk="0" hangingPunct="0"/>
            <a:r>
              <a:rPr lang="en-US" altLang="zh-TW" b="1" dirty="0" smtClean="0">
                <a:solidFill>
                  <a:srgbClr val="000000"/>
                </a:solidFill>
                <a:latin typeface="Times New Roman" pitchFamily="18" charset="0"/>
                <a:ea typeface="華康行書體" pitchFamily="65" charset="-120"/>
              </a:rPr>
              <a:t>Prof. </a:t>
            </a:r>
            <a:r>
              <a:rPr lang="en-US" altLang="zh-TW" b="1" dirty="0" smtClean="0">
                <a:solidFill>
                  <a:srgbClr val="000000"/>
                </a:solidFill>
                <a:latin typeface="Times New Roman" pitchFamily="18" charset="0"/>
                <a:ea typeface="華康行書體" pitchFamily="65" charset="-120"/>
              </a:rPr>
              <a:t>Wei-Pang </a:t>
            </a:r>
            <a:r>
              <a:rPr lang="en-US" altLang="zh-TW" b="1" dirty="0" smtClean="0">
                <a:solidFill>
                  <a:srgbClr val="000000"/>
                </a:solidFill>
                <a:latin typeface="Times New Roman" pitchFamily="18" charset="0"/>
                <a:ea typeface="華康行書體" pitchFamily="65" charset="-120"/>
              </a:rPr>
              <a:t>Yang</a:t>
            </a:r>
          </a:p>
          <a:p>
            <a:pPr eaLnBrk="0" hangingPunct="0"/>
            <a:endParaRPr lang="en-US" altLang="zh-TW" b="1" dirty="0" smtClean="0">
              <a:solidFill>
                <a:srgbClr val="000000"/>
              </a:solidFill>
              <a:latin typeface="Times New Roman" pitchFamily="18" charset="0"/>
              <a:ea typeface="華康行書體" pitchFamily="65" charset="-120"/>
            </a:endParaRPr>
          </a:p>
        </p:txBody>
      </p:sp>
    </p:spTree>
    <p:extLst>
      <p:ext uri="{BB962C8B-B14F-4D97-AF65-F5344CB8AC3E}">
        <p14:creationId xmlns:p14="http://schemas.microsoft.com/office/powerpoint/2010/main" val="4103619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5576" y="381000"/>
            <a:ext cx="7543800" cy="838200"/>
          </a:xfrm>
        </p:spPr>
        <p:txBody>
          <a:bodyPr/>
          <a:lstStyle/>
          <a:p>
            <a:r>
              <a:rPr lang="en-US" altLang="zh-TW" dirty="0"/>
              <a:t>PART I: </a:t>
            </a:r>
            <a:r>
              <a:rPr lang="zh-TW" altLang="zh-TW" dirty="0"/>
              <a:t>入門與</a:t>
            </a:r>
            <a:r>
              <a:rPr lang="zh-TW" altLang="zh-TW" dirty="0" smtClean="0"/>
              <a:t>導論</a:t>
            </a:r>
            <a:endParaRPr lang="zh-TW" altLang="en-US" dirty="0"/>
          </a:p>
        </p:txBody>
      </p:sp>
      <p:sp>
        <p:nvSpPr>
          <p:cNvPr id="3" name="內容版面配置區 2"/>
          <p:cNvSpPr>
            <a:spLocks noGrp="1"/>
          </p:cNvSpPr>
          <p:nvPr>
            <p:ph idx="1"/>
          </p:nvPr>
        </p:nvSpPr>
        <p:spPr>
          <a:xfrm>
            <a:off x="899592" y="1340768"/>
            <a:ext cx="8079432" cy="4648200"/>
          </a:xfrm>
        </p:spPr>
        <p:txBody>
          <a:bodyPr/>
          <a:lstStyle/>
          <a:p>
            <a:pPr lvl="0"/>
            <a:r>
              <a:rPr lang="en-US" altLang="zh-TW" sz="2000" dirty="0"/>
              <a:t>DB2</a:t>
            </a:r>
            <a:r>
              <a:rPr lang="zh-TW" altLang="zh-TW" sz="2000" dirty="0"/>
              <a:t>系統及</a:t>
            </a:r>
            <a:r>
              <a:rPr lang="en-US" altLang="zh-TW" sz="2000" dirty="0"/>
              <a:t>SQL</a:t>
            </a:r>
            <a:r>
              <a:rPr lang="zh-TW" altLang="zh-TW" sz="2000" dirty="0"/>
              <a:t>語言</a:t>
            </a:r>
            <a:r>
              <a:rPr lang="en-US" altLang="zh-TW" sz="2000" dirty="0" smtClean="0"/>
              <a:t>:</a:t>
            </a:r>
          </a:p>
          <a:p>
            <a:pPr lvl="1"/>
            <a:r>
              <a:rPr lang="zh-TW" altLang="zh-TW" sz="1600" dirty="0" smtClean="0"/>
              <a:t>介紹</a:t>
            </a:r>
            <a:r>
              <a:rPr lang="zh-TW" altLang="zh-TW" sz="1600" dirty="0"/>
              <a:t>最多人使用的查詢語言</a:t>
            </a:r>
            <a:r>
              <a:rPr lang="en-US" altLang="zh-TW" sz="1600" dirty="0" smtClean="0"/>
              <a:t>SQL</a:t>
            </a:r>
          </a:p>
          <a:p>
            <a:pPr lvl="1"/>
            <a:r>
              <a:rPr lang="zh-TW" altLang="zh-TW" sz="1600" dirty="0" smtClean="0"/>
              <a:t>配合</a:t>
            </a:r>
            <a:r>
              <a:rPr lang="zh-TW" altLang="zh-TW" sz="1600" dirty="0"/>
              <a:t>實作習題，先試用一個免費的</a:t>
            </a:r>
            <a:r>
              <a:rPr lang="en-US" altLang="zh-TW" sz="1600" dirty="0"/>
              <a:t>DBMS</a:t>
            </a:r>
            <a:r>
              <a:rPr lang="zh-TW" altLang="zh-TW" sz="1600" dirty="0"/>
              <a:t>系統</a:t>
            </a:r>
            <a:r>
              <a:rPr lang="en-US" altLang="zh-TW" sz="1600" dirty="0" smtClean="0"/>
              <a:t>MySQL</a:t>
            </a:r>
          </a:p>
          <a:p>
            <a:pPr lvl="1"/>
            <a:r>
              <a:rPr lang="zh-TW" altLang="zh-TW" sz="1600" dirty="0" smtClean="0"/>
              <a:t>好比</a:t>
            </a:r>
            <a:r>
              <a:rPr lang="zh-TW" altLang="zh-TW" sz="1600" dirty="0"/>
              <a:t>要學開車可先在大停車場讓你繞一</a:t>
            </a:r>
            <a:r>
              <a:rPr lang="zh-TW" altLang="zh-TW" sz="1600" dirty="0" smtClean="0"/>
              <a:t>圈</a:t>
            </a:r>
            <a:endParaRPr lang="en-US" altLang="zh-TW" sz="1600" dirty="0" smtClean="0"/>
          </a:p>
          <a:p>
            <a:pPr lvl="1"/>
            <a:r>
              <a:rPr lang="zh-TW" altLang="zh-TW" sz="1600" dirty="0" smtClean="0"/>
              <a:t>這樣</a:t>
            </a:r>
            <a:r>
              <a:rPr lang="zh-TW" altLang="zh-TW" sz="1600" dirty="0"/>
              <a:t>我們在介紹下單元關連式資料模型的設計原理時會比較容易</a:t>
            </a:r>
            <a:r>
              <a:rPr lang="zh-TW" altLang="zh-TW" sz="1600" dirty="0" smtClean="0"/>
              <a:t>想像</a:t>
            </a:r>
            <a:endParaRPr lang="zh-TW" altLang="zh-TW" sz="1600" dirty="0"/>
          </a:p>
          <a:p>
            <a:pPr lvl="0"/>
            <a:r>
              <a:rPr lang="zh-TW" altLang="zh-TW" sz="2000" dirty="0"/>
              <a:t>關連式資料模型</a:t>
            </a:r>
            <a:r>
              <a:rPr lang="en-US" altLang="zh-TW" sz="2000" dirty="0"/>
              <a:t>(The Relational Model</a:t>
            </a:r>
            <a:r>
              <a:rPr lang="en-US" altLang="zh-TW" sz="2000" dirty="0" smtClean="0"/>
              <a:t>):</a:t>
            </a:r>
          </a:p>
          <a:p>
            <a:pPr lvl="1"/>
            <a:r>
              <a:rPr lang="zh-TW" altLang="zh-TW" sz="1600" dirty="0" smtClean="0"/>
              <a:t>闡述</a:t>
            </a:r>
            <a:r>
              <a:rPr lang="zh-TW" altLang="zh-TW" sz="1600" dirty="0"/>
              <a:t>使用者視資料庫為許多表格</a:t>
            </a:r>
            <a:r>
              <a:rPr lang="en-US" altLang="zh-TW" sz="1600" dirty="0"/>
              <a:t>(tables)</a:t>
            </a:r>
            <a:r>
              <a:rPr lang="zh-TW" altLang="zh-TW" sz="1600" dirty="0"/>
              <a:t>組成的關連式資料庫之原始設計</a:t>
            </a:r>
            <a:r>
              <a:rPr lang="zh-TW" altLang="zh-TW" sz="1600" dirty="0" smtClean="0"/>
              <a:t>原理</a:t>
            </a:r>
            <a:endParaRPr lang="en-US" altLang="zh-TW" sz="1600" dirty="0" smtClean="0"/>
          </a:p>
          <a:p>
            <a:pPr lvl="1"/>
            <a:r>
              <a:rPr lang="zh-TW" altLang="en-US" sz="1600" dirty="0" smtClean="0"/>
              <a:t>這是</a:t>
            </a:r>
            <a:r>
              <a:rPr lang="zh-TW" altLang="zh-TW" sz="1600" dirty="0"/>
              <a:t>關連式</a:t>
            </a:r>
            <a:r>
              <a:rPr lang="zh-TW" altLang="zh-TW" sz="1600" dirty="0" smtClean="0"/>
              <a:t>資</a:t>
            </a:r>
            <a:r>
              <a:rPr lang="zh-TW" altLang="en-US" sz="1600" dirty="0" smtClean="0"/>
              <a:t>料庫的理論基礎</a:t>
            </a:r>
            <a:endParaRPr lang="en-US" altLang="zh-TW" sz="1600" dirty="0" smtClean="0"/>
          </a:p>
          <a:p>
            <a:r>
              <a:rPr lang="zh-TW" altLang="zh-TW" sz="2000" dirty="0"/>
              <a:t>階層式資料模型</a:t>
            </a:r>
            <a:r>
              <a:rPr lang="en-US" altLang="zh-TW" sz="2000" dirty="0"/>
              <a:t>(The Hierarchical Model)</a:t>
            </a:r>
            <a:r>
              <a:rPr lang="zh-TW" altLang="zh-TW" sz="2000" dirty="0"/>
              <a:t>及網狀式資料模型</a:t>
            </a:r>
            <a:r>
              <a:rPr lang="en-US" altLang="zh-TW" sz="2000" dirty="0"/>
              <a:t>(The Network Model):</a:t>
            </a:r>
          </a:p>
          <a:p>
            <a:pPr lvl="1"/>
            <a:r>
              <a:rPr lang="zh-TW" altLang="zh-TW" sz="1600" dirty="0" smtClean="0"/>
              <a:t>這</a:t>
            </a:r>
            <a:r>
              <a:rPr lang="zh-TW" altLang="zh-TW" sz="1600" dirty="0"/>
              <a:t>是最早</a:t>
            </a:r>
            <a:r>
              <a:rPr lang="zh-TW" altLang="zh-TW" sz="1600" dirty="0" smtClean="0"/>
              <a:t>的</a:t>
            </a:r>
            <a:r>
              <a:rPr lang="zh-TW" altLang="en-US" sz="1600" dirty="0" smtClean="0"/>
              <a:t>二個</a:t>
            </a:r>
            <a:r>
              <a:rPr lang="zh-TW" altLang="zh-TW" sz="1600" dirty="0" smtClean="0"/>
              <a:t>資料模型</a:t>
            </a:r>
            <a:endParaRPr lang="en-US" altLang="zh-TW" sz="1600" dirty="0" smtClean="0"/>
          </a:p>
          <a:p>
            <a:pPr lvl="1"/>
            <a:r>
              <a:rPr lang="zh-TW" altLang="zh-TW" sz="1600" dirty="0" smtClean="0"/>
              <a:t>介紹</a:t>
            </a:r>
            <a:r>
              <a:rPr lang="zh-TW" altLang="zh-TW" sz="1600" dirty="0"/>
              <a:t>這二模型將有助於我們對資料庫模型更深入了解</a:t>
            </a:r>
            <a:r>
              <a:rPr lang="zh-TW" altLang="zh-TW" sz="1600" dirty="0" smtClean="0"/>
              <a:t>，並</a:t>
            </a:r>
            <a:r>
              <a:rPr lang="zh-TW" altLang="zh-TW" sz="1600" dirty="0"/>
              <a:t>知其</a:t>
            </a:r>
            <a:r>
              <a:rPr lang="zh-TW" altLang="zh-TW" sz="1600" dirty="0" smtClean="0"/>
              <a:t>來龍去脈</a:t>
            </a:r>
            <a:endParaRPr lang="en-US" altLang="zh-TW" sz="1600" dirty="0" smtClean="0"/>
          </a:p>
          <a:p>
            <a:pPr lvl="1"/>
            <a:r>
              <a:rPr lang="zh-TW" altLang="zh-TW" sz="1600" dirty="0" smtClean="0"/>
              <a:t>我們</a:t>
            </a:r>
            <a:r>
              <a:rPr lang="zh-TW" altLang="zh-TW" sz="1600" dirty="0"/>
              <a:t>將簡要的說明其原始設計</a:t>
            </a:r>
            <a:r>
              <a:rPr lang="zh-TW" altLang="zh-TW" sz="1600" dirty="0" smtClean="0"/>
              <a:t>原理</a:t>
            </a:r>
            <a:endParaRPr lang="zh-TW" altLang="zh-TW" sz="1600" dirty="0"/>
          </a:p>
          <a:p>
            <a:endParaRPr lang="zh-TW" altLang="en-US" sz="2000" dirty="0"/>
          </a:p>
        </p:txBody>
      </p:sp>
      <p:sp>
        <p:nvSpPr>
          <p:cNvPr id="4" name="投影片編號版面配置區 3"/>
          <p:cNvSpPr>
            <a:spLocks noGrp="1"/>
          </p:cNvSpPr>
          <p:nvPr>
            <p:ph type="sldNum" sz="quarter" idx="11"/>
          </p:nvPr>
        </p:nvSpPr>
        <p:spPr/>
        <p:txBody>
          <a:bodyPr/>
          <a:lstStyle/>
          <a:p>
            <a:r>
              <a:rPr lang="en-US" altLang="zh-TW" dirty="0" smtClean="0"/>
              <a:t>0-</a:t>
            </a:r>
            <a:fld id="{01737AE9-E746-44BF-B662-1129501DEE51}" type="slidenum">
              <a:rPr lang="en-US" altLang="zh-TW" smtClean="0"/>
              <a:pPr/>
              <a:t>10</a:t>
            </a:fld>
            <a:endParaRPr lang="en-US" altLang="zh-TW" dirty="0"/>
          </a:p>
        </p:txBody>
      </p:sp>
      <p:sp>
        <p:nvSpPr>
          <p:cNvPr id="5" name="頁尾版面配置區 4"/>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3264628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2268538" y="1647825"/>
            <a:ext cx="5754687" cy="3979863"/>
          </a:xfrm>
        </p:spPr>
        <p:txBody>
          <a:bodyPr/>
          <a:lstStyle/>
          <a:p>
            <a:pPr eaLnBrk="1" hangingPunct="1"/>
            <a:r>
              <a:rPr lang="en-US" altLang="zh-TW" dirty="0" smtClean="0"/>
              <a:t> Hierarchical Data Model</a:t>
            </a:r>
          </a:p>
          <a:p>
            <a:pPr eaLnBrk="1" hangingPunct="1"/>
            <a:r>
              <a:rPr lang="en-US" altLang="zh-TW" dirty="0" smtClean="0"/>
              <a:t> Network Data Model</a:t>
            </a:r>
          </a:p>
          <a:p>
            <a:pPr eaLnBrk="1" hangingPunct="1"/>
            <a:r>
              <a:rPr lang="en-US" altLang="zh-TW" dirty="0" smtClean="0"/>
              <a:t> Relational Data Model</a:t>
            </a:r>
          </a:p>
          <a:p>
            <a:pPr eaLnBrk="1" hangingPunct="1"/>
            <a:r>
              <a:rPr lang="en-US" altLang="zh-TW" dirty="0" smtClean="0"/>
              <a:t> Object-Oriented Data Model</a:t>
            </a:r>
          </a:p>
          <a:p>
            <a:pPr eaLnBrk="1" hangingPunct="1"/>
            <a:r>
              <a:rPr lang="en-US" altLang="zh-TW" dirty="0" smtClean="0"/>
              <a:t> </a:t>
            </a:r>
            <a:r>
              <a:rPr lang="en-US" altLang="zh-TW" b="1" dirty="0" smtClean="0"/>
              <a:t>…</a:t>
            </a:r>
          </a:p>
        </p:txBody>
      </p:sp>
      <p:sp>
        <p:nvSpPr>
          <p:cNvPr id="21508" name="Rectangle 4"/>
          <p:cNvSpPr>
            <a:spLocks noChangeArrowheads="1"/>
          </p:cNvSpPr>
          <p:nvPr/>
        </p:nvSpPr>
        <p:spPr bwMode="auto">
          <a:xfrm>
            <a:off x="2743745" y="555402"/>
            <a:ext cx="37004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rgbClr val="009900"/>
              </a:buClr>
              <a:buSzPct val="70000"/>
              <a:buFont typeface="Wingdings" pitchFamily="2" charset="2"/>
              <a:buNone/>
            </a:pPr>
            <a:r>
              <a:rPr lang="en-US" altLang="zh-TW" sz="3600" b="1" dirty="0" smtClean="0">
                <a:latin typeface="Times New Roman" pitchFamily="18" charset="0"/>
                <a:ea typeface="華康行書體(P)" pitchFamily="66" charset="-120"/>
              </a:rPr>
              <a:t>Data Models</a:t>
            </a:r>
            <a:endParaRPr lang="en-US" altLang="zh-TW" sz="2800" dirty="0">
              <a:latin typeface="Times New Roman" pitchFamily="18" charset="0"/>
              <a:ea typeface="華康行書體(P)" pitchFamily="66" charset="-120"/>
            </a:endParaRPr>
          </a:p>
        </p:txBody>
      </p:sp>
      <p:sp>
        <p:nvSpPr>
          <p:cNvPr id="5" name="Rectangle 6"/>
          <p:cNvSpPr>
            <a:spLocks noGrp="1" noChangeArrowheads="1"/>
          </p:cNvSpPr>
          <p:nvPr>
            <p:ph type="sldNum" sz="quarter" idx="4294967295"/>
          </p:nvPr>
        </p:nvSpPr>
        <p:spPr>
          <a:xfrm>
            <a:off x="6858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r"/>
            <a:r>
              <a:rPr lang="en-US" altLang="zh-TW" sz="1400" dirty="0" smtClean="0">
                <a:latin typeface="+mn-lt"/>
                <a:ea typeface="新細明體" pitchFamily="18" charset="-120"/>
              </a:rPr>
              <a:t>0-</a:t>
            </a:r>
            <a:fld id="{3F2E2E06-15BD-4A87-9FFF-C630AB1E31CF}" type="slidenum">
              <a:rPr lang="en-US" altLang="zh-TW" sz="1400" smtClean="0">
                <a:latin typeface="+mn-lt"/>
                <a:ea typeface="新細明體" pitchFamily="18" charset="-120"/>
              </a:rPr>
              <a:pPr algn="r"/>
              <a:t>11</a:t>
            </a:fld>
            <a:endParaRPr lang="en-US" altLang="zh-TW" sz="1400" dirty="0">
              <a:latin typeface="+mn-lt"/>
              <a:ea typeface="新細明體" pitchFamily="18" charset="-120"/>
            </a:endParaRPr>
          </a:p>
        </p:txBody>
      </p:sp>
      <p:sp>
        <p:nvSpPr>
          <p:cNvPr id="2" name="頁尾版面配置區 1"/>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9196604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投影片編號版面配置區 4"/>
          <p:cNvSpPr>
            <a:spLocks noGrp="1"/>
          </p:cNvSpPr>
          <p:nvPr>
            <p:ph type="sldNum" sz="quarter" idx="11"/>
          </p:nvPr>
        </p:nvSpPr>
        <p:spPr/>
        <p:txBody>
          <a:bodyPr/>
          <a:lstStyle/>
          <a:p>
            <a:r>
              <a:rPr lang="en-US" altLang="zh-TW" dirty="0" smtClean="0"/>
              <a:t>0-</a:t>
            </a:r>
            <a:fld id="{0662760E-68DD-4384-AF07-030AED76C5F1}" type="slidenum">
              <a:rPr lang="en-US" altLang="zh-TW" smtClean="0"/>
              <a:pPr/>
              <a:t>12</a:t>
            </a:fld>
            <a:endParaRPr lang="en-US" altLang="zh-TW" dirty="0"/>
          </a:p>
        </p:txBody>
      </p:sp>
      <p:grpSp>
        <p:nvGrpSpPr>
          <p:cNvPr id="28716" name="Group 44"/>
          <p:cNvGrpSpPr>
            <a:grpSpLocks/>
          </p:cNvGrpSpPr>
          <p:nvPr/>
        </p:nvGrpSpPr>
        <p:grpSpPr bwMode="auto">
          <a:xfrm>
            <a:off x="685800" y="1447800"/>
            <a:ext cx="7924800" cy="4583113"/>
            <a:chOff x="624" y="912"/>
            <a:chExt cx="4656" cy="2887"/>
          </a:xfrm>
        </p:grpSpPr>
        <p:sp>
          <p:nvSpPr>
            <p:cNvPr id="28677" name="Rectangle 5"/>
            <p:cNvSpPr>
              <a:spLocks noChangeArrowheads="1"/>
            </p:cNvSpPr>
            <p:nvPr/>
          </p:nvSpPr>
          <p:spPr bwMode="auto">
            <a:xfrm>
              <a:off x="1375" y="975"/>
              <a:ext cx="789"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zh-TW" sz="1400" b="1">
                  <a:ea typeface="新細明體" pitchFamily="18" charset="-120"/>
                </a:rPr>
                <a:t>1960s to</a:t>
              </a:r>
            </a:p>
            <a:p>
              <a:pPr eaLnBrk="0" hangingPunct="0">
                <a:lnSpc>
                  <a:spcPct val="60000"/>
                </a:lnSpc>
                <a:spcBef>
                  <a:spcPct val="50000"/>
                </a:spcBef>
              </a:pPr>
              <a:r>
                <a:rPr lang="en-US" altLang="zh-TW" sz="1400" b="1">
                  <a:ea typeface="新細明體" pitchFamily="18" charset="-120"/>
                </a:rPr>
                <a:t>Mid-1970s</a:t>
              </a:r>
            </a:p>
          </p:txBody>
        </p:sp>
        <p:sp>
          <p:nvSpPr>
            <p:cNvPr id="28678" name="Rectangle 6"/>
            <p:cNvSpPr>
              <a:spLocks noChangeArrowheads="1"/>
            </p:cNvSpPr>
            <p:nvPr/>
          </p:nvSpPr>
          <p:spPr bwMode="auto">
            <a:xfrm>
              <a:off x="2146" y="980"/>
              <a:ext cx="789"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zh-TW" sz="1400" b="1">
                  <a:ea typeface="新細明體" pitchFamily="18" charset="-120"/>
                </a:rPr>
                <a:t>1970s to</a:t>
              </a:r>
            </a:p>
            <a:p>
              <a:pPr eaLnBrk="0" hangingPunct="0">
                <a:lnSpc>
                  <a:spcPct val="60000"/>
                </a:lnSpc>
                <a:spcBef>
                  <a:spcPct val="50000"/>
                </a:spcBef>
              </a:pPr>
              <a:r>
                <a:rPr lang="en-US" altLang="zh-TW" sz="1400" b="1">
                  <a:ea typeface="新細明體" pitchFamily="18" charset="-120"/>
                </a:rPr>
                <a:t>Mid-1980s</a:t>
              </a:r>
            </a:p>
          </p:txBody>
        </p:sp>
        <p:sp>
          <p:nvSpPr>
            <p:cNvPr id="28679" name="Rectangle 7"/>
            <p:cNvSpPr>
              <a:spLocks noChangeArrowheads="1"/>
            </p:cNvSpPr>
            <p:nvPr/>
          </p:nvSpPr>
          <p:spPr bwMode="auto">
            <a:xfrm>
              <a:off x="3263" y="1000"/>
              <a:ext cx="395"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400" b="1">
                  <a:ea typeface="新細明體" pitchFamily="18" charset="-120"/>
                </a:rPr>
                <a:t>Late</a:t>
              </a:r>
            </a:p>
            <a:p>
              <a:pPr eaLnBrk="0" hangingPunct="0"/>
              <a:r>
                <a:rPr lang="en-US" altLang="zh-TW" sz="1400" b="1">
                  <a:ea typeface="新細明體" pitchFamily="18" charset="-120"/>
                </a:rPr>
                <a:t>1980s</a:t>
              </a:r>
            </a:p>
          </p:txBody>
        </p:sp>
        <p:sp>
          <p:nvSpPr>
            <p:cNvPr id="28680" name="Rectangle 8"/>
            <p:cNvSpPr>
              <a:spLocks noChangeArrowheads="1"/>
            </p:cNvSpPr>
            <p:nvPr/>
          </p:nvSpPr>
          <p:spPr bwMode="auto">
            <a:xfrm>
              <a:off x="4353" y="1056"/>
              <a:ext cx="43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400" b="1">
                  <a:ea typeface="新細明體" pitchFamily="18" charset="-120"/>
                </a:rPr>
                <a:t>Future</a:t>
              </a:r>
            </a:p>
          </p:txBody>
        </p:sp>
        <p:sp>
          <p:nvSpPr>
            <p:cNvPr id="28681" name="Rectangle 9"/>
            <p:cNvSpPr>
              <a:spLocks noChangeArrowheads="1"/>
            </p:cNvSpPr>
            <p:nvPr/>
          </p:nvSpPr>
          <p:spPr bwMode="auto">
            <a:xfrm>
              <a:off x="635" y="1524"/>
              <a:ext cx="66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b="1">
                  <a:ea typeface="新細明體" pitchFamily="18" charset="-120"/>
                </a:rPr>
                <a:t>Data Model</a:t>
              </a:r>
            </a:p>
          </p:txBody>
        </p:sp>
        <p:sp>
          <p:nvSpPr>
            <p:cNvPr id="28682" name="Rectangle 10"/>
            <p:cNvSpPr>
              <a:spLocks noChangeArrowheads="1"/>
            </p:cNvSpPr>
            <p:nvPr/>
          </p:nvSpPr>
          <p:spPr bwMode="auto">
            <a:xfrm>
              <a:off x="643" y="1971"/>
              <a:ext cx="598"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b="1">
                  <a:ea typeface="新細明體" pitchFamily="18" charset="-120"/>
                </a:rPr>
                <a:t>Database </a:t>
              </a:r>
            </a:p>
            <a:p>
              <a:pPr algn="l" eaLnBrk="0" hangingPunct="0"/>
              <a:r>
                <a:rPr lang="en-US" altLang="zh-TW" sz="1400" b="1">
                  <a:ea typeface="新細明體" pitchFamily="18" charset="-120"/>
                </a:rPr>
                <a:t>Hardware</a:t>
              </a:r>
            </a:p>
          </p:txBody>
        </p:sp>
        <p:sp>
          <p:nvSpPr>
            <p:cNvPr id="28683" name="Rectangle 11"/>
            <p:cNvSpPr>
              <a:spLocks noChangeArrowheads="1"/>
            </p:cNvSpPr>
            <p:nvPr/>
          </p:nvSpPr>
          <p:spPr bwMode="auto">
            <a:xfrm>
              <a:off x="651" y="2433"/>
              <a:ext cx="54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b="1">
                  <a:ea typeface="新細明體" pitchFamily="18" charset="-120"/>
                </a:rPr>
                <a:t>User</a:t>
              </a:r>
            </a:p>
            <a:p>
              <a:pPr algn="l" eaLnBrk="0" hangingPunct="0"/>
              <a:r>
                <a:rPr lang="en-US" altLang="zh-TW" sz="1400" b="1">
                  <a:ea typeface="新細明體" pitchFamily="18" charset="-120"/>
                </a:rPr>
                <a:t>Interface</a:t>
              </a:r>
            </a:p>
          </p:txBody>
        </p:sp>
        <p:sp>
          <p:nvSpPr>
            <p:cNvPr id="28684" name="Rectangle 12"/>
            <p:cNvSpPr>
              <a:spLocks noChangeArrowheads="1"/>
            </p:cNvSpPr>
            <p:nvPr/>
          </p:nvSpPr>
          <p:spPr bwMode="auto">
            <a:xfrm>
              <a:off x="644" y="2822"/>
              <a:ext cx="54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b="1">
                  <a:ea typeface="新細明體" pitchFamily="18" charset="-120"/>
                </a:rPr>
                <a:t>Program</a:t>
              </a:r>
            </a:p>
            <a:p>
              <a:pPr algn="l" eaLnBrk="0" hangingPunct="0"/>
              <a:r>
                <a:rPr lang="en-US" altLang="zh-TW" sz="1400" b="1">
                  <a:ea typeface="新細明體" pitchFamily="18" charset="-120"/>
                </a:rPr>
                <a:t>Interface</a:t>
              </a:r>
            </a:p>
          </p:txBody>
        </p:sp>
        <p:sp>
          <p:nvSpPr>
            <p:cNvPr id="28685" name="Rectangle 13"/>
            <p:cNvSpPr>
              <a:spLocks noChangeArrowheads="1"/>
            </p:cNvSpPr>
            <p:nvPr/>
          </p:nvSpPr>
          <p:spPr bwMode="auto">
            <a:xfrm>
              <a:off x="624" y="3278"/>
              <a:ext cx="737" cy="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b="1">
                  <a:ea typeface="新細明體" pitchFamily="18" charset="-120"/>
                </a:rPr>
                <a:t>Presentation</a:t>
              </a:r>
            </a:p>
            <a:p>
              <a:pPr algn="l" eaLnBrk="0" hangingPunct="0"/>
              <a:r>
                <a:rPr lang="en-US" altLang="zh-TW" sz="1400" b="1">
                  <a:ea typeface="新細明體" pitchFamily="18" charset="-120"/>
                </a:rPr>
                <a:t>and display</a:t>
              </a:r>
            </a:p>
            <a:p>
              <a:pPr algn="l" eaLnBrk="0" hangingPunct="0"/>
              <a:r>
                <a:rPr lang="en-US" altLang="zh-TW" sz="1400" b="1">
                  <a:ea typeface="新細明體" pitchFamily="18" charset="-120"/>
                </a:rPr>
                <a:t>processing</a:t>
              </a:r>
            </a:p>
          </p:txBody>
        </p:sp>
        <p:sp>
          <p:nvSpPr>
            <p:cNvPr id="28686" name="Rectangle 14"/>
            <p:cNvSpPr>
              <a:spLocks noChangeArrowheads="1"/>
            </p:cNvSpPr>
            <p:nvPr/>
          </p:nvSpPr>
          <p:spPr bwMode="auto">
            <a:xfrm>
              <a:off x="1437" y="1483"/>
              <a:ext cx="57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a:ea typeface="新細明體" pitchFamily="18" charset="-120"/>
                </a:rPr>
                <a:t>Network</a:t>
              </a:r>
            </a:p>
            <a:p>
              <a:pPr algn="l" eaLnBrk="0" hangingPunct="0"/>
              <a:r>
                <a:rPr lang="en-US" altLang="zh-TW" sz="1200">
                  <a:ea typeface="新細明體" pitchFamily="18" charset="-120"/>
                </a:rPr>
                <a:t>Hierarchical</a:t>
              </a:r>
            </a:p>
          </p:txBody>
        </p:sp>
        <p:sp>
          <p:nvSpPr>
            <p:cNvPr id="28687" name="Rectangle 15"/>
            <p:cNvSpPr>
              <a:spLocks noChangeArrowheads="1"/>
            </p:cNvSpPr>
            <p:nvPr/>
          </p:nvSpPr>
          <p:spPr bwMode="auto">
            <a:xfrm>
              <a:off x="1427" y="2029"/>
              <a:ext cx="781"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zh-TW" sz="1200">
                  <a:ea typeface="新細明體" pitchFamily="18" charset="-120"/>
                </a:rPr>
                <a:t>Mainframes</a:t>
              </a:r>
            </a:p>
          </p:txBody>
        </p:sp>
        <p:sp>
          <p:nvSpPr>
            <p:cNvPr id="28688" name="Rectangle 16"/>
            <p:cNvSpPr>
              <a:spLocks noChangeArrowheads="1"/>
            </p:cNvSpPr>
            <p:nvPr/>
          </p:nvSpPr>
          <p:spPr bwMode="auto">
            <a:xfrm>
              <a:off x="1443" y="2446"/>
              <a:ext cx="36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a:ea typeface="新細明體" pitchFamily="18" charset="-120"/>
                </a:rPr>
                <a:t>None</a:t>
              </a:r>
            </a:p>
            <a:p>
              <a:pPr algn="l" eaLnBrk="0" hangingPunct="0"/>
              <a:r>
                <a:rPr lang="en-US" altLang="zh-TW" sz="1200">
                  <a:ea typeface="新細明體" pitchFamily="18" charset="-120"/>
                </a:rPr>
                <a:t>Forms</a:t>
              </a:r>
            </a:p>
          </p:txBody>
        </p:sp>
        <p:sp>
          <p:nvSpPr>
            <p:cNvPr id="28689" name="Rectangle 17"/>
            <p:cNvSpPr>
              <a:spLocks noChangeArrowheads="1"/>
            </p:cNvSpPr>
            <p:nvPr/>
          </p:nvSpPr>
          <p:spPr bwMode="auto">
            <a:xfrm>
              <a:off x="1437" y="2889"/>
              <a:ext cx="538"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a:ea typeface="新細明體" pitchFamily="18" charset="-120"/>
                </a:rPr>
                <a:t>Procedural</a:t>
              </a:r>
            </a:p>
          </p:txBody>
        </p:sp>
        <p:sp>
          <p:nvSpPr>
            <p:cNvPr id="28690" name="Rectangle 18"/>
            <p:cNvSpPr>
              <a:spLocks noChangeArrowheads="1"/>
            </p:cNvSpPr>
            <p:nvPr/>
          </p:nvSpPr>
          <p:spPr bwMode="auto">
            <a:xfrm>
              <a:off x="1444" y="3295"/>
              <a:ext cx="547"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a:ea typeface="新細明體" pitchFamily="18" charset="-120"/>
                </a:rPr>
                <a:t>Reports</a:t>
              </a:r>
            </a:p>
            <a:p>
              <a:pPr algn="l" eaLnBrk="0" hangingPunct="0"/>
              <a:r>
                <a:rPr lang="en-US" altLang="zh-TW" sz="1200">
                  <a:ea typeface="新細明體" pitchFamily="18" charset="-120"/>
                </a:rPr>
                <a:t>Processing</a:t>
              </a:r>
            </a:p>
            <a:p>
              <a:pPr algn="l" eaLnBrk="0" hangingPunct="0"/>
              <a:r>
                <a:rPr lang="en-US" altLang="zh-TW" sz="1200">
                  <a:ea typeface="新細明體" pitchFamily="18" charset="-120"/>
                </a:rPr>
                <a:t>data</a:t>
              </a:r>
            </a:p>
          </p:txBody>
        </p:sp>
        <p:sp>
          <p:nvSpPr>
            <p:cNvPr id="28691" name="Rectangle 19"/>
            <p:cNvSpPr>
              <a:spLocks noChangeArrowheads="1"/>
            </p:cNvSpPr>
            <p:nvPr/>
          </p:nvSpPr>
          <p:spPr bwMode="auto">
            <a:xfrm>
              <a:off x="2145" y="1520"/>
              <a:ext cx="502"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a:ea typeface="新細明體" pitchFamily="18" charset="-120"/>
                </a:rPr>
                <a:t>Relational</a:t>
              </a:r>
            </a:p>
          </p:txBody>
        </p:sp>
        <p:sp>
          <p:nvSpPr>
            <p:cNvPr id="28692" name="Rectangle 20"/>
            <p:cNvSpPr>
              <a:spLocks noChangeArrowheads="1"/>
            </p:cNvSpPr>
            <p:nvPr/>
          </p:nvSpPr>
          <p:spPr bwMode="auto">
            <a:xfrm>
              <a:off x="2160" y="1872"/>
              <a:ext cx="573"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a:ea typeface="新細明體" pitchFamily="18" charset="-120"/>
                </a:rPr>
                <a:t>Mainframes</a:t>
              </a:r>
            </a:p>
            <a:p>
              <a:pPr algn="l" eaLnBrk="0" hangingPunct="0"/>
              <a:r>
                <a:rPr lang="en-US" altLang="zh-TW" sz="1200">
                  <a:ea typeface="新細明體" pitchFamily="18" charset="-120"/>
                </a:rPr>
                <a:t>Minis</a:t>
              </a:r>
            </a:p>
            <a:p>
              <a:pPr algn="l" eaLnBrk="0" hangingPunct="0"/>
              <a:r>
                <a:rPr lang="en-US" altLang="zh-TW" sz="1200">
                  <a:ea typeface="新細明體" pitchFamily="18" charset="-120"/>
                </a:rPr>
                <a:t>PCs</a:t>
              </a:r>
            </a:p>
          </p:txBody>
        </p:sp>
        <p:sp>
          <p:nvSpPr>
            <p:cNvPr id="28693" name="Rectangle 21"/>
            <p:cNvSpPr>
              <a:spLocks noChangeArrowheads="1"/>
            </p:cNvSpPr>
            <p:nvPr/>
          </p:nvSpPr>
          <p:spPr bwMode="auto">
            <a:xfrm>
              <a:off x="2162" y="2361"/>
              <a:ext cx="634"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a:ea typeface="新細明體" pitchFamily="18" charset="-120"/>
                </a:rPr>
                <a:t>Query </a:t>
              </a:r>
            </a:p>
            <a:p>
              <a:pPr algn="l" eaLnBrk="0" hangingPunct="0"/>
              <a:r>
                <a:rPr lang="en-US" altLang="zh-TW" sz="1200">
                  <a:ea typeface="新細明體" pitchFamily="18" charset="-120"/>
                </a:rPr>
                <a:t>languages</a:t>
              </a:r>
            </a:p>
            <a:p>
              <a:pPr algn="l" eaLnBrk="0" hangingPunct="0"/>
              <a:r>
                <a:rPr lang="en-US" altLang="zh-TW" sz="1200">
                  <a:ea typeface="新細明體" pitchFamily="18" charset="-120"/>
                </a:rPr>
                <a:t>- SQL, QUEL</a:t>
              </a:r>
            </a:p>
          </p:txBody>
        </p:sp>
        <p:sp>
          <p:nvSpPr>
            <p:cNvPr id="28694" name="Rectangle 22"/>
            <p:cNvSpPr>
              <a:spLocks noChangeArrowheads="1"/>
            </p:cNvSpPr>
            <p:nvPr/>
          </p:nvSpPr>
          <p:spPr bwMode="auto">
            <a:xfrm>
              <a:off x="2154" y="2795"/>
              <a:ext cx="537"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a:ea typeface="新細明體" pitchFamily="18" charset="-120"/>
                </a:rPr>
                <a:t>Embedded</a:t>
              </a:r>
            </a:p>
            <a:p>
              <a:pPr algn="l" eaLnBrk="0" hangingPunct="0"/>
              <a:r>
                <a:rPr lang="en-US" altLang="zh-TW" sz="1200">
                  <a:ea typeface="新細明體" pitchFamily="18" charset="-120"/>
                </a:rPr>
                <a:t>query</a:t>
              </a:r>
            </a:p>
            <a:p>
              <a:pPr algn="l" eaLnBrk="0" hangingPunct="0"/>
              <a:r>
                <a:rPr lang="en-US" altLang="zh-TW" sz="1200">
                  <a:ea typeface="新細明體" pitchFamily="18" charset="-120"/>
                </a:rPr>
                <a:t>language</a:t>
              </a:r>
            </a:p>
          </p:txBody>
        </p:sp>
        <p:sp>
          <p:nvSpPr>
            <p:cNvPr id="28695" name="Rectangle 23"/>
            <p:cNvSpPr>
              <a:spLocks noChangeArrowheads="1"/>
            </p:cNvSpPr>
            <p:nvPr/>
          </p:nvSpPr>
          <p:spPr bwMode="auto">
            <a:xfrm>
              <a:off x="2112" y="3168"/>
              <a:ext cx="716" cy="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a:ea typeface="新細明體" pitchFamily="18" charset="-120"/>
                </a:rPr>
                <a:t>Report</a:t>
              </a:r>
            </a:p>
            <a:p>
              <a:pPr algn="l" eaLnBrk="0" hangingPunct="0"/>
              <a:r>
                <a:rPr lang="en-US" altLang="zh-TW" sz="1200">
                  <a:ea typeface="新細明體" pitchFamily="18" charset="-120"/>
                </a:rPr>
                <a:t>generators</a:t>
              </a:r>
            </a:p>
            <a:p>
              <a:pPr algn="l" eaLnBrk="0" hangingPunct="0"/>
              <a:r>
                <a:rPr lang="en-US" altLang="zh-TW" sz="1200">
                  <a:ea typeface="新細明體" pitchFamily="18" charset="-120"/>
                </a:rPr>
                <a:t>Information</a:t>
              </a:r>
            </a:p>
            <a:p>
              <a:pPr algn="l" eaLnBrk="0" hangingPunct="0"/>
              <a:r>
                <a:rPr lang="en-US" altLang="zh-TW" sz="1200">
                  <a:ea typeface="新細明體" pitchFamily="18" charset="-120"/>
                </a:rPr>
                <a:t>and transaction</a:t>
              </a:r>
            </a:p>
            <a:p>
              <a:pPr algn="l" eaLnBrk="0" hangingPunct="0"/>
              <a:r>
                <a:rPr lang="en-US" altLang="zh-TW" sz="1200">
                  <a:ea typeface="新細明體" pitchFamily="18" charset="-120"/>
                </a:rPr>
                <a:t>processing</a:t>
              </a:r>
            </a:p>
          </p:txBody>
        </p:sp>
        <p:sp>
          <p:nvSpPr>
            <p:cNvPr id="28696" name="Rectangle 24"/>
            <p:cNvSpPr>
              <a:spLocks noChangeArrowheads="1"/>
            </p:cNvSpPr>
            <p:nvPr/>
          </p:nvSpPr>
          <p:spPr bwMode="auto">
            <a:xfrm>
              <a:off x="2954" y="1432"/>
              <a:ext cx="716"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a:ea typeface="新細明體" pitchFamily="18" charset="-120"/>
                </a:rPr>
                <a:t>Semantic</a:t>
              </a:r>
            </a:p>
            <a:p>
              <a:pPr algn="l" eaLnBrk="0" hangingPunct="0"/>
              <a:r>
                <a:rPr lang="en-US" altLang="zh-TW" sz="1200">
                  <a:ea typeface="新細明體" pitchFamily="18" charset="-120"/>
                </a:rPr>
                <a:t>Object-oriented</a:t>
              </a:r>
            </a:p>
            <a:p>
              <a:pPr algn="l" eaLnBrk="0" hangingPunct="0"/>
              <a:r>
                <a:rPr lang="en-US" altLang="zh-TW" sz="1200">
                  <a:ea typeface="新細明體" pitchFamily="18" charset="-120"/>
                </a:rPr>
                <a:t>Logic</a:t>
              </a:r>
            </a:p>
          </p:txBody>
        </p:sp>
        <p:sp>
          <p:nvSpPr>
            <p:cNvPr id="28697" name="Rectangle 25"/>
            <p:cNvSpPr>
              <a:spLocks noChangeArrowheads="1"/>
            </p:cNvSpPr>
            <p:nvPr/>
          </p:nvSpPr>
          <p:spPr bwMode="auto">
            <a:xfrm>
              <a:off x="2943" y="1904"/>
              <a:ext cx="959"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zh-TW" sz="1200">
                  <a:ea typeface="新細明體" pitchFamily="18" charset="-120"/>
                </a:rPr>
                <a:t>Faster PCs</a:t>
              </a:r>
            </a:p>
            <a:p>
              <a:pPr algn="l" eaLnBrk="0" hangingPunct="0"/>
              <a:r>
                <a:rPr lang="en-US" altLang="zh-TW" sz="1200">
                  <a:ea typeface="新細明體" pitchFamily="18" charset="-120"/>
                </a:rPr>
                <a:t>Workstations</a:t>
              </a:r>
            </a:p>
            <a:p>
              <a:pPr algn="l" eaLnBrk="0" hangingPunct="0"/>
              <a:r>
                <a:rPr lang="en-US" altLang="zh-TW" sz="1200">
                  <a:ea typeface="新細明體" pitchFamily="18" charset="-120"/>
                </a:rPr>
                <a:t>Database machines</a:t>
              </a:r>
            </a:p>
          </p:txBody>
        </p:sp>
        <p:sp>
          <p:nvSpPr>
            <p:cNvPr id="28698" name="Rectangle 26"/>
            <p:cNvSpPr>
              <a:spLocks noChangeArrowheads="1"/>
            </p:cNvSpPr>
            <p:nvPr/>
          </p:nvSpPr>
          <p:spPr bwMode="auto">
            <a:xfrm>
              <a:off x="2948" y="2403"/>
              <a:ext cx="728"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a:ea typeface="新細明體" pitchFamily="18" charset="-120"/>
                </a:rPr>
                <a:t>Graphics</a:t>
              </a:r>
            </a:p>
            <a:p>
              <a:pPr algn="l" eaLnBrk="0" hangingPunct="0"/>
              <a:r>
                <a:rPr lang="en-US" altLang="zh-TW" sz="1200">
                  <a:ea typeface="新細明體" pitchFamily="18" charset="-120"/>
                </a:rPr>
                <a:t>Menus</a:t>
              </a:r>
            </a:p>
            <a:p>
              <a:pPr algn="l" eaLnBrk="0" hangingPunct="0"/>
              <a:r>
                <a:rPr lang="en-US" altLang="zh-TW" sz="1200">
                  <a:ea typeface="新細明體" pitchFamily="18" charset="-120"/>
                </a:rPr>
                <a:t>Query-by-forms</a:t>
              </a:r>
            </a:p>
          </p:txBody>
        </p:sp>
        <p:sp>
          <p:nvSpPr>
            <p:cNvPr id="28699" name="Rectangle 27"/>
            <p:cNvSpPr>
              <a:spLocks noChangeArrowheads="1"/>
            </p:cNvSpPr>
            <p:nvPr/>
          </p:nvSpPr>
          <p:spPr bwMode="auto">
            <a:xfrm>
              <a:off x="2948" y="2861"/>
              <a:ext cx="87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a:ea typeface="新細明體" pitchFamily="18" charset="-120"/>
                </a:rPr>
                <a:t>4GL</a:t>
              </a:r>
            </a:p>
            <a:p>
              <a:pPr algn="l" eaLnBrk="0" hangingPunct="0"/>
              <a:r>
                <a:rPr lang="en-US" altLang="zh-TW" sz="1200">
                  <a:ea typeface="新細明體" pitchFamily="18" charset="-120"/>
                </a:rPr>
                <a:t>Logic programming</a:t>
              </a:r>
            </a:p>
          </p:txBody>
        </p:sp>
        <p:sp>
          <p:nvSpPr>
            <p:cNvPr id="28700" name="Rectangle 28"/>
            <p:cNvSpPr>
              <a:spLocks noChangeArrowheads="1"/>
            </p:cNvSpPr>
            <p:nvPr/>
          </p:nvSpPr>
          <p:spPr bwMode="auto">
            <a:xfrm>
              <a:off x="2949" y="3180"/>
              <a:ext cx="830"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a:ea typeface="新細明體" pitchFamily="18" charset="-120"/>
                </a:rPr>
                <a:t>Business graphics</a:t>
              </a:r>
            </a:p>
            <a:p>
              <a:pPr algn="l" eaLnBrk="0" hangingPunct="0"/>
              <a:r>
                <a:rPr lang="en-US" altLang="zh-TW" sz="1200">
                  <a:ea typeface="新細明體" pitchFamily="18" charset="-120"/>
                </a:rPr>
                <a:t>Image output</a:t>
              </a:r>
            </a:p>
            <a:p>
              <a:pPr algn="l" eaLnBrk="0" hangingPunct="0"/>
              <a:r>
                <a:rPr lang="en-US" altLang="zh-TW" sz="1200">
                  <a:ea typeface="新細明體" pitchFamily="18" charset="-120"/>
                </a:rPr>
                <a:t>Knowledge</a:t>
              </a:r>
            </a:p>
            <a:p>
              <a:pPr algn="l" eaLnBrk="0" hangingPunct="0"/>
              <a:r>
                <a:rPr lang="en-US" altLang="zh-TW" sz="1200">
                  <a:ea typeface="新細明體" pitchFamily="18" charset="-120"/>
                </a:rPr>
                <a:t>processing</a:t>
              </a:r>
            </a:p>
          </p:txBody>
        </p:sp>
        <p:sp>
          <p:nvSpPr>
            <p:cNvPr id="28701" name="Rectangle 29"/>
            <p:cNvSpPr>
              <a:spLocks noChangeArrowheads="1"/>
            </p:cNvSpPr>
            <p:nvPr/>
          </p:nvSpPr>
          <p:spPr bwMode="auto">
            <a:xfrm>
              <a:off x="4033" y="1352"/>
              <a:ext cx="1247"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zh-TW" sz="1200">
                  <a:ea typeface="新細明體" pitchFamily="18" charset="-120"/>
                </a:rPr>
                <a:t>Merging data models, knowledge representation,</a:t>
              </a:r>
            </a:p>
            <a:p>
              <a:pPr algn="l" eaLnBrk="0" hangingPunct="0"/>
              <a:r>
                <a:rPr lang="en-US" altLang="zh-TW" sz="1200">
                  <a:ea typeface="新細明體" pitchFamily="18" charset="-120"/>
                </a:rPr>
                <a:t>and programming</a:t>
              </a:r>
            </a:p>
            <a:p>
              <a:pPr algn="l" eaLnBrk="0" hangingPunct="0"/>
              <a:r>
                <a:rPr lang="en-US" altLang="zh-TW" sz="1200">
                  <a:ea typeface="新細明體" pitchFamily="18" charset="-120"/>
                </a:rPr>
                <a:t>languages</a:t>
              </a:r>
            </a:p>
          </p:txBody>
        </p:sp>
        <p:sp>
          <p:nvSpPr>
            <p:cNvPr id="28702" name="Rectangle 30"/>
            <p:cNvSpPr>
              <a:spLocks noChangeArrowheads="1"/>
            </p:cNvSpPr>
            <p:nvPr/>
          </p:nvSpPr>
          <p:spPr bwMode="auto">
            <a:xfrm>
              <a:off x="4080" y="2017"/>
              <a:ext cx="859"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a:ea typeface="新細明體" pitchFamily="18" charset="-120"/>
                </a:rPr>
                <a:t>Parallel processing</a:t>
              </a:r>
            </a:p>
            <a:p>
              <a:pPr algn="l" eaLnBrk="0" hangingPunct="0"/>
              <a:r>
                <a:rPr lang="en-US" altLang="zh-TW" sz="1200">
                  <a:ea typeface="新細明體" pitchFamily="18" charset="-120"/>
                </a:rPr>
                <a:t>Optical memories</a:t>
              </a:r>
            </a:p>
          </p:txBody>
        </p:sp>
        <p:sp>
          <p:nvSpPr>
            <p:cNvPr id="28703" name="Rectangle 31"/>
            <p:cNvSpPr>
              <a:spLocks noChangeArrowheads="1"/>
            </p:cNvSpPr>
            <p:nvPr/>
          </p:nvSpPr>
          <p:spPr bwMode="auto">
            <a:xfrm>
              <a:off x="4052" y="2454"/>
              <a:ext cx="78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a:ea typeface="新細明體" pitchFamily="18" charset="-120"/>
                </a:rPr>
                <a:t>Natural language</a:t>
              </a:r>
            </a:p>
            <a:p>
              <a:pPr algn="l" eaLnBrk="0" hangingPunct="0"/>
              <a:r>
                <a:rPr lang="en-US" altLang="zh-TW" sz="1200">
                  <a:ea typeface="新細明體" pitchFamily="18" charset="-120"/>
                </a:rPr>
                <a:t>Speech input</a:t>
              </a:r>
            </a:p>
          </p:txBody>
        </p:sp>
        <p:sp>
          <p:nvSpPr>
            <p:cNvPr id="28704" name="Rectangle 32"/>
            <p:cNvSpPr>
              <a:spLocks noChangeArrowheads="1"/>
            </p:cNvSpPr>
            <p:nvPr/>
          </p:nvSpPr>
          <p:spPr bwMode="auto">
            <a:xfrm>
              <a:off x="4045" y="2808"/>
              <a:ext cx="900"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a:ea typeface="新細明體" pitchFamily="18" charset="-120"/>
                </a:rPr>
                <a:t>Integrated database</a:t>
              </a:r>
            </a:p>
            <a:p>
              <a:pPr algn="l" eaLnBrk="0" hangingPunct="0"/>
              <a:r>
                <a:rPr lang="en-US" altLang="zh-TW" sz="1200">
                  <a:ea typeface="新細明體" pitchFamily="18" charset="-120"/>
                </a:rPr>
                <a:t>and programming</a:t>
              </a:r>
            </a:p>
            <a:p>
              <a:pPr algn="l" eaLnBrk="0" hangingPunct="0"/>
              <a:r>
                <a:rPr lang="en-US" altLang="zh-TW" sz="1200">
                  <a:ea typeface="新細明體" pitchFamily="18" charset="-120"/>
                </a:rPr>
                <a:t>language</a:t>
              </a:r>
            </a:p>
          </p:txBody>
        </p:sp>
        <p:sp>
          <p:nvSpPr>
            <p:cNvPr id="28705" name="Rectangle 33"/>
            <p:cNvSpPr>
              <a:spLocks noChangeArrowheads="1"/>
            </p:cNvSpPr>
            <p:nvPr/>
          </p:nvSpPr>
          <p:spPr bwMode="auto">
            <a:xfrm>
              <a:off x="4043" y="3187"/>
              <a:ext cx="1237"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zh-TW" sz="1200">
                  <a:ea typeface="新細明體" pitchFamily="18" charset="-120"/>
                </a:rPr>
                <a:t>Generalized display</a:t>
              </a:r>
            </a:p>
            <a:p>
              <a:pPr algn="l" eaLnBrk="0" hangingPunct="0"/>
              <a:r>
                <a:rPr lang="en-US" altLang="zh-TW" sz="1200">
                  <a:ea typeface="新細明體" pitchFamily="18" charset="-120"/>
                </a:rPr>
                <a:t>managers</a:t>
              </a:r>
            </a:p>
            <a:p>
              <a:pPr algn="l" eaLnBrk="0" hangingPunct="0"/>
              <a:r>
                <a:rPr lang="en-US" altLang="zh-TW" sz="1200">
                  <a:ea typeface="新細明體" pitchFamily="18" charset="-120"/>
                </a:rPr>
                <a:t>Distributed knowledge</a:t>
              </a:r>
            </a:p>
            <a:p>
              <a:pPr algn="l" eaLnBrk="0" hangingPunct="0"/>
              <a:r>
                <a:rPr lang="en-US" altLang="zh-TW" sz="1200">
                  <a:ea typeface="新細明體" pitchFamily="18" charset="-120"/>
                </a:rPr>
                <a:t>processing</a:t>
              </a:r>
            </a:p>
          </p:txBody>
        </p:sp>
        <p:sp>
          <p:nvSpPr>
            <p:cNvPr id="28706" name="Rectangle 34"/>
            <p:cNvSpPr>
              <a:spLocks noChangeArrowheads="1"/>
            </p:cNvSpPr>
            <p:nvPr/>
          </p:nvSpPr>
          <p:spPr bwMode="auto">
            <a:xfrm>
              <a:off x="655" y="912"/>
              <a:ext cx="4481" cy="28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707" name="Line 35"/>
            <p:cNvSpPr>
              <a:spLocks noChangeShapeType="1"/>
            </p:cNvSpPr>
            <p:nvPr/>
          </p:nvSpPr>
          <p:spPr bwMode="auto">
            <a:xfrm>
              <a:off x="655" y="1301"/>
              <a:ext cx="445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708" name="Line 36"/>
            <p:cNvSpPr>
              <a:spLocks noChangeShapeType="1"/>
            </p:cNvSpPr>
            <p:nvPr/>
          </p:nvSpPr>
          <p:spPr bwMode="auto">
            <a:xfrm>
              <a:off x="655" y="1852"/>
              <a:ext cx="445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709" name="Line 37"/>
            <p:cNvSpPr>
              <a:spLocks noChangeShapeType="1"/>
            </p:cNvSpPr>
            <p:nvPr/>
          </p:nvSpPr>
          <p:spPr bwMode="auto">
            <a:xfrm>
              <a:off x="653" y="2352"/>
              <a:ext cx="445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710" name="Line 38"/>
            <p:cNvSpPr>
              <a:spLocks noChangeShapeType="1"/>
            </p:cNvSpPr>
            <p:nvPr/>
          </p:nvSpPr>
          <p:spPr bwMode="auto">
            <a:xfrm>
              <a:off x="668" y="2776"/>
              <a:ext cx="445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711" name="Line 39"/>
            <p:cNvSpPr>
              <a:spLocks noChangeShapeType="1"/>
            </p:cNvSpPr>
            <p:nvPr/>
          </p:nvSpPr>
          <p:spPr bwMode="auto">
            <a:xfrm>
              <a:off x="653" y="3168"/>
              <a:ext cx="445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712" name="Line 40"/>
            <p:cNvSpPr>
              <a:spLocks noChangeShapeType="1"/>
            </p:cNvSpPr>
            <p:nvPr/>
          </p:nvSpPr>
          <p:spPr bwMode="auto">
            <a:xfrm>
              <a:off x="1414" y="912"/>
              <a:ext cx="0" cy="28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713" name="Line 41"/>
            <p:cNvSpPr>
              <a:spLocks noChangeShapeType="1"/>
            </p:cNvSpPr>
            <p:nvPr/>
          </p:nvSpPr>
          <p:spPr bwMode="auto">
            <a:xfrm>
              <a:off x="2124" y="921"/>
              <a:ext cx="0" cy="28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714" name="Line 42"/>
            <p:cNvSpPr>
              <a:spLocks noChangeShapeType="1"/>
            </p:cNvSpPr>
            <p:nvPr/>
          </p:nvSpPr>
          <p:spPr bwMode="auto">
            <a:xfrm>
              <a:off x="2957" y="921"/>
              <a:ext cx="0" cy="28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715" name="Line 43"/>
            <p:cNvSpPr>
              <a:spLocks noChangeShapeType="1"/>
            </p:cNvSpPr>
            <p:nvPr/>
          </p:nvSpPr>
          <p:spPr bwMode="auto">
            <a:xfrm>
              <a:off x="4008" y="912"/>
              <a:ext cx="0" cy="28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8717" name="Rectangle 45"/>
          <p:cNvSpPr>
            <a:spLocks noChangeArrowheads="1"/>
          </p:cNvSpPr>
          <p:nvPr/>
        </p:nvSpPr>
        <p:spPr bwMode="auto">
          <a:xfrm>
            <a:off x="936625" y="381000"/>
            <a:ext cx="72691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4000" b="1" dirty="0" smtClean="0">
                <a:solidFill>
                  <a:schemeClr val="tx2"/>
                </a:solidFill>
                <a:latin typeface="Times New Roman" pitchFamily="18" charset="0"/>
                <a:ea typeface="華康行書體(P)" pitchFamily="66" charset="-120"/>
              </a:rPr>
              <a:t>Database </a:t>
            </a:r>
            <a:r>
              <a:rPr lang="en-US" altLang="zh-TW" sz="4000" b="1" dirty="0">
                <a:solidFill>
                  <a:schemeClr val="tx2"/>
                </a:solidFill>
                <a:latin typeface="Times New Roman" pitchFamily="18" charset="0"/>
                <a:ea typeface="華康行書體(P)" pitchFamily="66" charset="-120"/>
              </a:rPr>
              <a:t>Technology Trends</a:t>
            </a:r>
          </a:p>
        </p:txBody>
      </p:sp>
      <p:sp>
        <p:nvSpPr>
          <p:cNvPr id="2" name="頁尾版面配置區 1"/>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3615800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body" idx="1"/>
          </p:nvPr>
        </p:nvSpPr>
        <p:spPr>
          <a:xfrm>
            <a:off x="1458854" y="1700808"/>
            <a:ext cx="6756400" cy="3773462"/>
          </a:xfrm>
        </p:spPr>
        <p:txBody>
          <a:bodyPr/>
          <a:lstStyle/>
          <a:p>
            <a:pPr eaLnBrk="1" hangingPunct="1">
              <a:lnSpc>
                <a:spcPct val="80000"/>
              </a:lnSpc>
            </a:pPr>
            <a:r>
              <a:rPr lang="en-US" altLang="zh-TW" sz="2000" b="1" dirty="0" smtClean="0"/>
              <a:t>Unit 1    Introduction to DBMS</a:t>
            </a:r>
          </a:p>
          <a:p>
            <a:pPr eaLnBrk="1" hangingPunct="1">
              <a:lnSpc>
                <a:spcPct val="80000"/>
              </a:lnSpc>
            </a:pPr>
            <a:r>
              <a:rPr lang="en-US" altLang="zh-TW" sz="2000" b="1" dirty="0" smtClean="0"/>
              <a:t>Unit 2    DB2 and SQL</a:t>
            </a:r>
          </a:p>
          <a:p>
            <a:pPr eaLnBrk="1" hangingPunct="1">
              <a:lnSpc>
                <a:spcPct val="80000"/>
              </a:lnSpc>
            </a:pPr>
            <a:r>
              <a:rPr lang="en-US" altLang="zh-TW" sz="2000" b="1" dirty="0" smtClean="0"/>
              <a:t>Unit 3    The Relational Model</a:t>
            </a:r>
          </a:p>
          <a:p>
            <a:pPr eaLnBrk="1" hangingPunct="1">
              <a:lnSpc>
                <a:spcPct val="80000"/>
              </a:lnSpc>
            </a:pPr>
            <a:r>
              <a:rPr lang="en-US" altLang="zh-TW" sz="2000" b="1" dirty="0" smtClean="0"/>
              <a:t>Unit 4    The Hierarchical Model </a:t>
            </a:r>
          </a:p>
          <a:p>
            <a:pPr eaLnBrk="1" hangingPunct="1">
              <a:lnSpc>
                <a:spcPct val="80000"/>
              </a:lnSpc>
            </a:pPr>
            <a:r>
              <a:rPr lang="en-US" altLang="zh-TW" sz="2000" b="1" dirty="0" smtClean="0"/>
              <a:t>Unit 5    The Network Model</a:t>
            </a:r>
          </a:p>
        </p:txBody>
      </p:sp>
      <p:sp>
        <p:nvSpPr>
          <p:cNvPr id="10244" name="Rectangle 3"/>
          <p:cNvSpPr>
            <a:spLocks noChangeArrowheads="1"/>
          </p:cNvSpPr>
          <p:nvPr/>
        </p:nvSpPr>
        <p:spPr bwMode="auto">
          <a:xfrm>
            <a:off x="1439652" y="682625"/>
            <a:ext cx="622869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60000"/>
              </a:lnSpc>
              <a:spcBef>
                <a:spcPct val="50000"/>
              </a:spcBef>
              <a:buClr>
                <a:srgbClr val="009900"/>
              </a:buClr>
              <a:buSzPct val="70000"/>
              <a:buFont typeface="Wingdings" pitchFamily="2" charset="2"/>
              <a:buNone/>
            </a:pPr>
            <a:r>
              <a:rPr lang="en-US" altLang="zh-TW" sz="3200" b="1" dirty="0" smtClean="0">
                <a:latin typeface="Times New Roman" pitchFamily="18" charset="0"/>
                <a:ea typeface="華康行書體(P)" pitchFamily="66" charset="-120"/>
              </a:rPr>
              <a:t>Contents of PART </a:t>
            </a:r>
            <a:r>
              <a:rPr lang="en-US" altLang="zh-TW" sz="3200" b="1" dirty="0">
                <a:latin typeface="Times New Roman" pitchFamily="18" charset="0"/>
                <a:ea typeface="華康行書體(P)" pitchFamily="66" charset="-120"/>
              </a:rPr>
              <a:t>I</a:t>
            </a:r>
            <a:r>
              <a:rPr lang="en-US" altLang="zh-TW" sz="2800" b="1" dirty="0" smtClean="0">
                <a:latin typeface="Times New Roman" pitchFamily="18" charset="0"/>
                <a:ea typeface="華康行書體(P)" pitchFamily="66" charset="-120"/>
              </a:rPr>
              <a:t>: </a:t>
            </a:r>
            <a:r>
              <a:rPr lang="zh-TW" altLang="zh-TW" sz="3200" b="1" dirty="0">
                <a:latin typeface="Times New Roman" pitchFamily="18" charset="0"/>
                <a:ea typeface="華康行書體(P)" pitchFamily="66" charset="-120"/>
              </a:rPr>
              <a:t>入門與導論</a:t>
            </a:r>
            <a:endParaRPr lang="en-US" altLang="zh-TW" sz="3200" b="1" dirty="0">
              <a:latin typeface="Times New Roman" pitchFamily="18" charset="0"/>
              <a:ea typeface="華康行書體(P)" pitchFamily="66" charset="-120"/>
            </a:endParaRPr>
          </a:p>
        </p:txBody>
      </p:sp>
      <p:sp>
        <p:nvSpPr>
          <p:cNvPr id="2" name="頁尾版面配置區 1"/>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
        <p:nvSpPr>
          <p:cNvPr id="6" name="投影片編號版面配置區 4"/>
          <p:cNvSpPr>
            <a:spLocks noGrp="1"/>
          </p:cNvSpPr>
          <p:nvPr>
            <p:ph type="sldNum" sz="quarter" idx="11"/>
          </p:nvPr>
        </p:nvSpPr>
        <p:spPr>
          <a:xfrm>
            <a:off x="6858000" y="6248400"/>
            <a:ext cx="1905000" cy="457200"/>
          </a:xfrm>
        </p:spPr>
        <p:txBody>
          <a:bodyPr/>
          <a:lstStyle/>
          <a:p>
            <a:r>
              <a:rPr lang="en-US" altLang="zh-TW" dirty="0" smtClean="0"/>
              <a:t>0-</a:t>
            </a:r>
            <a:fld id="{50251DC4-282B-4538-9F42-5A3E33F4F540}" type="slidenum">
              <a:rPr lang="en-US" altLang="zh-TW" smtClean="0"/>
              <a:pPr/>
              <a:t>13</a:t>
            </a:fld>
            <a:endParaRPr lang="en-US" altLang="zh-TW" dirty="0"/>
          </a:p>
        </p:txBody>
      </p:sp>
    </p:spTree>
    <p:extLst>
      <p:ext uri="{BB962C8B-B14F-4D97-AF65-F5344CB8AC3E}">
        <p14:creationId xmlns:p14="http://schemas.microsoft.com/office/powerpoint/2010/main" val="2173110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1520" y="381000"/>
            <a:ext cx="8640960" cy="838200"/>
          </a:xfrm>
        </p:spPr>
        <p:txBody>
          <a:bodyPr/>
          <a:lstStyle/>
          <a:p>
            <a:r>
              <a:rPr lang="en-US" altLang="zh-TW" dirty="0"/>
              <a:t>PART II: </a:t>
            </a:r>
            <a:r>
              <a:rPr lang="zh-TW" altLang="zh-TW" dirty="0"/>
              <a:t>資料庫</a:t>
            </a:r>
            <a:r>
              <a:rPr lang="zh-TW" altLang="zh-TW" dirty="0" smtClean="0"/>
              <a:t>設計</a:t>
            </a:r>
            <a:r>
              <a:rPr lang="en-US" altLang="zh-TW" dirty="0" smtClean="0"/>
              <a:t> (</a:t>
            </a:r>
            <a:r>
              <a:rPr lang="en-US" altLang="zh-TW" dirty="0"/>
              <a:t>Database Design</a:t>
            </a:r>
            <a:r>
              <a:rPr lang="en-US" altLang="zh-TW" dirty="0" smtClean="0"/>
              <a:t>)</a:t>
            </a:r>
            <a:endParaRPr lang="zh-TW" altLang="en-US" dirty="0"/>
          </a:p>
        </p:txBody>
      </p:sp>
      <p:sp>
        <p:nvSpPr>
          <p:cNvPr id="3" name="內容版面配置區 2"/>
          <p:cNvSpPr>
            <a:spLocks noGrp="1"/>
          </p:cNvSpPr>
          <p:nvPr>
            <p:ph idx="1"/>
          </p:nvPr>
        </p:nvSpPr>
        <p:spPr>
          <a:xfrm>
            <a:off x="899592" y="1412776"/>
            <a:ext cx="7632848" cy="4648200"/>
          </a:xfrm>
        </p:spPr>
        <p:txBody>
          <a:bodyPr/>
          <a:lstStyle/>
          <a:p>
            <a:pPr lvl="0"/>
            <a:r>
              <a:rPr lang="zh-TW" altLang="zh-TW" sz="1800" dirty="0"/>
              <a:t>資料庫問題分析</a:t>
            </a:r>
            <a:r>
              <a:rPr lang="zh-TW" altLang="zh-TW" sz="1800" dirty="0" smtClean="0"/>
              <a:t>與</a:t>
            </a:r>
            <a:r>
              <a:rPr lang="zh-TW" altLang="en-US" sz="1800" dirty="0" smtClean="0"/>
              <a:t>架構規劃</a:t>
            </a:r>
            <a:r>
              <a:rPr lang="en-US" altLang="zh-TW" sz="1800" dirty="0" smtClean="0"/>
              <a:t>: </a:t>
            </a:r>
            <a:endParaRPr lang="en-US" altLang="zh-TW" sz="1800" dirty="0"/>
          </a:p>
          <a:p>
            <a:pPr lvl="1"/>
            <a:r>
              <a:rPr lang="zh-TW" altLang="zh-TW" sz="1400" dirty="0">
                <a:cs typeface="+mn-cs"/>
              </a:rPr>
              <a:t>若有一大量資料想利用</a:t>
            </a:r>
            <a:r>
              <a:rPr lang="en-US" altLang="zh-TW" sz="1400" dirty="0">
                <a:cs typeface="+mn-cs"/>
              </a:rPr>
              <a:t>DBMS</a:t>
            </a:r>
            <a:r>
              <a:rPr lang="zh-TW" altLang="zh-TW" sz="1400" dirty="0">
                <a:cs typeface="+mn-cs"/>
              </a:rPr>
              <a:t>建資料庫來管理。第一步要分析問題，找到使用者</a:t>
            </a:r>
            <a:r>
              <a:rPr lang="zh-TW" altLang="zh-TW" sz="1400" dirty="0" smtClean="0">
                <a:cs typeface="+mn-cs"/>
              </a:rPr>
              <a:t>需求</a:t>
            </a:r>
            <a:endParaRPr lang="en-US" altLang="zh-TW" sz="1400" dirty="0" smtClean="0">
              <a:cs typeface="+mn-cs"/>
            </a:endParaRPr>
          </a:p>
          <a:p>
            <a:pPr lvl="1"/>
            <a:r>
              <a:rPr lang="zh-TW" altLang="zh-TW" sz="1400" dirty="0" smtClean="0">
                <a:cs typeface="+mn-cs"/>
              </a:rPr>
              <a:t>實體</a:t>
            </a:r>
            <a:r>
              <a:rPr lang="en-US" altLang="zh-TW" sz="1400" dirty="0">
                <a:cs typeface="+mn-cs"/>
              </a:rPr>
              <a:t>-</a:t>
            </a:r>
            <a:r>
              <a:rPr lang="zh-TW" altLang="zh-TW" sz="1400" dirty="0">
                <a:cs typeface="+mn-cs"/>
              </a:rPr>
              <a:t>關係模型</a:t>
            </a:r>
            <a:r>
              <a:rPr lang="en-US" altLang="zh-TW" sz="1400" dirty="0">
                <a:cs typeface="+mn-cs"/>
              </a:rPr>
              <a:t>(Entity-Relationship Model,</a:t>
            </a:r>
            <a:r>
              <a:rPr lang="zh-TW" altLang="zh-TW" sz="1400" dirty="0">
                <a:cs typeface="+mn-cs"/>
              </a:rPr>
              <a:t>簡稱</a:t>
            </a:r>
            <a:r>
              <a:rPr lang="en-US" altLang="zh-TW" sz="1400" dirty="0">
                <a:cs typeface="+mn-cs"/>
              </a:rPr>
              <a:t>E-R Model)</a:t>
            </a:r>
            <a:r>
              <a:rPr lang="zh-TW" altLang="zh-TW" sz="1400" dirty="0">
                <a:cs typeface="+mn-cs"/>
              </a:rPr>
              <a:t>是一套資料庫的設計工具。我們可以利用</a:t>
            </a:r>
            <a:r>
              <a:rPr lang="en-US" altLang="zh-TW" sz="1400" dirty="0">
                <a:cs typeface="+mn-cs"/>
              </a:rPr>
              <a:t>E-R Model</a:t>
            </a:r>
            <a:r>
              <a:rPr lang="zh-TW" altLang="zh-TW" sz="1400" dirty="0">
                <a:cs typeface="+mn-cs"/>
              </a:rPr>
              <a:t>分析資料庫問題。它可以把真實世界中複雜的問題中的事物和關係轉化為資料庫中的資料</a:t>
            </a:r>
            <a:r>
              <a:rPr lang="zh-TW" altLang="zh-TW" sz="1400" dirty="0" smtClean="0">
                <a:cs typeface="+mn-cs"/>
              </a:rPr>
              <a:t>架構</a:t>
            </a:r>
            <a:endParaRPr lang="en-US" altLang="zh-TW" sz="1400" dirty="0" smtClean="0">
              <a:cs typeface="+mn-cs"/>
            </a:endParaRPr>
          </a:p>
          <a:p>
            <a:pPr lvl="1"/>
            <a:r>
              <a:rPr lang="zh-TW" altLang="zh-TW" sz="1400" dirty="0" smtClean="0">
                <a:cs typeface="+mn-cs"/>
              </a:rPr>
              <a:t>由於</a:t>
            </a:r>
            <a:r>
              <a:rPr lang="zh-TW" altLang="zh-TW" sz="1400" dirty="0">
                <a:cs typeface="+mn-cs"/>
              </a:rPr>
              <a:t>利用實體</a:t>
            </a:r>
            <a:r>
              <a:rPr lang="en-US" altLang="zh-TW" sz="1400" dirty="0">
                <a:cs typeface="+mn-cs"/>
              </a:rPr>
              <a:t>-</a:t>
            </a:r>
            <a:r>
              <a:rPr lang="zh-TW" altLang="zh-TW" sz="1400" dirty="0">
                <a:cs typeface="+mn-cs"/>
              </a:rPr>
              <a:t>關係模型設計資料庫時</a:t>
            </a:r>
            <a:r>
              <a:rPr lang="en-US" altLang="zh-TW" sz="1400" dirty="0">
                <a:cs typeface="+mn-cs"/>
              </a:rPr>
              <a:t>, </a:t>
            </a:r>
            <a:r>
              <a:rPr lang="zh-TW" altLang="zh-TW" sz="1400" dirty="0">
                <a:cs typeface="+mn-cs"/>
              </a:rPr>
              <a:t>並不會牽涉到資料庫的操作、儲存方式等複雜的電腦運作。所以</a:t>
            </a:r>
            <a:r>
              <a:rPr lang="en-US" altLang="zh-TW" sz="1400" dirty="0">
                <a:cs typeface="+mn-cs"/>
              </a:rPr>
              <a:t>,</a:t>
            </a:r>
            <a:r>
              <a:rPr lang="zh-TW" altLang="zh-TW" sz="1400" dirty="0">
                <a:cs typeface="+mn-cs"/>
              </a:rPr>
              <a:t>我們會把心力放在需求分析去規劃想要的資料庫，並以實體</a:t>
            </a:r>
            <a:r>
              <a:rPr lang="en-US" altLang="zh-TW" sz="1400" dirty="0">
                <a:cs typeface="+mn-cs"/>
              </a:rPr>
              <a:t>-</a:t>
            </a:r>
            <a:r>
              <a:rPr lang="zh-TW" altLang="zh-TW" sz="1400" dirty="0">
                <a:cs typeface="+mn-cs"/>
              </a:rPr>
              <a:t>關係圖</a:t>
            </a:r>
            <a:r>
              <a:rPr lang="en-US" altLang="zh-TW" sz="1400" dirty="0">
                <a:cs typeface="+mn-cs"/>
              </a:rPr>
              <a:t>(E-R Diagram)</a:t>
            </a:r>
            <a:r>
              <a:rPr lang="zh-TW" altLang="zh-TW" sz="1400" dirty="0">
                <a:cs typeface="+mn-cs"/>
              </a:rPr>
              <a:t>來</a:t>
            </a:r>
            <a:r>
              <a:rPr lang="zh-TW" altLang="zh-TW" sz="1400" dirty="0" smtClean="0">
                <a:cs typeface="+mn-cs"/>
              </a:rPr>
              <a:t>呈現</a:t>
            </a:r>
            <a:endParaRPr lang="zh-TW" altLang="zh-TW" sz="1400" dirty="0">
              <a:cs typeface="+mn-cs"/>
            </a:endParaRPr>
          </a:p>
          <a:p>
            <a:pPr lvl="0"/>
            <a:r>
              <a:rPr lang="zh-TW" altLang="zh-TW" sz="1800" dirty="0"/>
              <a:t>資料庫的表格正規化</a:t>
            </a:r>
            <a:r>
              <a:rPr lang="en-US" altLang="zh-TW" sz="1800" dirty="0"/>
              <a:t>: </a:t>
            </a:r>
            <a:endParaRPr lang="en-US" altLang="zh-TW" sz="1800" dirty="0" smtClean="0"/>
          </a:p>
          <a:p>
            <a:pPr lvl="1"/>
            <a:r>
              <a:rPr lang="zh-TW" altLang="zh-TW" sz="1400" dirty="0" smtClean="0"/>
              <a:t>實體</a:t>
            </a:r>
            <a:r>
              <a:rPr lang="en-US" altLang="zh-TW" sz="1400" dirty="0"/>
              <a:t>-</a:t>
            </a:r>
            <a:r>
              <a:rPr lang="zh-TW" altLang="zh-TW" sz="1400" dirty="0"/>
              <a:t>關係圖很容易轉化為表格</a:t>
            </a:r>
            <a:r>
              <a:rPr lang="en-US" altLang="zh-TW" sz="1400" dirty="0"/>
              <a:t>(Tables)</a:t>
            </a:r>
            <a:r>
              <a:rPr lang="zh-TW" altLang="zh-TW" sz="1400" dirty="0"/>
              <a:t>，而資料庫就是由許多表格</a:t>
            </a:r>
            <a:r>
              <a:rPr lang="en-US" altLang="zh-TW" sz="1400" dirty="0"/>
              <a:t>(tables)</a:t>
            </a:r>
            <a:r>
              <a:rPr lang="zh-TW" altLang="zh-TW" sz="1400" dirty="0"/>
              <a:t>組成</a:t>
            </a:r>
            <a:r>
              <a:rPr lang="zh-TW" altLang="zh-TW" sz="1400" dirty="0" smtClean="0"/>
              <a:t>的</a:t>
            </a:r>
            <a:endParaRPr lang="en-US" altLang="zh-TW" sz="1400" dirty="0" smtClean="0"/>
          </a:p>
          <a:p>
            <a:pPr lvl="1"/>
            <a:r>
              <a:rPr lang="zh-TW" altLang="zh-TW" sz="1400" dirty="0" smtClean="0"/>
              <a:t>這些</a:t>
            </a:r>
            <a:r>
              <a:rPr lang="zh-TW" altLang="zh-TW" sz="1400" dirty="0"/>
              <a:t>表格要正規化</a:t>
            </a:r>
            <a:r>
              <a:rPr lang="en-US" altLang="zh-TW" sz="1400" dirty="0"/>
              <a:t>(Normalization)</a:t>
            </a:r>
            <a:r>
              <a:rPr lang="zh-TW" altLang="zh-TW" sz="1400" dirty="0"/>
              <a:t>才能避免將來操作時的異常現象</a:t>
            </a:r>
            <a:r>
              <a:rPr lang="zh-TW" altLang="zh-TW" sz="1400" dirty="0" smtClean="0"/>
              <a:t>發生</a:t>
            </a:r>
            <a:endParaRPr lang="zh-TW" altLang="zh-TW" sz="1400" dirty="0"/>
          </a:p>
          <a:p>
            <a:pPr lvl="0"/>
            <a:r>
              <a:rPr lang="zh-TW" altLang="zh-TW" sz="1800" dirty="0"/>
              <a:t>設計介面增刪查改資料庫</a:t>
            </a:r>
            <a:r>
              <a:rPr lang="en-US" altLang="zh-TW" sz="1800" dirty="0"/>
              <a:t>: </a:t>
            </a:r>
            <a:endParaRPr lang="en-US" altLang="zh-TW" sz="1800" dirty="0" smtClean="0"/>
          </a:p>
          <a:p>
            <a:pPr lvl="1"/>
            <a:r>
              <a:rPr lang="zh-TW" altLang="zh-TW" sz="1400" dirty="0" smtClean="0"/>
              <a:t>如何</a:t>
            </a:r>
            <a:r>
              <a:rPr lang="zh-TW" altLang="zh-TW" sz="1400" dirty="0"/>
              <a:t>方便、又有效率的管理存取資料庫是使用者最關心的二個</a:t>
            </a:r>
            <a:r>
              <a:rPr lang="zh-TW" altLang="zh-TW" sz="1400" dirty="0" smtClean="0"/>
              <a:t>要素</a:t>
            </a:r>
            <a:endParaRPr lang="en-US" altLang="zh-TW" sz="1400" dirty="0" smtClean="0"/>
          </a:p>
          <a:p>
            <a:pPr lvl="1"/>
            <a:r>
              <a:rPr lang="zh-TW" altLang="zh-TW" sz="1400" dirty="0" smtClean="0"/>
              <a:t>良好</a:t>
            </a:r>
            <a:r>
              <a:rPr lang="zh-TW" altLang="zh-TW" sz="1400" dirty="0"/>
              <a:t>的介面設計，可以讓使用者方便的查詢、方便的新增、方便的刪除、方便的修改的處理</a:t>
            </a:r>
            <a:r>
              <a:rPr lang="zh-TW" altLang="zh-TW" sz="1400" dirty="0" smtClean="0"/>
              <a:t>資料庫</a:t>
            </a:r>
            <a:endParaRPr lang="zh-TW" altLang="zh-TW" sz="1400" dirty="0"/>
          </a:p>
          <a:p>
            <a:endParaRPr lang="zh-TW" altLang="en-US" sz="1800" dirty="0"/>
          </a:p>
        </p:txBody>
      </p:sp>
      <p:sp>
        <p:nvSpPr>
          <p:cNvPr id="4" name="投影片編號版面配置區 3"/>
          <p:cNvSpPr>
            <a:spLocks noGrp="1"/>
          </p:cNvSpPr>
          <p:nvPr>
            <p:ph type="sldNum" sz="quarter" idx="11"/>
          </p:nvPr>
        </p:nvSpPr>
        <p:spPr/>
        <p:txBody>
          <a:bodyPr/>
          <a:lstStyle/>
          <a:p>
            <a:r>
              <a:rPr lang="en-US" altLang="zh-TW" dirty="0" smtClean="0"/>
              <a:t>0-</a:t>
            </a:r>
            <a:fld id="{01737AE9-E746-44BF-B662-1129501DEE51}" type="slidenum">
              <a:rPr lang="en-US" altLang="zh-TW" smtClean="0"/>
              <a:pPr/>
              <a:t>14</a:t>
            </a:fld>
            <a:endParaRPr lang="en-US" altLang="zh-TW" dirty="0"/>
          </a:p>
        </p:txBody>
      </p:sp>
      <p:sp>
        <p:nvSpPr>
          <p:cNvPr id="5" name="頁尾版面配置區 4"/>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3752098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r>
              <a:rPr lang="en-US" altLang="zh-TW" smtClean="0"/>
              <a:t>0-</a:t>
            </a:r>
            <a:fld id="{92A02B47-088B-45F9-936E-A43B867C913B}" type="slidenum">
              <a:rPr lang="en-US" altLang="zh-TW" smtClean="0"/>
              <a:pPr/>
              <a:t>15</a:t>
            </a:fld>
            <a:endParaRPr lang="en-US" altLang="zh-TW" dirty="0"/>
          </a:p>
        </p:txBody>
      </p:sp>
      <p:sp>
        <p:nvSpPr>
          <p:cNvPr id="3" name="Rectangle 2"/>
          <p:cNvSpPr txBox="1">
            <a:spLocks noChangeArrowheads="1"/>
          </p:cNvSpPr>
          <p:nvPr/>
        </p:nvSpPr>
        <p:spPr bwMode="auto">
          <a:xfrm>
            <a:off x="1066800" y="457200"/>
            <a:ext cx="72771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TW"/>
            </a:defPPr>
            <a:lvl1pPr>
              <a:defRPr sz="4000" b="1">
                <a:solidFill>
                  <a:schemeClr val="tx2"/>
                </a:solidFill>
                <a:latin typeface="Times New Roman" pitchFamily="18" charset="0"/>
                <a:ea typeface="華康行書體(P)" pitchFamily="66" charset="-120"/>
              </a:defRPr>
            </a:lvl1pPr>
          </a:lstStyle>
          <a:p>
            <a:r>
              <a:rPr lang="en-US" altLang="zh-TW" dirty="0"/>
              <a:t>Database Design</a:t>
            </a:r>
          </a:p>
        </p:txBody>
      </p:sp>
      <p:sp>
        <p:nvSpPr>
          <p:cNvPr id="4" name="Rectangle 3"/>
          <p:cNvSpPr txBox="1">
            <a:spLocks noChangeArrowheads="1"/>
          </p:cNvSpPr>
          <p:nvPr/>
        </p:nvSpPr>
        <p:spPr bwMode="auto">
          <a:xfrm>
            <a:off x="1066800" y="1412776"/>
            <a:ext cx="7559675"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kumimoji="1" sz="2000" b="1">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lr>
                <a:schemeClr val="folHlink"/>
              </a:buClr>
              <a:buSzPct val="55000"/>
              <a:buFont typeface="Wingdings" pitchFamily="2" charset="2"/>
              <a:buChar char="n"/>
              <a:defRPr kumimoji="1" sz="20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4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8000"/>
              </a:buClr>
              <a:buSzPct val="9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45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45000"/>
              <a:buFont typeface="Wingdings" pitchFamily="2" charset="2"/>
              <a:buChar char="n"/>
              <a:defRPr kumimoji="1">
                <a:solidFill>
                  <a:schemeClr val="tx1"/>
                </a:solidFill>
                <a:latin typeface="+mn-lt"/>
                <a:ea typeface="+mn-ea"/>
              </a:defRPr>
            </a:lvl6pPr>
            <a:lvl7pPr marL="2971800" indent="-228600" algn="l" rtl="0" fontAlgn="base">
              <a:spcBef>
                <a:spcPct val="20000"/>
              </a:spcBef>
              <a:spcAft>
                <a:spcPct val="0"/>
              </a:spcAft>
              <a:buClr>
                <a:schemeClr val="accent1"/>
              </a:buClr>
              <a:buSzPct val="45000"/>
              <a:buFont typeface="Wingdings" pitchFamily="2" charset="2"/>
              <a:buChar char="n"/>
              <a:defRPr kumimoji="1">
                <a:solidFill>
                  <a:schemeClr val="tx1"/>
                </a:solidFill>
                <a:latin typeface="+mn-lt"/>
                <a:ea typeface="+mn-ea"/>
              </a:defRPr>
            </a:lvl7pPr>
            <a:lvl8pPr marL="3429000" indent="-228600" algn="l" rtl="0" fontAlgn="base">
              <a:spcBef>
                <a:spcPct val="20000"/>
              </a:spcBef>
              <a:spcAft>
                <a:spcPct val="0"/>
              </a:spcAft>
              <a:buClr>
                <a:schemeClr val="accent1"/>
              </a:buClr>
              <a:buSzPct val="45000"/>
              <a:buFont typeface="Wingdings" pitchFamily="2" charset="2"/>
              <a:buChar char="n"/>
              <a:defRPr kumimoji="1">
                <a:solidFill>
                  <a:schemeClr val="tx1"/>
                </a:solidFill>
                <a:latin typeface="+mn-lt"/>
                <a:ea typeface="+mn-ea"/>
              </a:defRPr>
            </a:lvl8pPr>
            <a:lvl9pPr marL="3886200" indent="-228600" algn="l" rtl="0" fontAlgn="base">
              <a:spcBef>
                <a:spcPct val="20000"/>
              </a:spcBef>
              <a:spcAft>
                <a:spcPct val="0"/>
              </a:spcAft>
              <a:buClr>
                <a:schemeClr val="accent1"/>
              </a:buClr>
              <a:buSzPct val="45000"/>
              <a:buFont typeface="Wingdings" pitchFamily="2" charset="2"/>
              <a:buChar char="n"/>
              <a:defRPr kumimoji="1">
                <a:solidFill>
                  <a:schemeClr val="tx1"/>
                </a:solidFill>
                <a:latin typeface="+mn-lt"/>
                <a:ea typeface="+mn-ea"/>
              </a:defRPr>
            </a:lvl9pPr>
          </a:lstStyle>
          <a:p>
            <a:pPr marL="342900" marR="0" lvl="0" indent="-342900" algn="l" defTabSz="914400" rtl="0" eaLnBrk="1" fontAlgn="base" latinLnBrk="0" hangingPunct="1">
              <a:spcBef>
                <a:spcPct val="20000"/>
              </a:spcBef>
              <a:spcAft>
                <a:spcPct val="0"/>
              </a:spcAft>
              <a:buClr>
                <a:srgbClr val="FF0000"/>
              </a:buClr>
              <a:buSzPct val="60000"/>
              <a:buFont typeface="Wingdings" pitchFamily="2" charset="2"/>
              <a:buChar char="n"/>
              <a:tabLst/>
              <a:defRPr/>
            </a:pPr>
            <a:r>
              <a:rPr kumimoji="1" lang="en-US" altLang="zh-TW" sz="2000" b="1" i="0" u="none" strike="noStrike" kern="0" cap="none" spc="0" normalizeH="0" baseline="0" noProof="0" dirty="0" smtClean="0">
                <a:ln>
                  <a:noFill/>
                </a:ln>
                <a:solidFill>
                  <a:srgbClr val="000000"/>
                </a:solidFill>
                <a:effectLst/>
                <a:uLnTx/>
                <a:uFillTx/>
                <a:latin typeface="Times New Roman"/>
                <a:ea typeface="新細明體"/>
                <a:cs typeface="+mn-cs"/>
              </a:rPr>
              <a:t>Database Design - </a:t>
            </a:r>
            <a:r>
              <a:rPr kumimoji="1" lang="en-US" altLang="zh-TW" sz="2000" b="0" i="0" u="none" strike="noStrike" kern="0" cap="none" spc="0" normalizeH="0" baseline="0" noProof="0" dirty="0" smtClean="0">
                <a:ln>
                  <a:noFill/>
                </a:ln>
                <a:solidFill>
                  <a:srgbClr val="000000"/>
                </a:solidFill>
                <a:effectLst/>
                <a:uLnTx/>
                <a:uFillTx/>
                <a:latin typeface="Times New Roman"/>
                <a:ea typeface="新細明體"/>
                <a:cs typeface="+mn-cs"/>
              </a:rPr>
              <a:t>The process of designing the general structure of the database:</a:t>
            </a:r>
          </a:p>
          <a:p>
            <a:pPr marL="742950" marR="0" lvl="1" indent="-285750" algn="l" defTabSz="914400" rtl="0" eaLnBrk="1" fontAlgn="base" latinLnBrk="0" hangingPunct="1">
              <a:lnSpc>
                <a:spcPct val="100000"/>
              </a:lnSpc>
              <a:spcBef>
                <a:spcPct val="20000"/>
              </a:spcBef>
              <a:spcAft>
                <a:spcPct val="0"/>
              </a:spcAft>
              <a:buClr>
                <a:srgbClr val="3333CC"/>
              </a:buClr>
              <a:buSzPct val="55000"/>
              <a:buFont typeface="Wingdings" pitchFamily="2" charset="2"/>
              <a:buChar char="n"/>
              <a:tabLst/>
              <a:defRPr/>
            </a:pPr>
            <a:r>
              <a:rPr kumimoji="1" lang="en-US" altLang="zh-TW" sz="2000" b="0" i="0" u="none" strike="noStrike" kern="0" cap="none" spc="0" normalizeH="0" baseline="0" noProof="0" dirty="0" smtClean="0">
                <a:ln>
                  <a:noFill/>
                </a:ln>
                <a:solidFill>
                  <a:srgbClr val="000000"/>
                </a:solidFill>
                <a:effectLst/>
                <a:uLnTx/>
                <a:uFillTx/>
                <a:latin typeface="Times New Roman"/>
                <a:ea typeface="新細明體"/>
              </a:rPr>
              <a:t>Logical Design</a:t>
            </a:r>
          </a:p>
          <a:p>
            <a:pPr marL="742950" marR="0" lvl="1" indent="-285750" algn="l" defTabSz="914400" rtl="0" eaLnBrk="1" fontAlgn="base" latinLnBrk="0" hangingPunct="1">
              <a:lnSpc>
                <a:spcPct val="100000"/>
              </a:lnSpc>
              <a:spcBef>
                <a:spcPct val="20000"/>
              </a:spcBef>
              <a:spcAft>
                <a:spcPct val="0"/>
              </a:spcAft>
              <a:buClr>
                <a:srgbClr val="3333CC"/>
              </a:buClr>
              <a:buSzPct val="55000"/>
              <a:buFont typeface="Wingdings" pitchFamily="2" charset="2"/>
              <a:buChar char="n"/>
              <a:tabLst/>
              <a:defRPr/>
            </a:pPr>
            <a:r>
              <a:rPr kumimoji="1" lang="en-US" altLang="zh-TW" sz="2000" b="0" i="0" u="none" strike="noStrike" kern="0" cap="none" spc="0" normalizeH="0" baseline="0" noProof="0" dirty="0" smtClean="0">
                <a:ln>
                  <a:noFill/>
                </a:ln>
                <a:solidFill>
                  <a:srgbClr val="000000"/>
                </a:solidFill>
                <a:effectLst/>
                <a:uLnTx/>
                <a:uFillTx/>
                <a:latin typeface="Times New Roman"/>
                <a:ea typeface="新細明體"/>
              </a:rPr>
              <a:t>Physical Design</a:t>
            </a:r>
          </a:p>
          <a:p>
            <a:pPr marL="742950" marR="0" lvl="1" indent="-285750" algn="l" defTabSz="914400" rtl="0" eaLnBrk="1" fontAlgn="base" latinLnBrk="0" hangingPunct="1">
              <a:lnSpc>
                <a:spcPct val="100000"/>
              </a:lnSpc>
              <a:spcBef>
                <a:spcPct val="20000"/>
              </a:spcBef>
              <a:spcAft>
                <a:spcPct val="0"/>
              </a:spcAft>
              <a:buClr>
                <a:srgbClr val="3333CC"/>
              </a:buClr>
              <a:buSzPct val="55000"/>
              <a:buFont typeface="Wingdings" pitchFamily="2" charset="2"/>
              <a:buChar char="n"/>
              <a:tabLst/>
              <a:defRPr/>
            </a:pPr>
            <a:endParaRPr kumimoji="1" lang="en-US" altLang="zh-TW" sz="800" b="0" i="0" u="none" strike="noStrike" kern="0" cap="none" spc="0" normalizeH="0" baseline="0" noProof="0" dirty="0" smtClean="0">
              <a:ln>
                <a:noFill/>
              </a:ln>
              <a:solidFill>
                <a:srgbClr val="000000"/>
              </a:solidFill>
              <a:effectLst/>
              <a:uLnTx/>
              <a:uFillTx/>
              <a:latin typeface="Times New Roman"/>
              <a:ea typeface="新細明體"/>
            </a:endParaRPr>
          </a:p>
          <a:p>
            <a:pPr marL="342900" marR="0" lvl="0" indent="-342900" algn="l" defTabSz="914400" rtl="0" eaLnBrk="1" fontAlgn="base" latinLnBrk="0" hangingPunct="1">
              <a:spcBef>
                <a:spcPct val="20000"/>
              </a:spcBef>
              <a:spcAft>
                <a:spcPct val="0"/>
              </a:spcAft>
              <a:buClr>
                <a:srgbClr val="FF0000"/>
              </a:buClr>
              <a:buSzPct val="60000"/>
              <a:buFont typeface="Wingdings" pitchFamily="2" charset="2"/>
              <a:buChar char="n"/>
              <a:tabLst/>
              <a:defRPr/>
            </a:pPr>
            <a:r>
              <a:rPr kumimoji="1" lang="en-US" altLang="zh-TW" sz="2000" b="1" i="0" u="none" strike="noStrike" kern="0" cap="none" spc="0" normalizeH="0" baseline="0" noProof="0" dirty="0" smtClean="0">
                <a:ln>
                  <a:noFill/>
                </a:ln>
                <a:solidFill>
                  <a:srgbClr val="000000"/>
                </a:solidFill>
                <a:effectLst/>
                <a:uLnTx/>
                <a:uFillTx/>
                <a:latin typeface="Times New Roman"/>
                <a:ea typeface="新細明體"/>
                <a:cs typeface="+mn-cs"/>
              </a:rPr>
              <a:t>Logical Design </a:t>
            </a:r>
            <a:r>
              <a:rPr kumimoji="1" lang="en-US" altLang="zh-TW" sz="2000" b="1" i="0" u="none" strike="noStrike" kern="0" cap="none" spc="0" normalizeH="0" baseline="0" noProof="0" dirty="0" smtClean="0">
                <a:ln>
                  <a:noFill/>
                </a:ln>
                <a:solidFill>
                  <a:srgbClr val="000000"/>
                </a:solidFill>
                <a:effectLst/>
                <a:uLnTx/>
                <a:uFillTx/>
                <a:latin typeface="Helvetica" pitchFamily="34" charset="0"/>
                <a:ea typeface="新細明體"/>
                <a:cs typeface="+mn-cs"/>
              </a:rPr>
              <a:t>–</a:t>
            </a:r>
            <a:r>
              <a:rPr kumimoji="1" lang="en-US" altLang="zh-TW" sz="2000" b="1" i="0" u="none" strike="noStrike" kern="0" cap="none" spc="0" normalizeH="0" baseline="0" noProof="0" dirty="0" smtClean="0">
                <a:ln>
                  <a:noFill/>
                </a:ln>
                <a:solidFill>
                  <a:srgbClr val="000000"/>
                </a:solidFill>
                <a:effectLst/>
                <a:uLnTx/>
                <a:uFillTx/>
                <a:latin typeface="Times New Roman"/>
                <a:ea typeface="新細明體"/>
                <a:cs typeface="+mn-cs"/>
              </a:rPr>
              <a:t>  </a:t>
            </a:r>
            <a:r>
              <a:rPr kumimoji="1" lang="en-US" altLang="zh-TW" sz="2000" b="0" i="0" u="none" strike="noStrike" kern="0" cap="none" spc="0" normalizeH="0" baseline="0" noProof="0" dirty="0" smtClean="0">
                <a:ln>
                  <a:noFill/>
                </a:ln>
                <a:solidFill>
                  <a:srgbClr val="000000"/>
                </a:solidFill>
                <a:effectLst/>
                <a:uLnTx/>
                <a:uFillTx/>
                <a:latin typeface="Times New Roman"/>
                <a:ea typeface="新細明體"/>
                <a:cs typeface="+mn-cs"/>
              </a:rPr>
              <a:t>Deciding on the database schema. </a:t>
            </a:r>
          </a:p>
          <a:p>
            <a:pPr marL="742950" marR="0" lvl="1" indent="-285750" algn="l" defTabSz="914400" rtl="0" eaLnBrk="1" fontAlgn="base" latinLnBrk="0" hangingPunct="1">
              <a:lnSpc>
                <a:spcPct val="100000"/>
              </a:lnSpc>
              <a:spcBef>
                <a:spcPct val="20000"/>
              </a:spcBef>
              <a:spcAft>
                <a:spcPct val="0"/>
              </a:spcAft>
              <a:buClr>
                <a:srgbClr val="3333CC"/>
              </a:buClr>
              <a:buSzPct val="55000"/>
              <a:buFont typeface="Wingdings" pitchFamily="2" charset="2"/>
              <a:buChar char="n"/>
              <a:tabLst/>
              <a:defRPr/>
            </a:pPr>
            <a:r>
              <a:rPr kumimoji="1" lang="en-US" altLang="zh-TW" sz="2000" b="0" i="0" u="none" strike="noStrike" kern="0" cap="none" spc="0" normalizeH="0" baseline="0" noProof="0" dirty="0" smtClean="0">
                <a:ln>
                  <a:noFill/>
                </a:ln>
                <a:solidFill>
                  <a:srgbClr val="000000"/>
                </a:solidFill>
                <a:effectLst/>
                <a:uLnTx/>
                <a:uFillTx/>
                <a:latin typeface="Times New Roman"/>
                <a:ea typeface="新細明體"/>
              </a:rPr>
              <a:t>To find a </a:t>
            </a:r>
            <a:r>
              <a:rPr kumimoji="1" lang="en-US" altLang="zh-TW" sz="2000" b="0" i="0" u="none" strike="noStrike" kern="0" cap="none" spc="0" normalizeH="0" baseline="0" noProof="0" dirty="0" smtClean="0">
                <a:ln>
                  <a:noFill/>
                </a:ln>
                <a:solidFill>
                  <a:srgbClr val="000000"/>
                </a:solidFill>
                <a:effectLst/>
                <a:uLnTx/>
                <a:uFillTx/>
                <a:latin typeface="Helvetica" pitchFamily="34" charset="0"/>
                <a:ea typeface="新細明體"/>
              </a:rPr>
              <a:t>“</a:t>
            </a:r>
            <a:r>
              <a:rPr kumimoji="1" lang="en-US" altLang="zh-TW" sz="2000" b="0" i="0" u="none" strike="noStrike" kern="0" cap="none" spc="0" normalizeH="0" baseline="0" noProof="0" dirty="0" smtClean="0">
                <a:ln>
                  <a:noFill/>
                </a:ln>
                <a:solidFill>
                  <a:srgbClr val="000000"/>
                </a:solidFill>
                <a:effectLst/>
                <a:uLnTx/>
                <a:uFillTx/>
                <a:latin typeface="Times New Roman"/>
                <a:ea typeface="新細明體"/>
              </a:rPr>
              <a:t>good</a:t>
            </a:r>
            <a:r>
              <a:rPr kumimoji="1" lang="en-US" altLang="zh-TW" sz="2000" b="0" i="0" u="none" strike="noStrike" kern="0" cap="none" spc="0" normalizeH="0" baseline="0" noProof="0" dirty="0" smtClean="0">
                <a:ln>
                  <a:noFill/>
                </a:ln>
                <a:solidFill>
                  <a:srgbClr val="000000"/>
                </a:solidFill>
                <a:effectLst/>
                <a:uLnTx/>
                <a:uFillTx/>
                <a:latin typeface="Helvetica" pitchFamily="34" charset="0"/>
                <a:ea typeface="新細明體"/>
              </a:rPr>
              <a:t>”</a:t>
            </a:r>
            <a:r>
              <a:rPr kumimoji="1" lang="en-US" altLang="zh-TW" sz="2000" b="0" i="0" u="none" strike="noStrike" kern="0" cap="none" spc="0" normalizeH="0" baseline="0" noProof="0" dirty="0" smtClean="0">
                <a:ln>
                  <a:noFill/>
                </a:ln>
                <a:solidFill>
                  <a:srgbClr val="000000"/>
                </a:solidFill>
                <a:effectLst/>
                <a:uLnTx/>
                <a:uFillTx/>
                <a:latin typeface="Times New Roman"/>
                <a:ea typeface="新細明體"/>
              </a:rPr>
              <a:t> collection of relation schemas.</a:t>
            </a:r>
          </a:p>
          <a:p>
            <a:pPr marL="742950" marR="0" lvl="1" indent="-285750" algn="l" defTabSz="914400" rtl="0" eaLnBrk="1" fontAlgn="base" latinLnBrk="0" hangingPunct="1">
              <a:lnSpc>
                <a:spcPct val="100000"/>
              </a:lnSpc>
              <a:spcBef>
                <a:spcPct val="20000"/>
              </a:spcBef>
              <a:spcAft>
                <a:spcPct val="0"/>
              </a:spcAft>
              <a:buClr>
                <a:srgbClr val="3333CC"/>
              </a:buClr>
              <a:buSzPct val="55000"/>
              <a:buFont typeface="Wingdings" pitchFamily="2" charset="2"/>
              <a:buChar char="n"/>
              <a:tabLst/>
              <a:defRPr/>
            </a:pPr>
            <a:r>
              <a:rPr kumimoji="1" lang="en-US" altLang="zh-TW" sz="2000" b="0" i="0" u="sng" strike="noStrike" kern="0" cap="none" spc="0" normalizeH="0" baseline="0" noProof="0" dirty="0" smtClean="0">
                <a:ln>
                  <a:noFill/>
                </a:ln>
                <a:solidFill>
                  <a:srgbClr val="000000"/>
                </a:solidFill>
                <a:effectLst/>
                <a:uLnTx/>
                <a:uFillTx/>
                <a:latin typeface="Times New Roman"/>
                <a:ea typeface="新細明體"/>
              </a:rPr>
              <a:t>Business decision</a:t>
            </a:r>
            <a:r>
              <a:rPr kumimoji="1" lang="en-US" altLang="zh-TW" sz="2000" b="0" i="0" u="none" strike="noStrike" kern="0" cap="none" spc="0" normalizeH="0" baseline="0" noProof="0" dirty="0" smtClean="0">
                <a:ln>
                  <a:noFill/>
                </a:ln>
                <a:solidFill>
                  <a:srgbClr val="000000"/>
                </a:solidFill>
                <a:effectLst/>
                <a:uLnTx/>
                <a:uFillTx/>
                <a:latin typeface="Times New Roman"/>
                <a:ea typeface="新細明體"/>
              </a:rPr>
              <a:t> </a:t>
            </a:r>
            <a:r>
              <a:rPr kumimoji="1" lang="en-US" altLang="zh-TW" sz="2000" b="0" i="0" u="none" strike="noStrike" kern="0" cap="none" spc="0" normalizeH="0" baseline="0" noProof="0" dirty="0" smtClean="0">
                <a:ln>
                  <a:noFill/>
                </a:ln>
                <a:solidFill>
                  <a:srgbClr val="000000"/>
                </a:solidFill>
                <a:effectLst/>
                <a:uLnTx/>
                <a:uFillTx/>
                <a:latin typeface="Helvetica" pitchFamily="34" charset="0"/>
                <a:ea typeface="新細明體"/>
              </a:rPr>
              <a:t>–</a:t>
            </a:r>
            <a:r>
              <a:rPr kumimoji="1" lang="en-US" altLang="zh-TW" sz="2000" b="0" i="0" u="none" strike="noStrike" kern="0" cap="none" spc="0" normalizeH="0" baseline="0" noProof="0" dirty="0" smtClean="0">
                <a:ln>
                  <a:noFill/>
                </a:ln>
                <a:solidFill>
                  <a:srgbClr val="000000"/>
                </a:solidFill>
                <a:effectLst/>
                <a:uLnTx/>
                <a:uFillTx/>
                <a:latin typeface="Times New Roman"/>
                <a:ea typeface="新細明體"/>
              </a:rPr>
              <a:t> What attributes should we record in the database?</a:t>
            </a:r>
          </a:p>
          <a:p>
            <a:pPr marL="742950" marR="0" lvl="1" indent="-285750" algn="l" defTabSz="914400" rtl="0" eaLnBrk="1" fontAlgn="base" latinLnBrk="0" hangingPunct="1">
              <a:lnSpc>
                <a:spcPct val="100000"/>
              </a:lnSpc>
              <a:spcBef>
                <a:spcPct val="20000"/>
              </a:spcBef>
              <a:spcAft>
                <a:spcPct val="0"/>
              </a:spcAft>
              <a:buClr>
                <a:srgbClr val="3333CC"/>
              </a:buClr>
              <a:buSzPct val="55000"/>
              <a:buFont typeface="Wingdings" pitchFamily="2" charset="2"/>
              <a:buChar char="n"/>
              <a:tabLst/>
              <a:defRPr/>
            </a:pPr>
            <a:r>
              <a:rPr kumimoji="1" lang="en-US" altLang="zh-TW" sz="2000" b="0" i="0" u="sng" strike="noStrike" kern="0" cap="none" spc="0" normalizeH="0" baseline="0" noProof="0" dirty="0" smtClean="0">
                <a:ln>
                  <a:noFill/>
                </a:ln>
                <a:solidFill>
                  <a:srgbClr val="000000"/>
                </a:solidFill>
                <a:effectLst/>
                <a:uLnTx/>
                <a:uFillTx/>
                <a:latin typeface="Times New Roman"/>
                <a:ea typeface="新細明體"/>
              </a:rPr>
              <a:t>Computer Science  decision</a:t>
            </a:r>
            <a:r>
              <a:rPr kumimoji="1" lang="en-US" altLang="zh-TW" sz="2000" b="0" i="0" u="none" strike="noStrike" kern="0" cap="none" spc="0" normalizeH="0" baseline="0" noProof="0" dirty="0" smtClean="0">
                <a:ln>
                  <a:noFill/>
                </a:ln>
                <a:solidFill>
                  <a:srgbClr val="000000"/>
                </a:solidFill>
                <a:effectLst/>
                <a:uLnTx/>
                <a:uFillTx/>
                <a:latin typeface="Times New Roman"/>
                <a:ea typeface="新細明體"/>
              </a:rPr>
              <a:t> </a:t>
            </a:r>
            <a:r>
              <a:rPr kumimoji="1" lang="en-US" altLang="zh-TW" sz="2000" b="0" i="0" u="none" strike="noStrike" kern="0" cap="none" spc="0" normalizeH="0" baseline="0" noProof="0" dirty="0" smtClean="0">
                <a:ln>
                  <a:noFill/>
                </a:ln>
                <a:solidFill>
                  <a:srgbClr val="000000"/>
                </a:solidFill>
                <a:effectLst/>
                <a:uLnTx/>
                <a:uFillTx/>
                <a:latin typeface="Helvetica" pitchFamily="34" charset="0"/>
                <a:ea typeface="新細明體"/>
              </a:rPr>
              <a:t>–</a:t>
            </a:r>
            <a:r>
              <a:rPr kumimoji="1" lang="en-US" altLang="zh-TW" sz="2000" b="0" i="0" u="none" strike="noStrike" kern="0" cap="none" spc="0" normalizeH="0" baseline="0" noProof="0" dirty="0" smtClean="0">
                <a:ln>
                  <a:noFill/>
                </a:ln>
                <a:solidFill>
                  <a:srgbClr val="000000"/>
                </a:solidFill>
                <a:effectLst/>
                <a:uLnTx/>
                <a:uFillTx/>
                <a:latin typeface="Times New Roman"/>
                <a:ea typeface="新細明體"/>
              </a:rPr>
              <a:t>  What relation schemas should we have and how should the attributes be distributed among the various relation schemas?</a:t>
            </a:r>
          </a:p>
          <a:p>
            <a:pPr marL="742950" marR="0" lvl="1" indent="-285750" algn="l" defTabSz="914400" rtl="0" eaLnBrk="1" fontAlgn="base" latinLnBrk="0" hangingPunct="1">
              <a:lnSpc>
                <a:spcPct val="100000"/>
              </a:lnSpc>
              <a:spcBef>
                <a:spcPct val="20000"/>
              </a:spcBef>
              <a:spcAft>
                <a:spcPct val="0"/>
              </a:spcAft>
              <a:buClr>
                <a:srgbClr val="3333CC"/>
              </a:buClr>
              <a:buSzPct val="55000"/>
              <a:buFont typeface="Wingdings" pitchFamily="2" charset="2"/>
              <a:buChar char="n"/>
              <a:tabLst/>
              <a:defRPr/>
            </a:pPr>
            <a:endParaRPr kumimoji="1" lang="en-US" altLang="zh-TW" sz="900" b="0" i="0" u="none" strike="noStrike" kern="0" cap="none" spc="0" normalizeH="0" baseline="0" noProof="0" dirty="0" smtClean="0">
              <a:ln>
                <a:noFill/>
              </a:ln>
              <a:solidFill>
                <a:srgbClr val="000000"/>
              </a:solidFill>
              <a:effectLst/>
              <a:uLnTx/>
              <a:uFillTx/>
              <a:latin typeface="Times New Roman"/>
              <a:ea typeface="新細明體"/>
            </a:endParaRPr>
          </a:p>
          <a:p>
            <a:pPr marL="342900" marR="0" lvl="0" indent="-342900" algn="l" defTabSz="914400" rtl="0" eaLnBrk="1" fontAlgn="base" latinLnBrk="0" hangingPunct="1">
              <a:spcBef>
                <a:spcPct val="20000"/>
              </a:spcBef>
              <a:spcAft>
                <a:spcPct val="0"/>
              </a:spcAft>
              <a:buClr>
                <a:srgbClr val="FF0000"/>
              </a:buClr>
              <a:buSzPct val="60000"/>
              <a:buFont typeface="Wingdings" pitchFamily="2" charset="2"/>
              <a:buChar char="n"/>
              <a:tabLst/>
              <a:defRPr/>
            </a:pPr>
            <a:r>
              <a:rPr kumimoji="1" lang="en-US" altLang="zh-TW" sz="2000" b="1" i="0" u="none" strike="noStrike" kern="0" cap="none" spc="0" normalizeH="0" baseline="0" noProof="0" dirty="0" smtClean="0">
                <a:ln>
                  <a:noFill/>
                </a:ln>
                <a:solidFill>
                  <a:srgbClr val="000000"/>
                </a:solidFill>
                <a:effectLst/>
                <a:uLnTx/>
                <a:uFillTx/>
                <a:latin typeface="Times New Roman"/>
                <a:ea typeface="新細明體"/>
                <a:cs typeface="+mn-cs"/>
              </a:rPr>
              <a:t>Physical Design </a:t>
            </a:r>
            <a:r>
              <a:rPr kumimoji="1" lang="en-US" altLang="zh-TW" sz="2000" b="1" i="0" u="none" strike="noStrike" kern="0" cap="none" spc="0" normalizeH="0" baseline="0" noProof="0" dirty="0" smtClean="0">
                <a:ln>
                  <a:noFill/>
                </a:ln>
                <a:solidFill>
                  <a:srgbClr val="000000"/>
                </a:solidFill>
                <a:effectLst/>
                <a:uLnTx/>
                <a:uFillTx/>
                <a:latin typeface="Helvetica" pitchFamily="34" charset="0"/>
                <a:ea typeface="新細明體"/>
                <a:cs typeface="+mn-cs"/>
              </a:rPr>
              <a:t>–</a:t>
            </a:r>
            <a:r>
              <a:rPr kumimoji="1" lang="en-US" altLang="zh-TW" sz="2000" b="1" i="0" u="none" strike="noStrike" kern="0" cap="none" spc="0" normalizeH="0" baseline="0" noProof="0" dirty="0" smtClean="0">
                <a:ln>
                  <a:noFill/>
                </a:ln>
                <a:solidFill>
                  <a:srgbClr val="000000"/>
                </a:solidFill>
                <a:effectLst/>
                <a:uLnTx/>
                <a:uFillTx/>
                <a:latin typeface="Times New Roman"/>
                <a:ea typeface="新細明體"/>
                <a:cs typeface="+mn-cs"/>
              </a:rPr>
              <a:t> </a:t>
            </a:r>
            <a:r>
              <a:rPr kumimoji="1" lang="en-US" altLang="zh-TW" sz="2000" b="0" i="0" u="none" strike="noStrike" kern="0" cap="none" spc="0" normalizeH="0" baseline="0" noProof="0" dirty="0" smtClean="0">
                <a:ln>
                  <a:noFill/>
                </a:ln>
                <a:solidFill>
                  <a:srgbClr val="000000"/>
                </a:solidFill>
                <a:effectLst/>
                <a:uLnTx/>
                <a:uFillTx/>
                <a:latin typeface="Times New Roman"/>
                <a:ea typeface="新細明體"/>
                <a:cs typeface="+mn-cs"/>
              </a:rPr>
              <a:t>Deciding on the physical layout of the database </a:t>
            </a:r>
          </a:p>
          <a:p>
            <a:pPr marL="342900" marR="0" lvl="0" indent="-342900" algn="l" defTabSz="914400" rtl="0" eaLnBrk="1" fontAlgn="base" latinLnBrk="0" hangingPunct="1">
              <a:spcBef>
                <a:spcPct val="20000"/>
              </a:spcBef>
              <a:spcAft>
                <a:spcPct val="0"/>
              </a:spcAft>
              <a:buClr>
                <a:srgbClr val="FF0000"/>
              </a:buClr>
              <a:buSzPct val="60000"/>
              <a:buFont typeface="Wingdings" pitchFamily="2" charset="2"/>
              <a:buNone/>
              <a:tabLst/>
              <a:defRPr/>
            </a:pPr>
            <a:r>
              <a:rPr kumimoji="1" lang="en-US" altLang="zh-TW" sz="2000" b="1" i="0" u="none" strike="noStrike" kern="0" cap="none" spc="0" normalizeH="0" baseline="0" noProof="0" dirty="0" smtClean="0">
                <a:ln>
                  <a:noFill/>
                </a:ln>
                <a:solidFill>
                  <a:srgbClr val="000000"/>
                </a:solidFill>
                <a:effectLst/>
                <a:uLnTx/>
                <a:uFillTx/>
                <a:latin typeface="Times New Roman"/>
                <a:ea typeface="新細明體"/>
                <a:cs typeface="+mn-cs"/>
              </a:rPr>
              <a:t>               </a:t>
            </a:r>
          </a:p>
        </p:txBody>
      </p:sp>
      <p:sp>
        <p:nvSpPr>
          <p:cNvPr id="5" name="頁尾版面配置區 4"/>
          <p:cNvSpPr>
            <a:spLocks noGrp="1"/>
          </p:cNvSpPr>
          <p:nvPr>
            <p:ph type="ftr" sz="quarter" idx="10"/>
          </p:nvPr>
        </p:nvSpPr>
        <p:spPr/>
        <p:txBody>
          <a:bodyPr/>
          <a:lstStyle/>
          <a:p>
            <a:r>
              <a:rPr lang="en-US" altLang="zh-TW" smtClean="0"/>
              <a:t>Overview </a:t>
            </a:r>
            <a:r>
              <a:rPr lang="zh-TW" altLang="en-US" smtClean="0"/>
              <a:t>課程介紹</a:t>
            </a:r>
            <a:endParaRPr lang="en-US" altLang="zh-TW"/>
          </a:p>
        </p:txBody>
      </p:sp>
    </p:spTree>
    <p:extLst>
      <p:ext uri="{BB962C8B-B14F-4D97-AF65-F5344CB8AC3E}">
        <p14:creationId xmlns:p14="http://schemas.microsoft.com/office/powerpoint/2010/main" val="363497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r>
              <a:rPr lang="en-US" altLang="zh-TW" smtClean="0"/>
              <a:t>0-</a:t>
            </a:r>
            <a:fld id="{92A02B47-088B-45F9-936E-A43B867C913B}" type="slidenum">
              <a:rPr lang="en-US" altLang="zh-TW" smtClean="0"/>
              <a:pPr/>
              <a:t>16</a:t>
            </a:fld>
            <a:endParaRPr lang="en-US" altLang="zh-TW" dirty="0"/>
          </a:p>
        </p:txBody>
      </p:sp>
      <p:sp>
        <p:nvSpPr>
          <p:cNvPr id="3" name="Rectangle 11"/>
          <p:cNvSpPr txBox="1">
            <a:spLocks noChangeArrowheads="1"/>
          </p:cNvSpPr>
          <p:nvPr/>
        </p:nvSpPr>
        <p:spPr bwMode="auto">
          <a:xfrm>
            <a:off x="1311275" y="1280120"/>
            <a:ext cx="737552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kumimoji="1" sz="2000" b="1">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lr>
                <a:schemeClr val="folHlink"/>
              </a:buClr>
              <a:buSzPct val="55000"/>
              <a:buFont typeface="Wingdings" pitchFamily="2" charset="2"/>
              <a:buChar char="n"/>
              <a:defRPr kumimoji="1" sz="20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4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8000"/>
              </a:buClr>
              <a:buSzPct val="9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45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45000"/>
              <a:buFont typeface="Wingdings" pitchFamily="2" charset="2"/>
              <a:buChar char="n"/>
              <a:defRPr kumimoji="1">
                <a:solidFill>
                  <a:schemeClr val="tx1"/>
                </a:solidFill>
                <a:latin typeface="+mn-lt"/>
                <a:ea typeface="+mn-ea"/>
              </a:defRPr>
            </a:lvl6pPr>
            <a:lvl7pPr marL="2971800" indent="-228600" algn="l" rtl="0" fontAlgn="base">
              <a:spcBef>
                <a:spcPct val="20000"/>
              </a:spcBef>
              <a:spcAft>
                <a:spcPct val="0"/>
              </a:spcAft>
              <a:buClr>
                <a:schemeClr val="accent1"/>
              </a:buClr>
              <a:buSzPct val="45000"/>
              <a:buFont typeface="Wingdings" pitchFamily="2" charset="2"/>
              <a:buChar char="n"/>
              <a:defRPr kumimoji="1">
                <a:solidFill>
                  <a:schemeClr val="tx1"/>
                </a:solidFill>
                <a:latin typeface="+mn-lt"/>
                <a:ea typeface="+mn-ea"/>
              </a:defRPr>
            </a:lvl7pPr>
            <a:lvl8pPr marL="3429000" indent="-228600" algn="l" rtl="0" fontAlgn="base">
              <a:spcBef>
                <a:spcPct val="20000"/>
              </a:spcBef>
              <a:spcAft>
                <a:spcPct val="0"/>
              </a:spcAft>
              <a:buClr>
                <a:schemeClr val="accent1"/>
              </a:buClr>
              <a:buSzPct val="45000"/>
              <a:buFont typeface="Wingdings" pitchFamily="2" charset="2"/>
              <a:buChar char="n"/>
              <a:defRPr kumimoji="1">
                <a:solidFill>
                  <a:schemeClr val="tx1"/>
                </a:solidFill>
                <a:latin typeface="+mn-lt"/>
                <a:ea typeface="+mn-ea"/>
              </a:defRPr>
            </a:lvl8pPr>
            <a:lvl9pPr marL="3886200" indent="-228600" algn="l" rtl="0" fontAlgn="base">
              <a:spcBef>
                <a:spcPct val="20000"/>
              </a:spcBef>
              <a:spcAft>
                <a:spcPct val="0"/>
              </a:spcAft>
              <a:buClr>
                <a:schemeClr val="accent1"/>
              </a:buClr>
              <a:buSzPct val="45000"/>
              <a:buFont typeface="Wingdings" pitchFamily="2" charset="2"/>
              <a:buChar char="n"/>
              <a:defRPr kumimoji="1">
                <a:solidFill>
                  <a:schemeClr val="tx1"/>
                </a:solidFill>
                <a:latin typeface="+mn-lt"/>
                <a:ea typeface="+mn-ea"/>
              </a:defRPr>
            </a:lvl9pPr>
          </a:lstStyle>
          <a:p>
            <a:pPr marL="342900" marR="0" lvl="0" indent="-342900" algn="l" defTabSz="914400" rtl="0" eaLnBrk="1" fontAlgn="base" latinLnBrk="0" hangingPunct="1">
              <a:spcBef>
                <a:spcPct val="20000"/>
              </a:spcBef>
              <a:spcAft>
                <a:spcPct val="0"/>
              </a:spcAft>
              <a:buClr>
                <a:srgbClr val="FF0000"/>
              </a:buClr>
              <a:buSzPct val="60000"/>
              <a:buFont typeface="Wingdings" pitchFamily="2" charset="2"/>
              <a:buChar char="n"/>
              <a:tabLst/>
              <a:defRPr/>
            </a:pPr>
            <a:r>
              <a:rPr kumimoji="1" lang="en-US" altLang="zh-TW" sz="2000" b="1" i="0" u="none" strike="noStrike" kern="0" cap="none" spc="0" normalizeH="0" baseline="0" noProof="0" dirty="0" smtClean="0">
                <a:ln>
                  <a:noFill/>
                </a:ln>
                <a:solidFill>
                  <a:srgbClr val="000000"/>
                </a:solidFill>
                <a:effectLst/>
                <a:uLnTx/>
                <a:uFillTx/>
                <a:latin typeface="Times New Roman"/>
                <a:ea typeface="新細明體"/>
                <a:cs typeface="+mn-cs"/>
              </a:rPr>
              <a:t>Phase I</a:t>
            </a:r>
          </a:p>
          <a:p>
            <a:pPr marL="742950" marR="0" lvl="1" indent="-285750" algn="l" defTabSz="914400" rtl="0" eaLnBrk="1" fontAlgn="base" latinLnBrk="0" hangingPunct="1">
              <a:lnSpc>
                <a:spcPct val="100000"/>
              </a:lnSpc>
              <a:spcBef>
                <a:spcPct val="20000"/>
              </a:spcBef>
              <a:spcAft>
                <a:spcPct val="0"/>
              </a:spcAft>
              <a:buClr>
                <a:srgbClr val="3333CC"/>
              </a:buClr>
              <a:buSzPct val="55000"/>
              <a:buFont typeface="Wingdings" pitchFamily="2" charset="2"/>
              <a:buChar char="n"/>
              <a:tabLst/>
              <a:defRPr/>
            </a:pPr>
            <a:r>
              <a:rPr kumimoji="1" lang="en-US" altLang="zh-TW" sz="2000" b="0" i="0" u="none" strike="noStrike" kern="0" cap="none" spc="0" normalizeH="0" baseline="0" noProof="0" dirty="0" smtClean="0">
                <a:ln>
                  <a:noFill/>
                </a:ln>
                <a:solidFill>
                  <a:srgbClr val="000000"/>
                </a:solidFill>
                <a:effectLst/>
                <a:uLnTx/>
                <a:uFillTx/>
                <a:latin typeface="Times New Roman"/>
                <a:ea typeface="新細明體"/>
              </a:rPr>
              <a:t>Specification of user requirement (with domain experts)</a:t>
            </a:r>
          </a:p>
          <a:p>
            <a:pPr marL="342900" marR="0" lvl="0" indent="-342900" algn="l" defTabSz="914400" rtl="0" eaLnBrk="1" fontAlgn="base" latinLnBrk="0" hangingPunct="1">
              <a:spcBef>
                <a:spcPct val="20000"/>
              </a:spcBef>
              <a:spcAft>
                <a:spcPct val="0"/>
              </a:spcAft>
              <a:buClr>
                <a:srgbClr val="FF0000"/>
              </a:buClr>
              <a:buSzPct val="60000"/>
              <a:buFont typeface="Wingdings" pitchFamily="2" charset="2"/>
              <a:buChar char="n"/>
              <a:tabLst/>
              <a:defRPr/>
            </a:pPr>
            <a:r>
              <a:rPr kumimoji="1" lang="en-US" altLang="zh-TW" sz="2000" b="1" i="0" u="none" strike="noStrike" kern="0" cap="none" spc="0" normalizeH="0" baseline="0" noProof="0" dirty="0" smtClean="0">
                <a:ln>
                  <a:noFill/>
                </a:ln>
                <a:solidFill>
                  <a:srgbClr val="000000"/>
                </a:solidFill>
                <a:effectLst/>
                <a:uLnTx/>
                <a:uFillTx/>
                <a:latin typeface="Times New Roman"/>
                <a:ea typeface="新細明體"/>
                <a:cs typeface="+mn-cs"/>
              </a:rPr>
              <a:t>Phase  II</a:t>
            </a:r>
          </a:p>
          <a:p>
            <a:pPr marL="742950" marR="0" lvl="1" indent="-285750" algn="l" defTabSz="914400" rtl="0" eaLnBrk="1" fontAlgn="base" latinLnBrk="0" hangingPunct="1">
              <a:lnSpc>
                <a:spcPct val="100000"/>
              </a:lnSpc>
              <a:spcBef>
                <a:spcPct val="20000"/>
              </a:spcBef>
              <a:spcAft>
                <a:spcPct val="0"/>
              </a:spcAft>
              <a:buClr>
                <a:srgbClr val="3333CC"/>
              </a:buClr>
              <a:buSzPct val="55000"/>
              <a:buFont typeface="Wingdings" pitchFamily="2" charset="2"/>
              <a:buChar char="n"/>
              <a:tabLst/>
              <a:defRPr/>
            </a:pPr>
            <a:r>
              <a:rPr kumimoji="1" lang="en-US" altLang="zh-TW" sz="2000" b="0" i="0" u="none" strike="noStrike" kern="0" cap="none" spc="0" normalizeH="0" baseline="0" noProof="0" dirty="0" smtClean="0">
                <a:ln>
                  <a:noFill/>
                </a:ln>
                <a:solidFill>
                  <a:srgbClr val="000000"/>
                </a:solidFill>
                <a:effectLst/>
                <a:uLnTx/>
                <a:uFillTx/>
                <a:latin typeface="Times New Roman"/>
                <a:ea typeface="新細明體"/>
              </a:rPr>
              <a:t>Conceptual design (unit 6)</a:t>
            </a:r>
          </a:p>
          <a:p>
            <a:pPr marL="742950" marR="0" lvl="1" indent="-285750" algn="l" defTabSz="914400" rtl="0" eaLnBrk="1" fontAlgn="base" latinLnBrk="0" hangingPunct="1">
              <a:lnSpc>
                <a:spcPct val="100000"/>
              </a:lnSpc>
              <a:spcBef>
                <a:spcPct val="20000"/>
              </a:spcBef>
              <a:spcAft>
                <a:spcPct val="0"/>
              </a:spcAft>
              <a:buClr>
                <a:srgbClr val="3333CC"/>
              </a:buClr>
              <a:buSzPct val="55000"/>
              <a:buFont typeface="Wingdings" pitchFamily="2" charset="2"/>
              <a:buChar char="n"/>
              <a:tabLst/>
              <a:defRPr/>
            </a:pPr>
            <a:r>
              <a:rPr kumimoji="1" lang="en-US" altLang="zh-TW" sz="2000" b="0" i="0" u="none" strike="noStrike" kern="0" cap="none" spc="0" normalizeH="0" baseline="0" noProof="0" dirty="0" smtClean="0">
                <a:ln>
                  <a:noFill/>
                </a:ln>
                <a:solidFill>
                  <a:srgbClr val="000000"/>
                </a:solidFill>
                <a:effectLst/>
                <a:uLnTx/>
                <a:uFillTx/>
                <a:latin typeface="Times New Roman"/>
                <a:ea typeface="新細明體"/>
              </a:rPr>
              <a:t>Choose a data model</a:t>
            </a:r>
          </a:p>
          <a:p>
            <a:pPr marL="742950" marR="0" lvl="1" indent="-285750" algn="l" defTabSz="914400" rtl="0" eaLnBrk="1" fontAlgn="base" latinLnBrk="0" hangingPunct="1">
              <a:lnSpc>
                <a:spcPct val="100000"/>
              </a:lnSpc>
              <a:spcBef>
                <a:spcPct val="20000"/>
              </a:spcBef>
              <a:spcAft>
                <a:spcPct val="0"/>
              </a:spcAft>
              <a:buClr>
                <a:srgbClr val="3333CC"/>
              </a:buClr>
              <a:buSzPct val="55000"/>
              <a:buFont typeface="Wingdings" pitchFamily="2" charset="2"/>
              <a:buChar char="n"/>
              <a:tabLst/>
              <a:defRPr/>
            </a:pPr>
            <a:r>
              <a:rPr kumimoji="1" lang="en-US" altLang="zh-TW" sz="2000" b="0" i="0" u="none" strike="noStrike" kern="0" cap="none" spc="0" normalizeH="0" baseline="0" noProof="0" dirty="0" smtClean="0">
                <a:ln>
                  <a:noFill/>
                </a:ln>
                <a:solidFill>
                  <a:srgbClr val="000000"/>
                </a:solidFill>
                <a:effectLst/>
                <a:uLnTx/>
                <a:uFillTx/>
                <a:latin typeface="Times New Roman"/>
                <a:ea typeface="新細明體"/>
              </a:rPr>
              <a:t>Design tables</a:t>
            </a:r>
          </a:p>
          <a:p>
            <a:pPr marL="742950" marR="0" lvl="1" indent="-285750" algn="l" defTabSz="914400" rtl="0" eaLnBrk="1" fontAlgn="base" latinLnBrk="0" hangingPunct="1">
              <a:lnSpc>
                <a:spcPct val="100000"/>
              </a:lnSpc>
              <a:spcBef>
                <a:spcPct val="20000"/>
              </a:spcBef>
              <a:spcAft>
                <a:spcPct val="0"/>
              </a:spcAft>
              <a:buClr>
                <a:srgbClr val="3333CC"/>
              </a:buClr>
              <a:buSzPct val="55000"/>
              <a:buFont typeface="Wingdings" pitchFamily="2" charset="2"/>
              <a:buChar char="n"/>
              <a:tabLst/>
              <a:defRPr/>
            </a:pPr>
            <a:r>
              <a:rPr kumimoji="1" lang="en-US" altLang="zh-TW" sz="2000" b="0" i="0" u="none" strike="noStrike" kern="0" cap="none" spc="0" normalizeH="0" baseline="0" noProof="0" dirty="0" smtClean="0">
                <a:ln>
                  <a:noFill/>
                </a:ln>
                <a:solidFill>
                  <a:srgbClr val="000000"/>
                </a:solidFill>
                <a:effectLst/>
                <a:uLnTx/>
                <a:uFillTx/>
                <a:latin typeface="Times New Roman"/>
                <a:ea typeface="新細明體"/>
              </a:rPr>
              <a:t>Normalization (unit 7)</a:t>
            </a:r>
          </a:p>
          <a:p>
            <a:pPr marL="342900" marR="0" lvl="0" indent="-342900" algn="l" defTabSz="914400" rtl="0" eaLnBrk="1" fontAlgn="base" latinLnBrk="0" hangingPunct="1">
              <a:spcBef>
                <a:spcPct val="20000"/>
              </a:spcBef>
              <a:spcAft>
                <a:spcPct val="0"/>
              </a:spcAft>
              <a:buClr>
                <a:srgbClr val="FF0000"/>
              </a:buClr>
              <a:buSzPct val="60000"/>
              <a:buFont typeface="Wingdings" pitchFamily="2" charset="2"/>
              <a:buChar char="n"/>
              <a:tabLst/>
              <a:defRPr/>
            </a:pPr>
            <a:r>
              <a:rPr kumimoji="1" lang="en-US" altLang="zh-TW" sz="2000" b="1" i="0" u="none" strike="noStrike" kern="0" cap="none" spc="0" normalizeH="0" baseline="0" noProof="0" dirty="0" smtClean="0">
                <a:ln>
                  <a:noFill/>
                </a:ln>
                <a:solidFill>
                  <a:srgbClr val="000000"/>
                </a:solidFill>
                <a:effectLst/>
                <a:uLnTx/>
                <a:uFillTx/>
                <a:latin typeface="Times New Roman"/>
                <a:ea typeface="新細明體"/>
                <a:cs typeface="+mn-cs"/>
              </a:rPr>
              <a:t>Phase III</a:t>
            </a:r>
          </a:p>
          <a:p>
            <a:pPr marL="742950" marR="0" lvl="1" indent="-285750" algn="l" defTabSz="914400" rtl="0" eaLnBrk="1" fontAlgn="base" latinLnBrk="0" hangingPunct="1">
              <a:lnSpc>
                <a:spcPct val="100000"/>
              </a:lnSpc>
              <a:spcBef>
                <a:spcPct val="20000"/>
              </a:spcBef>
              <a:spcAft>
                <a:spcPct val="0"/>
              </a:spcAft>
              <a:buClr>
                <a:srgbClr val="3333CC"/>
              </a:buClr>
              <a:buSzPct val="55000"/>
              <a:buFont typeface="Wingdings" pitchFamily="2" charset="2"/>
              <a:buChar char="n"/>
              <a:tabLst/>
              <a:defRPr/>
            </a:pPr>
            <a:r>
              <a:rPr kumimoji="1" lang="en-US" altLang="zh-TW" sz="2000" b="0" i="0" u="none" strike="noStrike" kern="0" cap="none" spc="0" normalizeH="0" baseline="0" noProof="0" dirty="0" smtClean="0">
                <a:ln>
                  <a:noFill/>
                </a:ln>
                <a:solidFill>
                  <a:srgbClr val="000000"/>
                </a:solidFill>
                <a:effectLst/>
                <a:uLnTx/>
                <a:uFillTx/>
                <a:latin typeface="Times New Roman"/>
                <a:ea typeface="新細明體"/>
              </a:rPr>
              <a:t>Specification of functional requirements</a:t>
            </a:r>
          </a:p>
          <a:p>
            <a:pPr marL="342900" marR="0" lvl="0" indent="-342900" algn="l" defTabSz="914400" rtl="0" eaLnBrk="1" fontAlgn="base" latinLnBrk="0" hangingPunct="1">
              <a:spcBef>
                <a:spcPct val="20000"/>
              </a:spcBef>
              <a:spcAft>
                <a:spcPct val="0"/>
              </a:spcAft>
              <a:buClr>
                <a:srgbClr val="FF0000"/>
              </a:buClr>
              <a:buSzPct val="60000"/>
              <a:buFont typeface="Wingdings" pitchFamily="2" charset="2"/>
              <a:buChar char="n"/>
              <a:tabLst/>
              <a:defRPr/>
            </a:pPr>
            <a:r>
              <a:rPr kumimoji="1" lang="en-US" altLang="zh-TW" sz="2000" b="1" i="0" u="none" strike="noStrike" kern="0" cap="none" spc="0" normalizeH="0" baseline="0" noProof="0" dirty="0" smtClean="0">
                <a:ln>
                  <a:noFill/>
                </a:ln>
                <a:solidFill>
                  <a:srgbClr val="000000"/>
                </a:solidFill>
                <a:effectLst/>
                <a:uLnTx/>
                <a:uFillTx/>
                <a:latin typeface="Times New Roman"/>
                <a:ea typeface="新細明體"/>
                <a:cs typeface="+mn-cs"/>
              </a:rPr>
              <a:t>Phase IV</a:t>
            </a:r>
          </a:p>
          <a:p>
            <a:pPr marL="742950" marR="0" lvl="1" indent="-285750" algn="l" defTabSz="914400" rtl="0" eaLnBrk="1" fontAlgn="base" latinLnBrk="0" hangingPunct="1">
              <a:lnSpc>
                <a:spcPct val="100000"/>
              </a:lnSpc>
              <a:spcBef>
                <a:spcPct val="20000"/>
              </a:spcBef>
              <a:spcAft>
                <a:spcPct val="0"/>
              </a:spcAft>
              <a:buClr>
                <a:srgbClr val="3333CC"/>
              </a:buClr>
              <a:buSzPct val="55000"/>
              <a:buFont typeface="Wingdings" pitchFamily="2" charset="2"/>
              <a:buChar char="n"/>
              <a:tabLst/>
              <a:defRPr/>
            </a:pPr>
            <a:r>
              <a:rPr kumimoji="1" lang="en-US" altLang="zh-TW" sz="2000" b="0" i="0" u="none" strike="noStrike" kern="0" cap="none" spc="0" normalizeH="0" baseline="0" noProof="0" dirty="0" smtClean="0">
                <a:ln>
                  <a:noFill/>
                </a:ln>
                <a:solidFill>
                  <a:srgbClr val="000000"/>
                </a:solidFill>
                <a:effectLst/>
                <a:uLnTx/>
                <a:uFillTx/>
                <a:latin typeface="Times New Roman"/>
                <a:ea typeface="新細明體"/>
              </a:rPr>
              <a:t>User interface design (unit 8) </a:t>
            </a:r>
          </a:p>
          <a:p>
            <a:pPr marL="742950" marR="0" lvl="1" indent="-285750" algn="l" defTabSz="914400" rtl="0" eaLnBrk="1" fontAlgn="base" latinLnBrk="0" hangingPunct="1">
              <a:lnSpc>
                <a:spcPct val="100000"/>
              </a:lnSpc>
              <a:spcBef>
                <a:spcPct val="20000"/>
              </a:spcBef>
              <a:spcAft>
                <a:spcPct val="0"/>
              </a:spcAft>
              <a:buClr>
                <a:srgbClr val="3333CC"/>
              </a:buClr>
              <a:buSzPct val="55000"/>
              <a:buFont typeface="Wingdings" pitchFamily="2" charset="2"/>
              <a:buChar char="n"/>
              <a:tabLst/>
              <a:defRPr/>
            </a:pPr>
            <a:r>
              <a:rPr kumimoji="1" lang="en-US" altLang="zh-TW" sz="2000" b="0" i="0" u="none" strike="noStrike" kern="0" cap="none" spc="0" normalizeH="0" baseline="0" noProof="0" dirty="0" smtClean="0">
                <a:ln>
                  <a:noFill/>
                </a:ln>
                <a:solidFill>
                  <a:srgbClr val="000000"/>
                </a:solidFill>
                <a:effectLst/>
                <a:uLnTx/>
                <a:uFillTx/>
                <a:latin typeface="Times New Roman"/>
                <a:ea typeface="新細明體"/>
              </a:rPr>
              <a:t>Implementation</a:t>
            </a:r>
          </a:p>
          <a:p>
            <a:pPr marL="742950" marR="0" lvl="1" indent="-285750" algn="l" defTabSz="914400" rtl="0" eaLnBrk="1" fontAlgn="base" latinLnBrk="0" hangingPunct="1">
              <a:lnSpc>
                <a:spcPct val="100000"/>
              </a:lnSpc>
              <a:spcBef>
                <a:spcPct val="20000"/>
              </a:spcBef>
              <a:spcAft>
                <a:spcPct val="0"/>
              </a:spcAft>
              <a:buClr>
                <a:srgbClr val="3333CC"/>
              </a:buClr>
              <a:buSzPct val="55000"/>
              <a:buFont typeface="Wingdings" pitchFamily="2" charset="2"/>
              <a:buChar char="n"/>
              <a:tabLst/>
              <a:defRPr/>
            </a:pPr>
            <a:endParaRPr kumimoji="1" lang="en-US" altLang="zh-TW" sz="2000" b="0" i="0" u="none" strike="noStrike" kern="0" cap="none" spc="0" normalizeH="0" baseline="0" noProof="0" dirty="0" smtClean="0">
              <a:ln>
                <a:noFill/>
              </a:ln>
              <a:solidFill>
                <a:srgbClr val="000000"/>
              </a:solidFill>
              <a:effectLst/>
              <a:uLnTx/>
              <a:uFillTx/>
              <a:latin typeface="Times New Roman"/>
              <a:ea typeface="新細明體"/>
            </a:endParaRPr>
          </a:p>
        </p:txBody>
      </p:sp>
      <p:sp>
        <p:nvSpPr>
          <p:cNvPr id="4" name="Rectangle 2"/>
          <p:cNvSpPr txBox="1">
            <a:spLocks noChangeArrowheads="1"/>
          </p:cNvSpPr>
          <p:nvPr/>
        </p:nvSpPr>
        <p:spPr bwMode="auto">
          <a:xfrm>
            <a:off x="899592" y="471488"/>
            <a:ext cx="72771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TW"/>
            </a:defPPr>
            <a:lvl1pPr>
              <a:defRPr sz="4000" b="1">
                <a:solidFill>
                  <a:schemeClr val="tx2"/>
                </a:solidFill>
                <a:latin typeface="Times New Roman" pitchFamily="18" charset="0"/>
                <a:ea typeface="華康行書體(P)" pitchFamily="66" charset="-120"/>
              </a:defRPr>
            </a:lvl1pPr>
          </a:lstStyle>
          <a:p>
            <a:r>
              <a:rPr lang="en-US" altLang="zh-TW" dirty="0"/>
              <a:t>Design Process</a:t>
            </a:r>
          </a:p>
        </p:txBody>
      </p:sp>
      <p:sp>
        <p:nvSpPr>
          <p:cNvPr id="5" name="頁尾版面配置區 4"/>
          <p:cNvSpPr>
            <a:spLocks noGrp="1"/>
          </p:cNvSpPr>
          <p:nvPr>
            <p:ph type="ftr" sz="quarter" idx="10"/>
          </p:nvPr>
        </p:nvSpPr>
        <p:spPr/>
        <p:txBody>
          <a:bodyPr/>
          <a:lstStyle/>
          <a:p>
            <a:r>
              <a:rPr lang="en-US" altLang="zh-TW" smtClean="0"/>
              <a:t>Overview </a:t>
            </a:r>
            <a:r>
              <a:rPr lang="zh-TW" altLang="en-US" smtClean="0"/>
              <a:t>課程介紹</a:t>
            </a:r>
            <a:endParaRPr lang="en-US" altLang="zh-TW"/>
          </a:p>
        </p:txBody>
      </p:sp>
    </p:spTree>
    <p:extLst>
      <p:ext uri="{BB962C8B-B14F-4D97-AF65-F5344CB8AC3E}">
        <p14:creationId xmlns:p14="http://schemas.microsoft.com/office/powerpoint/2010/main" val="21639871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body" idx="1"/>
          </p:nvPr>
        </p:nvSpPr>
        <p:spPr>
          <a:xfrm>
            <a:off x="1691680" y="1514376"/>
            <a:ext cx="6696744" cy="4506912"/>
          </a:xfrm>
        </p:spPr>
        <p:txBody>
          <a:bodyPr/>
          <a:lstStyle/>
          <a:p>
            <a:pPr>
              <a:lnSpc>
                <a:spcPct val="90000"/>
              </a:lnSpc>
            </a:pPr>
            <a:r>
              <a:rPr lang="en-US" altLang="zh-TW" sz="2000" b="1" dirty="0"/>
              <a:t>Unit </a:t>
            </a:r>
            <a:r>
              <a:rPr lang="en-US" altLang="zh-TW" sz="2000" b="1" dirty="0" smtClean="0"/>
              <a:t>6   </a:t>
            </a:r>
            <a:r>
              <a:rPr lang="en-US" altLang="zh-TW" sz="2000" b="1" dirty="0"/>
              <a:t>Database Design and the E-R Model </a:t>
            </a:r>
          </a:p>
          <a:p>
            <a:pPr>
              <a:lnSpc>
                <a:spcPct val="90000"/>
              </a:lnSpc>
            </a:pPr>
            <a:r>
              <a:rPr lang="en-US" altLang="zh-TW" sz="2000" b="1" dirty="0" smtClean="0"/>
              <a:t>Unit 7   </a:t>
            </a:r>
            <a:r>
              <a:rPr lang="en-US" altLang="zh-TW" sz="2000" b="1" dirty="0"/>
              <a:t>Normalization (</a:t>
            </a:r>
            <a:r>
              <a:rPr lang="zh-TW" altLang="zh-TW" sz="2000" b="1" dirty="0"/>
              <a:t>表格正規化</a:t>
            </a:r>
            <a:r>
              <a:rPr lang="en-US" altLang="zh-TW" sz="2000" b="1" dirty="0" smtClean="0"/>
              <a:t>)</a:t>
            </a:r>
          </a:p>
          <a:p>
            <a:pPr eaLnBrk="1" hangingPunct="1">
              <a:lnSpc>
                <a:spcPct val="80000"/>
              </a:lnSpc>
            </a:pPr>
            <a:r>
              <a:rPr lang="en-US" altLang="zh-TW" sz="2000" b="1" dirty="0" smtClean="0"/>
              <a:t>Unit 8   </a:t>
            </a:r>
            <a:r>
              <a:rPr lang="en-US" altLang="zh-TW" sz="2000" b="1" dirty="0"/>
              <a:t>User </a:t>
            </a:r>
            <a:r>
              <a:rPr lang="en-US" altLang="zh-TW" sz="2000" b="1" dirty="0" smtClean="0"/>
              <a:t>Interfaces (</a:t>
            </a:r>
            <a:r>
              <a:rPr lang="zh-TW" altLang="en-US" sz="2000" b="1" dirty="0" smtClean="0"/>
              <a:t>使用者介面</a:t>
            </a:r>
            <a:r>
              <a:rPr lang="en-US" altLang="zh-TW" sz="2000" b="1" dirty="0" smtClean="0"/>
              <a:t>) </a:t>
            </a:r>
            <a:endParaRPr lang="en-US" altLang="zh-TW" sz="2000" b="1" dirty="0"/>
          </a:p>
          <a:p>
            <a:pPr eaLnBrk="1" hangingPunct="1">
              <a:lnSpc>
                <a:spcPct val="80000"/>
              </a:lnSpc>
            </a:pPr>
            <a:r>
              <a:rPr lang="en-US" altLang="zh-TW" sz="2000" b="1" dirty="0" smtClean="0"/>
              <a:t>Unit 9   </a:t>
            </a:r>
            <a:r>
              <a:rPr lang="zh-TW" altLang="en-US" sz="2000" b="1" dirty="0" smtClean="0"/>
              <a:t>實作範例一</a:t>
            </a:r>
            <a:r>
              <a:rPr lang="en-US" altLang="zh-TW" sz="2000" b="1" dirty="0" smtClean="0"/>
              <a:t>:</a:t>
            </a:r>
            <a:r>
              <a:rPr lang="zh-TW" altLang="en-US" sz="2000" b="1" dirty="0" smtClean="0"/>
              <a:t> </a:t>
            </a:r>
            <a:endParaRPr lang="en-US" altLang="zh-TW" sz="2000" b="1" dirty="0" smtClean="0"/>
          </a:p>
          <a:p>
            <a:pPr eaLnBrk="1" hangingPunct="1">
              <a:lnSpc>
                <a:spcPct val="80000"/>
              </a:lnSpc>
            </a:pPr>
            <a:r>
              <a:rPr lang="en-US" altLang="zh-TW" sz="2000" b="1" dirty="0"/>
              <a:t>Unit </a:t>
            </a:r>
            <a:r>
              <a:rPr lang="en-US" altLang="zh-TW" sz="2000" b="1" dirty="0" smtClean="0"/>
              <a:t>10 </a:t>
            </a:r>
            <a:r>
              <a:rPr lang="zh-TW" altLang="en-US" sz="2000" b="1" dirty="0" smtClean="0"/>
              <a:t>實</a:t>
            </a:r>
            <a:r>
              <a:rPr lang="zh-TW" altLang="en-US" sz="2000" b="1" dirty="0"/>
              <a:t>作</a:t>
            </a:r>
            <a:r>
              <a:rPr lang="zh-TW" altLang="en-US" sz="2000" b="1" dirty="0" smtClean="0"/>
              <a:t>範例二</a:t>
            </a:r>
            <a:r>
              <a:rPr lang="en-US" altLang="zh-TW" sz="2000" b="1" dirty="0" smtClean="0"/>
              <a:t>: </a:t>
            </a:r>
          </a:p>
          <a:p>
            <a:pPr eaLnBrk="1" hangingPunct="1">
              <a:lnSpc>
                <a:spcPct val="80000"/>
              </a:lnSpc>
            </a:pPr>
            <a:endParaRPr lang="en-US" altLang="zh-TW" sz="2000" b="1" dirty="0" smtClean="0"/>
          </a:p>
          <a:p>
            <a:pPr eaLnBrk="1" hangingPunct="1">
              <a:lnSpc>
                <a:spcPct val="80000"/>
              </a:lnSpc>
            </a:pPr>
            <a:endParaRPr lang="en-US" altLang="zh-TW" sz="2000" b="1" dirty="0" smtClean="0"/>
          </a:p>
        </p:txBody>
      </p:sp>
      <p:sp>
        <p:nvSpPr>
          <p:cNvPr id="11268" name="Rectangle 3"/>
          <p:cNvSpPr>
            <a:spLocks noChangeArrowheads="1"/>
          </p:cNvSpPr>
          <p:nvPr/>
        </p:nvSpPr>
        <p:spPr bwMode="auto">
          <a:xfrm>
            <a:off x="899592" y="736946"/>
            <a:ext cx="6696743"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60000"/>
              </a:lnSpc>
              <a:spcBef>
                <a:spcPct val="50000"/>
              </a:spcBef>
              <a:buClr>
                <a:srgbClr val="009900"/>
              </a:buClr>
              <a:buSzPct val="70000"/>
              <a:buFont typeface="Wingdings" pitchFamily="2" charset="2"/>
              <a:buNone/>
            </a:pPr>
            <a:r>
              <a:rPr lang="en-US" altLang="zh-TW" sz="3200" b="1" dirty="0" smtClean="0">
                <a:latin typeface="Times New Roman" pitchFamily="18" charset="0"/>
                <a:ea typeface="華康行書體(P)" pitchFamily="66" charset="-120"/>
              </a:rPr>
              <a:t>Contents of </a:t>
            </a:r>
            <a:r>
              <a:rPr lang="en-US" altLang="zh-TW" sz="3200" b="1" dirty="0">
                <a:latin typeface="Times New Roman" pitchFamily="18" charset="0"/>
                <a:ea typeface="華康行書體(P)" pitchFamily="66" charset="-120"/>
              </a:rPr>
              <a:t>PART II: </a:t>
            </a:r>
            <a:r>
              <a:rPr lang="zh-TW" altLang="zh-TW" sz="3200" b="1" dirty="0">
                <a:latin typeface="Times New Roman" pitchFamily="18" charset="0"/>
                <a:ea typeface="華康行書體(P)" pitchFamily="66" charset="-120"/>
              </a:rPr>
              <a:t>資料庫設計</a:t>
            </a:r>
            <a:r>
              <a:rPr lang="en-US" altLang="zh-TW" sz="3200" b="1" dirty="0">
                <a:latin typeface="Times New Roman" pitchFamily="18" charset="0"/>
                <a:ea typeface="華康行書體(P)" pitchFamily="66" charset="-120"/>
              </a:rPr>
              <a:t> </a:t>
            </a:r>
          </a:p>
        </p:txBody>
      </p:sp>
      <p:sp>
        <p:nvSpPr>
          <p:cNvPr id="5" name="Rectangle 6"/>
          <p:cNvSpPr>
            <a:spLocks noGrp="1" noChangeArrowheads="1"/>
          </p:cNvSpPr>
          <p:nvPr>
            <p:ph type="sldNum" sz="quarter" idx="4294967295"/>
          </p:nvPr>
        </p:nvSpPr>
        <p:spPr>
          <a:xfrm>
            <a:off x="6858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r"/>
            <a:r>
              <a:rPr lang="en-US" altLang="zh-TW" sz="1400" dirty="0" smtClean="0">
                <a:latin typeface="+mn-lt"/>
                <a:ea typeface="新細明體" pitchFamily="18" charset="-120"/>
              </a:rPr>
              <a:t>0-</a:t>
            </a:r>
            <a:fld id="{3F2E2E06-15BD-4A87-9FFF-C630AB1E31CF}" type="slidenum">
              <a:rPr lang="en-US" altLang="zh-TW" sz="1400" smtClean="0">
                <a:latin typeface="+mn-lt"/>
                <a:ea typeface="新細明體" pitchFamily="18" charset="-120"/>
              </a:rPr>
              <a:pPr algn="r"/>
              <a:t>17</a:t>
            </a:fld>
            <a:endParaRPr lang="en-US" altLang="zh-TW" sz="1400" dirty="0">
              <a:latin typeface="+mn-lt"/>
              <a:ea typeface="新細明體" pitchFamily="18" charset="-120"/>
            </a:endParaRPr>
          </a:p>
        </p:txBody>
      </p:sp>
      <p:sp>
        <p:nvSpPr>
          <p:cNvPr id="2" name="頁尾版面配置區 1"/>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1519952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PART III: </a:t>
            </a:r>
            <a:r>
              <a:rPr lang="zh-TW" altLang="zh-TW" dirty="0"/>
              <a:t>進階</a:t>
            </a:r>
            <a:r>
              <a:rPr lang="zh-TW" altLang="zh-TW" dirty="0" smtClean="0"/>
              <a:t>探討</a:t>
            </a:r>
            <a:endParaRPr lang="zh-TW" altLang="en-US" dirty="0"/>
          </a:p>
        </p:txBody>
      </p:sp>
      <p:sp>
        <p:nvSpPr>
          <p:cNvPr id="3" name="內容版面配置區 2"/>
          <p:cNvSpPr>
            <a:spLocks noGrp="1"/>
          </p:cNvSpPr>
          <p:nvPr>
            <p:ph idx="1"/>
          </p:nvPr>
        </p:nvSpPr>
        <p:spPr/>
        <p:txBody>
          <a:bodyPr/>
          <a:lstStyle/>
          <a:p>
            <a:pPr lvl="0"/>
            <a:r>
              <a:rPr lang="zh-TW" altLang="zh-TW" sz="1400" dirty="0"/>
              <a:t>快速存取方法</a:t>
            </a:r>
            <a:r>
              <a:rPr lang="en-US" altLang="zh-TW" sz="1400" dirty="0"/>
              <a:t>(Access Methods):</a:t>
            </a:r>
            <a:r>
              <a:rPr lang="zh-TW" altLang="zh-TW" sz="1400" dirty="0"/>
              <a:t>介紹大量資料庫之所以可以快速存取的技巧及方法，包括最有名的索引系統</a:t>
            </a:r>
            <a:r>
              <a:rPr lang="en-US" altLang="zh-TW" sz="1400" dirty="0"/>
              <a:t> B-tree index.</a:t>
            </a:r>
            <a:endParaRPr lang="zh-TW" altLang="zh-TW" sz="1400" dirty="0"/>
          </a:p>
          <a:p>
            <a:pPr lvl="0"/>
            <a:r>
              <a:rPr lang="zh-TW" altLang="zh-TW" sz="1400" dirty="0"/>
              <a:t>資料庫回復</a:t>
            </a:r>
            <a:r>
              <a:rPr lang="en-US" altLang="zh-TW" sz="1400" dirty="0"/>
              <a:t>(Database Recovery):</a:t>
            </a:r>
            <a:r>
              <a:rPr lang="zh-TW" altLang="zh-TW" sz="1400" dirty="0"/>
              <a:t>介紹萬一系統出問題，導致資料不正確時，如何回復到某一正確點的相關議題。</a:t>
            </a:r>
          </a:p>
          <a:p>
            <a:pPr lvl="0"/>
            <a:r>
              <a:rPr lang="zh-TW" altLang="zh-TW" sz="1400" dirty="0"/>
              <a:t>協同控制</a:t>
            </a:r>
            <a:r>
              <a:rPr lang="en-US" altLang="zh-TW" sz="1400" dirty="0"/>
              <a:t>(Concurrency Control):</a:t>
            </a:r>
            <a:r>
              <a:rPr lang="zh-TW" altLang="zh-TW" sz="1400" dirty="0"/>
              <a:t>通常同一資料庫是允許多人同時共用的，本單元探討</a:t>
            </a:r>
            <a:r>
              <a:rPr lang="en-US" altLang="zh-TW" sz="1400" dirty="0"/>
              <a:t>DBMS</a:t>
            </a:r>
            <a:r>
              <a:rPr lang="zh-TW" altLang="zh-TW" sz="1400" dirty="0"/>
              <a:t>是如做控制使得多人共同而不互相干擾。</a:t>
            </a:r>
          </a:p>
          <a:p>
            <a:pPr lvl="0"/>
            <a:r>
              <a:rPr lang="zh-TW" altLang="zh-TW" sz="1400" dirty="0"/>
              <a:t>資料安全與資料正確</a:t>
            </a:r>
            <a:r>
              <a:rPr lang="en-US" altLang="zh-TW" sz="1400" dirty="0"/>
              <a:t>(Security and Integrity): </a:t>
            </a:r>
            <a:r>
              <a:rPr lang="zh-TW" altLang="zh-TW" sz="1400" dirty="0"/>
              <a:t>資料安全是指保護資料不讓未授權的人偷竊、破壞</a:t>
            </a:r>
            <a:r>
              <a:rPr lang="en-US" altLang="zh-TW" sz="1400" dirty="0"/>
              <a:t>;</a:t>
            </a:r>
            <a:r>
              <a:rPr lang="zh-TW" altLang="zh-TW" sz="1400" dirty="0"/>
              <a:t>資料正確是指保護資料不讓已有授權的合法使用者誤用，例如把存款餘額變成負數。</a:t>
            </a:r>
          </a:p>
          <a:p>
            <a:pPr lvl="0"/>
            <a:r>
              <a:rPr lang="zh-TW" altLang="zh-TW" sz="1400" dirty="0"/>
              <a:t>查詢最佳化</a:t>
            </a:r>
            <a:r>
              <a:rPr lang="en-US" altLang="zh-TW" sz="1400" dirty="0"/>
              <a:t>(Query Optimization):</a:t>
            </a:r>
            <a:r>
              <a:rPr lang="zh-TW" altLang="zh-TW" sz="1400" dirty="0"/>
              <a:t>查詢資料庫某一問題可以有不同的查詢指令。不同的指令查詢時間可能相差好幾倍，本單元介紹撰寫最佳化的查詢語言指令的方法。</a:t>
            </a:r>
          </a:p>
          <a:p>
            <a:pPr lvl="0"/>
            <a:r>
              <a:rPr lang="zh-TW" altLang="zh-TW" sz="1400" dirty="0"/>
              <a:t>分散式資料庫系統</a:t>
            </a:r>
            <a:r>
              <a:rPr lang="en-US" altLang="zh-TW" sz="1400" dirty="0"/>
              <a:t>(Distributed Database): </a:t>
            </a:r>
            <a:r>
              <a:rPr lang="zh-TW" altLang="zh-TW" sz="1400" dirty="0"/>
              <a:t>分散式資料庫是透過</a:t>
            </a:r>
            <a:r>
              <a:rPr lang="en-US" altLang="zh-TW" sz="1400" dirty="0" err="1">
                <a:hlinkClick r:id="rId2" tooltip="電腦網路"/>
              </a:rPr>
              <a:t>電腦網路</a:t>
            </a:r>
            <a:r>
              <a:rPr lang="zh-TW" altLang="zh-TW" sz="1400" dirty="0"/>
              <a:t>將多個</a:t>
            </a:r>
            <a:r>
              <a:rPr lang="en-US" altLang="zh-TW" sz="1400" dirty="0" err="1">
                <a:hlinkClick r:id="rId3" tooltip="資料庫"/>
              </a:rPr>
              <a:t>資料庫</a:t>
            </a:r>
            <a:r>
              <a:rPr lang="zh-TW" altLang="zh-TW" sz="1400" dirty="0"/>
              <a:t>連線起來組成的資料庫。現今我們用的系統有太多的分散式資料庫系統，本單元將介紹之，探討它的優缺點。</a:t>
            </a:r>
          </a:p>
          <a:p>
            <a:pPr lvl="0"/>
            <a:r>
              <a:rPr lang="zh-TW" altLang="zh-TW" sz="1400" dirty="0"/>
              <a:t>擴充</a:t>
            </a:r>
            <a:r>
              <a:rPr lang="en-US" altLang="zh-TW" sz="1400" dirty="0"/>
              <a:t>E-R Model: </a:t>
            </a:r>
            <a:r>
              <a:rPr lang="zh-TW" altLang="zh-TW" sz="1400" dirty="0"/>
              <a:t>一般不太複雜的問題，前面介紹的</a:t>
            </a:r>
            <a:r>
              <a:rPr lang="en-US" altLang="zh-TW" sz="1400" dirty="0"/>
              <a:t>E-R Model</a:t>
            </a:r>
            <a:r>
              <a:rPr lang="zh-TW" altLang="zh-TW" sz="1400" dirty="0"/>
              <a:t>基本上就夠用。但大系統或比較特殊的系統就必須有更多功能的擴充式</a:t>
            </a:r>
            <a:r>
              <a:rPr lang="en-US" altLang="zh-TW" sz="1400" dirty="0"/>
              <a:t>E-R Model(Extended E-R Model,</a:t>
            </a:r>
            <a:r>
              <a:rPr lang="zh-TW" altLang="zh-TW" sz="1400" dirty="0"/>
              <a:t>簡稱</a:t>
            </a:r>
            <a:r>
              <a:rPr lang="en-US" altLang="zh-TW" sz="1400" dirty="0"/>
              <a:t>EER-model)</a:t>
            </a:r>
            <a:r>
              <a:rPr lang="zh-TW" altLang="zh-TW" sz="1400" dirty="0"/>
              <a:t>可處理包括</a:t>
            </a:r>
            <a:r>
              <a:rPr lang="en-US" altLang="zh-TW" sz="1400" dirty="0"/>
              <a:t>Specialization</a:t>
            </a:r>
            <a:r>
              <a:rPr lang="zh-TW" altLang="zh-TW" sz="1400" dirty="0"/>
              <a:t>、</a:t>
            </a:r>
            <a:r>
              <a:rPr lang="en-US" altLang="zh-TW" sz="1400" dirty="0"/>
              <a:t>Generalization</a:t>
            </a:r>
            <a:r>
              <a:rPr lang="zh-TW" altLang="zh-TW" sz="1400" dirty="0"/>
              <a:t>、</a:t>
            </a:r>
            <a:r>
              <a:rPr lang="en-US" altLang="zh-TW" sz="1400" dirty="0"/>
              <a:t>Aggregation</a:t>
            </a:r>
            <a:r>
              <a:rPr lang="zh-TW" altLang="zh-TW" sz="1400" dirty="0"/>
              <a:t>等問題。</a:t>
            </a:r>
          </a:p>
          <a:p>
            <a:pPr lvl="0"/>
            <a:r>
              <a:rPr lang="zh-TW" altLang="zh-TW" sz="1400" dirty="0"/>
              <a:t>進階表格正規化</a:t>
            </a:r>
            <a:r>
              <a:rPr lang="en-US" altLang="zh-TW" sz="1400" dirty="0"/>
              <a:t>: </a:t>
            </a:r>
            <a:r>
              <a:rPr lang="zh-TW" altLang="zh-TW" sz="1400" dirty="0"/>
              <a:t>關連式資料庫是由許多表格</a:t>
            </a:r>
            <a:r>
              <a:rPr lang="en-US" altLang="zh-TW" sz="1400" dirty="0"/>
              <a:t>(tables)</a:t>
            </a:r>
            <a:r>
              <a:rPr lang="zh-TW" altLang="zh-TW" sz="1400" dirty="0"/>
              <a:t>組成的，表格要正規化。正規化分六級，一般也許到第三級正規化即可。理論上還有</a:t>
            </a:r>
            <a:r>
              <a:rPr lang="en-US" altLang="zh-TW" sz="1400" dirty="0"/>
              <a:t>BCNF</a:t>
            </a:r>
            <a:r>
              <a:rPr lang="zh-TW" altLang="zh-TW" sz="1400" dirty="0"/>
              <a:t>級、第四級、第五級的正規化。本單元要介紹這些特例。當年這些是博士論文級的問題探討。</a:t>
            </a:r>
          </a:p>
          <a:p>
            <a:endParaRPr lang="zh-TW" altLang="en-US" sz="1400" dirty="0"/>
          </a:p>
        </p:txBody>
      </p:sp>
      <p:sp>
        <p:nvSpPr>
          <p:cNvPr id="4" name="投影片編號版面配置區 3"/>
          <p:cNvSpPr>
            <a:spLocks noGrp="1"/>
          </p:cNvSpPr>
          <p:nvPr>
            <p:ph type="sldNum" sz="quarter" idx="11"/>
          </p:nvPr>
        </p:nvSpPr>
        <p:spPr/>
        <p:txBody>
          <a:bodyPr/>
          <a:lstStyle/>
          <a:p>
            <a:r>
              <a:rPr lang="en-US" altLang="zh-TW" dirty="0" smtClean="0"/>
              <a:t>0-</a:t>
            </a:r>
            <a:fld id="{01737AE9-E746-44BF-B662-1129501DEE51}" type="slidenum">
              <a:rPr lang="en-US" altLang="zh-TW" smtClean="0"/>
              <a:pPr/>
              <a:t>18</a:t>
            </a:fld>
            <a:endParaRPr lang="en-US" altLang="zh-TW" dirty="0"/>
          </a:p>
        </p:txBody>
      </p:sp>
      <p:sp>
        <p:nvSpPr>
          <p:cNvPr id="5" name="頁尾版面配置區 4"/>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16724991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投影片編號版面配置區 4"/>
          <p:cNvSpPr>
            <a:spLocks noGrp="1"/>
          </p:cNvSpPr>
          <p:nvPr>
            <p:ph type="sldNum" sz="quarter" idx="11"/>
          </p:nvPr>
        </p:nvSpPr>
        <p:spPr/>
        <p:txBody>
          <a:bodyPr/>
          <a:lstStyle/>
          <a:p>
            <a:r>
              <a:rPr lang="en-US" altLang="zh-TW" dirty="0" smtClean="0"/>
              <a:t>0-</a:t>
            </a:r>
            <a:fld id="{50251DC4-282B-4538-9F42-5A3E33F4F540}" type="slidenum">
              <a:rPr lang="en-US" altLang="zh-TW" smtClean="0"/>
              <a:pPr/>
              <a:t>19</a:t>
            </a:fld>
            <a:endParaRPr lang="en-US" altLang="zh-TW" dirty="0"/>
          </a:p>
        </p:txBody>
      </p:sp>
      <p:sp>
        <p:nvSpPr>
          <p:cNvPr id="12290" name="Rectangle 2"/>
          <p:cNvSpPr>
            <a:spLocks noGrp="1" noChangeArrowheads="1"/>
          </p:cNvSpPr>
          <p:nvPr>
            <p:ph type="title"/>
          </p:nvPr>
        </p:nvSpPr>
        <p:spPr>
          <a:xfrm>
            <a:off x="931862" y="404664"/>
            <a:ext cx="7744593" cy="838200"/>
          </a:xfrm>
        </p:spPr>
        <p:txBody>
          <a:bodyPr/>
          <a:lstStyle/>
          <a:p>
            <a:r>
              <a:rPr lang="en-US" altLang="zh-TW" sz="3200" dirty="0">
                <a:latin typeface="Times New Roman" pitchFamily="18" charset="0"/>
                <a:ea typeface="華康行書體(P)" pitchFamily="66" charset="-120"/>
              </a:rPr>
              <a:t>Architecture for a Database System: view 1</a:t>
            </a:r>
          </a:p>
        </p:txBody>
      </p:sp>
      <p:grpSp>
        <p:nvGrpSpPr>
          <p:cNvPr id="12344" name="Group 56"/>
          <p:cNvGrpSpPr>
            <a:grpSpLocks/>
          </p:cNvGrpSpPr>
          <p:nvPr/>
        </p:nvGrpSpPr>
        <p:grpSpPr bwMode="auto">
          <a:xfrm>
            <a:off x="2987675" y="1371601"/>
            <a:ext cx="3751263" cy="4710133"/>
            <a:chOff x="2122" y="624"/>
            <a:chExt cx="2363" cy="3666"/>
          </a:xfrm>
        </p:grpSpPr>
        <p:sp>
          <p:nvSpPr>
            <p:cNvPr id="12292" name="Rectangle 4"/>
            <p:cNvSpPr>
              <a:spLocks noChangeArrowheads="1"/>
            </p:cNvSpPr>
            <p:nvPr/>
          </p:nvSpPr>
          <p:spPr bwMode="auto">
            <a:xfrm>
              <a:off x="2557" y="1082"/>
              <a:ext cx="1472" cy="22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b="1" dirty="0">
                  <a:latin typeface="Times New Roman" pitchFamily="18" charset="0"/>
                  <a:ea typeface="新細明體" pitchFamily="18" charset="-120"/>
                </a:rPr>
                <a:t>Language Processor</a:t>
              </a:r>
            </a:p>
          </p:txBody>
        </p:sp>
        <p:sp>
          <p:nvSpPr>
            <p:cNvPr id="12293" name="Rectangle 5"/>
            <p:cNvSpPr>
              <a:spLocks noChangeArrowheads="1"/>
            </p:cNvSpPr>
            <p:nvPr/>
          </p:nvSpPr>
          <p:spPr bwMode="auto">
            <a:xfrm>
              <a:off x="2557" y="1724"/>
              <a:ext cx="1472" cy="22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b="1">
                  <a:latin typeface="Times New Roman" pitchFamily="18" charset="0"/>
                  <a:ea typeface="新細明體" pitchFamily="18" charset="-120"/>
                </a:rPr>
                <a:t>Optimizer</a:t>
              </a:r>
            </a:p>
          </p:txBody>
        </p:sp>
        <p:sp>
          <p:nvSpPr>
            <p:cNvPr id="12294" name="Rectangle 6"/>
            <p:cNvSpPr>
              <a:spLocks noChangeArrowheads="1"/>
            </p:cNvSpPr>
            <p:nvPr/>
          </p:nvSpPr>
          <p:spPr bwMode="auto">
            <a:xfrm>
              <a:off x="2557" y="2285"/>
              <a:ext cx="1472" cy="22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b="1">
                  <a:latin typeface="Times New Roman" pitchFamily="18" charset="0"/>
                  <a:ea typeface="新細明體" pitchFamily="18" charset="-120"/>
                </a:rPr>
                <a:t>Operator Processor</a:t>
              </a:r>
            </a:p>
          </p:txBody>
        </p:sp>
        <p:sp>
          <p:nvSpPr>
            <p:cNvPr id="12295" name="Line 7"/>
            <p:cNvSpPr>
              <a:spLocks noChangeShapeType="1"/>
            </p:cNvSpPr>
            <p:nvPr/>
          </p:nvSpPr>
          <p:spPr bwMode="auto">
            <a:xfrm>
              <a:off x="3270" y="798"/>
              <a:ext cx="0" cy="27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296" name="Line 8"/>
            <p:cNvSpPr>
              <a:spLocks noChangeShapeType="1"/>
            </p:cNvSpPr>
            <p:nvPr/>
          </p:nvSpPr>
          <p:spPr bwMode="auto">
            <a:xfrm flipH="1">
              <a:off x="3267" y="1303"/>
              <a:ext cx="3" cy="40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297" name="Line 9"/>
            <p:cNvSpPr>
              <a:spLocks noChangeShapeType="1"/>
            </p:cNvSpPr>
            <p:nvPr/>
          </p:nvSpPr>
          <p:spPr bwMode="auto">
            <a:xfrm flipH="1">
              <a:off x="3270" y="1924"/>
              <a:ext cx="0" cy="35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298" name="Line 10"/>
            <p:cNvSpPr>
              <a:spLocks noChangeShapeType="1"/>
            </p:cNvSpPr>
            <p:nvPr/>
          </p:nvSpPr>
          <p:spPr bwMode="auto">
            <a:xfrm flipH="1">
              <a:off x="3270" y="2562"/>
              <a:ext cx="0" cy="36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299" name="Rectangle 11"/>
            <p:cNvSpPr>
              <a:spLocks noChangeArrowheads="1"/>
            </p:cNvSpPr>
            <p:nvPr/>
          </p:nvSpPr>
          <p:spPr bwMode="auto">
            <a:xfrm>
              <a:off x="2636" y="2512"/>
              <a:ext cx="114" cy="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endParaRPr lang="en-US" altLang="zh-TW" b="1">
                <a:ea typeface="新細明體" pitchFamily="18" charset="-120"/>
              </a:endParaRPr>
            </a:p>
            <a:p>
              <a:pPr algn="l" eaLnBrk="0" hangingPunct="0"/>
              <a:endParaRPr lang="en-US" altLang="zh-TW" b="1">
                <a:ea typeface="新細明體" pitchFamily="18" charset="-120"/>
              </a:endParaRPr>
            </a:p>
            <a:p>
              <a:pPr algn="l" eaLnBrk="0" hangingPunct="0"/>
              <a:endParaRPr lang="en-US" altLang="zh-TW" b="1">
                <a:ea typeface="新細明體" pitchFamily="18" charset="-120"/>
              </a:endParaRPr>
            </a:p>
            <a:p>
              <a:pPr algn="l" eaLnBrk="0" hangingPunct="0"/>
              <a:endParaRPr lang="en-US" altLang="zh-TW" b="1">
                <a:ea typeface="新細明體" pitchFamily="18" charset="-120"/>
              </a:endParaRPr>
            </a:p>
            <a:p>
              <a:pPr algn="l" eaLnBrk="0" latinLnBrk="1" hangingPunct="0"/>
              <a:endParaRPr lang="en-US" altLang="zh-TW" b="1">
                <a:ea typeface="新細明體" pitchFamily="18" charset="-120"/>
              </a:endParaRPr>
            </a:p>
          </p:txBody>
        </p:sp>
        <p:sp>
          <p:nvSpPr>
            <p:cNvPr id="12300" name="Oval 12"/>
            <p:cNvSpPr>
              <a:spLocks noChangeArrowheads="1"/>
            </p:cNvSpPr>
            <p:nvPr/>
          </p:nvSpPr>
          <p:spPr bwMode="auto">
            <a:xfrm>
              <a:off x="2749" y="3896"/>
              <a:ext cx="992" cy="182"/>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01" name="Arc 13"/>
            <p:cNvSpPr>
              <a:spLocks/>
            </p:cNvSpPr>
            <p:nvPr/>
          </p:nvSpPr>
          <p:spPr bwMode="auto">
            <a:xfrm>
              <a:off x="3269" y="4163"/>
              <a:ext cx="472" cy="11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02" name="Arc 14"/>
            <p:cNvSpPr>
              <a:spLocks/>
            </p:cNvSpPr>
            <p:nvPr/>
          </p:nvSpPr>
          <p:spPr bwMode="auto">
            <a:xfrm>
              <a:off x="2750" y="4163"/>
              <a:ext cx="520" cy="111"/>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03" name="Line 15"/>
            <p:cNvSpPr>
              <a:spLocks noChangeShapeType="1"/>
            </p:cNvSpPr>
            <p:nvPr/>
          </p:nvSpPr>
          <p:spPr bwMode="auto">
            <a:xfrm>
              <a:off x="2741" y="4013"/>
              <a:ext cx="1" cy="14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04" name="Line 16"/>
            <p:cNvSpPr>
              <a:spLocks noChangeShapeType="1"/>
            </p:cNvSpPr>
            <p:nvPr/>
          </p:nvSpPr>
          <p:spPr bwMode="auto">
            <a:xfrm>
              <a:off x="3749" y="4013"/>
              <a:ext cx="1" cy="14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05" name="Rectangle 17"/>
            <p:cNvSpPr>
              <a:spLocks noChangeArrowheads="1"/>
            </p:cNvSpPr>
            <p:nvPr/>
          </p:nvSpPr>
          <p:spPr bwMode="auto">
            <a:xfrm>
              <a:off x="2557" y="2919"/>
              <a:ext cx="1472" cy="22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b="1">
                  <a:latin typeface="Times New Roman" pitchFamily="18" charset="0"/>
                  <a:ea typeface="新細明體" pitchFamily="18" charset="-120"/>
                </a:rPr>
                <a:t>Access  Method</a:t>
              </a:r>
            </a:p>
          </p:txBody>
        </p:sp>
        <p:sp>
          <p:nvSpPr>
            <p:cNvPr id="12306" name="Rectangle 18"/>
            <p:cNvSpPr>
              <a:spLocks noChangeArrowheads="1"/>
            </p:cNvSpPr>
            <p:nvPr/>
          </p:nvSpPr>
          <p:spPr bwMode="auto">
            <a:xfrm>
              <a:off x="2557" y="3466"/>
              <a:ext cx="1472" cy="22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b="1">
                  <a:latin typeface="Times New Roman" pitchFamily="18" charset="0"/>
                  <a:ea typeface="新細明體" pitchFamily="18" charset="-120"/>
                </a:rPr>
                <a:t>File  System</a:t>
              </a:r>
            </a:p>
          </p:txBody>
        </p:sp>
        <p:sp>
          <p:nvSpPr>
            <p:cNvPr id="12307" name="Line 19"/>
            <p:cNvSpPr>
              <a:spLocks noChangeShapeType="1"/>
            </p:cNvSpPr>
            <p:nvPr/>
          </p:nvSpPr>
          <p:spPr bwMode="auto">
            <a:xfrm>
              <a:off x="3270" y="3153"/>
              <a:ext cx="0" cy="3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08" name="Line 20"/>
            <p:cNvSpPr>
              <a:spLocks noChangeShapeType="1"/>
            </p:cNvSpPr>
            <p:nvPr/>
          </p:nvSpPr>
          <p:spPr bwMode="auto">
            <a:xfrm flipH="1">
              <a:off x="3267" y="3700"/>
              <a:ext cx="1" cy="18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12310" name="Group 22"/>
            <p:cNvGrpSpPr>
              <a:grpSpLocks/>
            </p:cNvGrpSpPr>
            <p:nvPr/>
          </p:nvGrpSpPr>
          <p:grpSpPr bwMode="auto">
            <a:xfrm>
              <a:off x="3203" y="624"/>
              <a:ext cx="127" cy="144"/>
              <a:chOff x="2142" y="742"/>
              <a:chExt cx="127" cy="177"/>
            </a:xfrm>
          </p:grpSpPr>
          <p:sp>
            <p:nvSpPr>
              <p:cNvPr id="12311" name="Oval 23"/>
              <p:cNvSpPr>
                <a:spLocks noChangeArrowheads="1"/>
              </p:cNvSpPr>
              <p:nvPr/>
            </p:nvSpPr>
            <p:spPr bwMode="auto">
              <a:xfrm>
                <a:off x="2164" y="742"/>
                <a:ext cx="70" cy="5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12" name="Line 24"/>
              <p:cNvSpPr>
                <a:spLocks noChangeShapeType="1"/>
              </p:cNvSpPr>
              <p:nvPr/>
            </p:nvSpPr>
            <p:spPr bwMode="auto">
              <a:xfrm>
                <a:off x="2202" y="808"/>
                <a:ext cx="0" cy="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13" name="Freeform 25"/>
              <p:cNvSpPr>
                <a:spLocks/>
              </p:cNvSpPr>
              <p:nvPr/>
            </p:nvSpPr>
            <p:spPr bwMode="auto">
              <a:xfrm>
                <a:off x="2154" y="870"/>
                <a:ext cx="103" cy="49"/>
              </a:xfrm>
              <a:custGeom>
                <a:avLst/>
                <a:gdLst>
                  <a:gd name="T0" fmla="*/ 0 w 103"/>
                  <a:gd name="T1" fmla="*/ 48 h 49"/>
                  <a:gd name="T2" fmla="*/ 0 w 103"/>
                  <a:gd name="T3" fmla="*/ 48 h 49"/>
                  <a:gd name="T4" fmla="*/ 48 w 103"/>
                  <a:gd name="T5" fmla="*/ 0 h 49"/>
                  <a:gd name="T6" fmla="*/ 102 w 103"/>
                  <a:gd name="T7" fmla="*/ 48 h 49"/>
                </a:gdLst>
                <a:ahLst/>
                <a:cxnLst>
                  <a:cxn ang="0">
                    <a:pos x="T0" y="T1"/>
                  </a:cxn>
                  <a:cxn ang="0">
                    <a:pos x="T2" y="T3"/>
                  </a:cxn>
                  <a:cxn ang="0">
                    <a:pos x="T4" y="T5"/>
                  </a:cxn>
                  <a:cxn ang="0">
                    <a:pos x="T6" y="T7"/>
                  </a:cxn>
                </a:cxnLst>
                <a:rect l="0" t="0" r="r" b="b"/>
                <a:pathLst>
                  <a:path w="103" h="49">
                    <a:moveTo>
                      <a:pt x="0" y="48"/>
                    </a:moveTo>
                    <a:lnTo>
                      <a:pt x="0" y="48"/>
                    </a:lnTo>
                    <a:lnTo>
                      <a:pt x="48" y="0"/>
                    </a:lnTo>
                    <a:lnTo>
                      <a:pt x="102" y="4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314" name="Freeform 26"/>
              <p:cNvSpPr>
                <a:spLocks/>
              </p:cNvSpPr>
              <p:nvPr/>
            </p:nvSpPr>
            <p:spPr bwMode="auto">
              <a:xfrm>
                <a:off x="2142" y="816"/>
                <a:ext cx="127" cy="19"/>
              </a:xfrm>
              <a:custGeom>
                <a:avLst/>
                <a:gdLst>
                  <a:gd name="T0" fmla="*/ 0 w 127"/>
                  <a:gd name="T1" fmla="*/ 6 h 19"/>
                  <a:gd name="T2" fmla="*/ 60 w 127"/>
                  <a:gd name="T3" fmla="*/ 18 h 19"/>
                  <a:gd name="T4" fmla="*/ 126 w 127"/>
                  <a:gd name="T5" fmla="*/ 0 h 19"/>
                </a:gdLst>
                <a:ahLst/>
                <a:cxnLst>
                  <a:cxn ang="0">
                    <a:pos x="T0" y="T1"/>
                  </a:cxn>
                  <a:cxn ang="0">
                    <a:pos x="T2" y="T3"/>
                  </a:cxn>
                  <a:cxn ang="0">
                    <a:pos x="T4" y="T5"/>
                  </a:cxn>
                </a:cxnLst>
                <a:rect l="0" t="0" r="r" b="b"/>
                <a:pathLst>
                  <a:path w="127" h="19">
                    <a:moveTo>
                      <a:pt x="0" y="6"/>
                    </a:moveTo>
                    <a:lnTo>
                      <a:pt x="60" y="18"/>
                    </a:lnTo>
                    <a:lnTo>
                      <a:pt x="12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12315" name="Rectangle 27"/>
            <p:cNvSpPr>
              <a:spLocks noChangeArrowheads="1"/>
            </p:cNvSpPr>
            <p:nvPr/>
          </p:nvSpPr>
          <p:spPr bwMode="auto">
            <a:xfrm>
              <a:off x="2879" y="4052"/>
              <a:ext cx="63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400" b="1" i="1" dirty="0">
                  <a:latin typeface="Times New Roman" pitchFamily="18" charset="0"/>
                  <a:ea typeface="新細明體" pitchFamily="18" charset="-120"/>
                </a:rPr>
                <a:t>    database</a:t>
              </a:r>
            </a:p>
          </p:txBody>
        </p:sp>
        <p:sp>
          <p:nvSpPr>
            <p:cNvPr id="12316" name="Line 28"/>
            <p:cNvSpPr>
              <a:spLocks noChangeShapeType="1"/>
            </p:cNvSpPr>
            <p:nvPr/>
          </p:nvSpPr>
          <p:spPr bwMode="auto">
            <a:xfrm flipV="1">
              <a:off x="2122" y="888"/>
              <a:ext cx="2363" cy="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17" name="Line 29"/>
            <p:cNvSpPr>
              <a:spLocks noChangeShapeType="1"/>
            </p:cNvSpPr>
            <p:nvPr/>
          </p:nvSpPr>
          <p:spPr bwMode="auto">
            <a:xfrm flipV="1">
              <a:off x="2478" y="3769"/>
              <a:ext cx="2007"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18" name="Line 30"/>
            <p:cNvSpPr>
              <a:spLocks noChangeShapeType="1"/>
            </p:cNvSpPr>
            <p:nvPr/>
          </p:nvSpPr>
          <p:spPr bwMode="auto">
            <a:xfrm>
              <a:off x="4481" y="902"/>
              <a:ext cx="1" cy="28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19" name="Line 31"/>
            <p:cNvSpPr>
              <a:spLocks noChangeShapeType="1"/>
            </p:cNvSpPr>
            <p:nvPr/>
          </p:nvSpPr>
          <p:spPr bwMode="auto">
            <a:xfrm flipH="1">
              <a:off x="2122" y="3772"/>
              <a:ext cx="353"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20" name="Line 32"/>
            <p:cNvSpPr>
              <a:spLocks noChangeShapeType="1"/>
            </p:cNvSpPr>
            <p:nvPr/>
          </p:nvSpPr>
          <p:spPr bwMode="auto">
            <a:xfrm flipV="1">
              <a:off x="2122" y="902"/>
              <a:ext cx="0" cy="28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35" name="Text Box 47"/>
            <p:cNvSpPr txBox="1">
              <a:spLocks noChangeArrowheads="1"/>
            </p:cNvSpPr>
            <p:nvPr/>
          </p:nvSpPr>
          <p:spPr bwMode="auto">
            <a:xfrm>
              <a:off x="3357" y="3180"/>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lang="zh-TW" altLang="zh-TW" sz="1600">
                <a:latin typeface="Times New Roman" pitchFamily="18" charset="0"/>
                <a:ea typeface="新細明體" pitchFamily="18" charset="-120"/>
              </a:endParaRPr>
            </a:p>
          </p:txBody>
        </p:sp>
        <p:sp>
          <p:nvSpPr>
            <p:cNvPr id="12336" name="Text Box 48"/>
            <p:cNvSpPr txBox="1">
              <a:spLocks noChangeArrowheads="1"/>
            </p:cNvSpPr>
            <p:nvPr/>
          </p:nvSpPr>
          <p:spPr bwMode="auto">
            <a:xfrm>
              <a:off x="3253" y="3139"/>
              <a:ext cx="96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l" eaLnBrk="0" hangingPunct="0"/>
              <a:r>
                <a:rPr lang="en-US" altLang="zh-TW" sz="1400">
                  <a:latin typeface="Times New Roman" pitchFamily="18" charset="0"/>
                  <a:ea typeface="新細明體" pitchFamily="18" charset="-120"/>
                </a:rPr>
                <a:t>e.g.B-tree; Index;</a:t>
              </a:r>
            </a:p>
            <a:p>
              <a:pPr algn="l" eaLnBrk="0" hangingPunct="0"/>
              <a:r>
                <a:rPr lang="en-US" altLang="zh-TW" sz="1400">
                  <a:latin typeface="Times New Roman" pitchFamily="18" charset="0"/>
                  <a:ea typeface="新細明體" pitchFamily="18" charset="-120"/>
                </a:rPr>
                <a:t>     Hashing</a:t>
              </a:r>
            </a:p>
          </p:txBody>
        </p:sp>
        <p:sp>
          <p:nvSpPr>
            <p:cNvPr id="12343" name="Rectangle 55"/>
            <p:cNvSpPr>
              <a:spLocks noChangeArrowheads="1"/>
            </p:cNvSpPr>
            <p:nvPr/>
          </p:nvSpPr>
          <p:spPr bwMode="auto">
            <a:xfrm>
              <a:off x="3964" y="864"/>
              <a:ext cx="513"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200" dirty="0">
                  <a:latin typeface="Times New Roman" pitchFamily="18" charset="0"/>
                  <a:ea typeface="新細明體" pitchFamily="18" charset="-120"/>
                </a:rPr>
                <a:t> </a:t>
              </a:r>
              <a:r>
                <a:rPr lang="en-US" altLang="zh-TW" sz="1600" b="1" dirty="0">
                  <a:solidFill>
                    <a:srgbClr val="FF0000"/>
                  </a:solidFill>
                  <a:latin typeface="Times New Roman" pitchFamily="18" charset="0"/>
                  <a:ea typeface="新細明體" pitchFamily="18" charset="-120"/>
                </a:rPr>
                <a:t>DBMS</a:t>
              </a:r>
            </a:p>
          </p:txBody>
        </p:sp>
      </p:grpSp>
      <p:sp>
        <p:nvSpPr>
          <p:cNvPr id="57" name="Text Box 39"/>
          <p:cNvSpPr txBox="1">
            <a:spLocks noChangeArrowheads="1"/>
          </p:cNvSpPr>
          <p:nvPr/>
        </p:nvSpPr>
        <p:spPr bwMode="auto">
          <a:xfrm>
            <a:off x="4892278" y="1340768"/>
            <a:ext cx="831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標楷體" pitchFamily="65" charset="-120"/>
              </a:defRPr>
            </a:lvl1pPr>
            <a:lvl2pPr marL="742950" indent="-285750" eaLnBrk="0" hangingPunct="0">
              <a:defRPr kumimoji="1">
                <a:solidFill>
                  <a:schemeClr val="tx1"/>
                </a:solidFill>
                <a:latin typeface="Arial" charset="0"/>
                <a:ea typeface="標楷體" pitchFamily="65" charset="-120"/>
              </a:defRPr>
            </a:lvl2pPr>
            <a:lvl3pPr marL="1143000" indent="-228600" eaLnBrk="0" hangingPunct="0">
              <a:defRPr kumimoji="1">
                <a:solidFill>
                  <a:schemeClr val="tx1"/>
                </a:solidFill>
                <a:latin typeface="Arial" charset="0"/>
                <a:ea typeface="標楷體" pitchFamily="65" charset="-120"/>
              </a:defRPr>
            </a:lvl3pPr>
            <a:lvl4pPr marL="1600200" indent="-228600" eaLnBrk="0" hangingPunct="0">
              <a:defRPr kumimoji="1">
                <a:solidFill>
                  <a:schemeClr val="tx1"/>
                </a:solidFill>
                <a:latin typeface="Arial" charset="0"/>
                <a:ea typeface="標楷體" pitchFamily="65" charset="-120"/>
              </a:defRPr>
            </a:lvl4pPr>
            <a:lvl5pPr marL="2057400" indent="-228600" eaLnBrk="0" hangingPunct="0">
              <a:defRPr kumimoji="1">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a:solidFill>
                  <a:schemeClr val="tx1"/>
                </a:solidFill>
                <a:latin typeface="Arial" charset="0"/>
                <a:ea typeface="標楷體" pitchFamily="65" charset="-120"/>
              </a:defRPr>
            </a:lvl9pPr>
          </a:lstStyle>
          <a:p>
            <a:pPr algn="l">
              <a:spcBef>
                <a:spcPct val="50000"/>
              </a:spcBef>
            </a:pPr>
            <a:r>
              <a:rPr lang="en-US" altLang="zh-TW" sz="1400" dirty="0">
                <a:latin typeface="Times New Roman" pitchFamily="18" charset="0"/>
                <a:ea typeface="新細明體" pitchFamily="18" charset="-120"/>
              </a:rPr>
              <a:t>Query</a:t>
            </a:r>
          </a:p>
        </p:txBody>
      </p:sp>
      <p:sp>
        <p:nvSpPr>
          <p:cNvPr id="2" name="矩形 1"/>
          <p:cNvSpPr/>
          <p:nvPr/>
        </p:nvSpPr>
        <p:spPr bwMode="auto">
          <a:xfrm>
            <a:off x="2987675" y="1710792"/>
            <a:ext cx="3751263" cy="3732389"/>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標楷體" pitchFamily="65" charset="-120"/>
            </a:endParaRPr>
          </a:p>
        </p:txBody>
      </p:sp>
      <p:sp>
        <p:nvSpPr>
          <p:cNvPr id="3" name="頁尾版面配置區 2"/>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2952349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5576" y="381000"/>
            <a:ext cx="75438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TW" altLang="zh-TW" dirty="0">
                <a:ea typeface="標楷體"/>
                <a:cs typeface="新細明體"/>
              </a:rPr>
              <a:t>課程介紹</a:t>
            </a:r>
            <a:endParaRPr lang="zh-TW" altLang="en-US" dirty="0">
              <a:ea typeface="標楷體"/>
              <a:cs typeface="新細明體"/>
            </a:endParaRPr>
          </a:p>
        </p:txBody>
      </p:sp>
      <p:sp>
        <p:nvSpPr>
          <p:cNvPr id="3" name="內容版面配置區 2"/>
          <p:cNvSpPr>
            <a:spLocks noGrp="1"/>
          </p:cNvSpPr>
          <p:nvPr>
            <p:ph idx="1"/>
          </p:nvPr>
        </p:nvSpPr>
        <p:spPr>
          <a:xfrm>
            <a:off x="945164" y="1350316"/>
            <a:ext cx="7776864" cy="4648200"/>
          </a:xfrm>
        </p:spPr>
        <p:txBody>
          <a:bodyPr/>
          <a:lstStyle/>
          <a:p>
            <a:pPr>
              <a:spcAft>
                <a:spcPts val="0"/>
              </a:spcAft>
            </a:pPr>
            <a:r>
              <a:rPr lang="zh-TW" altLang="zh-TW" sz="1600" dirty="0">
                <a:ea typeface="標楷體"/>
                <a:cs typeface="新細明體"/>
              </a:rPr>
              <a:t>資料庫</a:t>
            </a:r>
            <a:r>
              <a:rPr lang="en-US" altLang="zh-TW" sz="1600" dirty="0">
                <a:ea typeface="標楷體"/>
                <a:cs typeface="新細明體"/>
              </a:rPr>
              <a:t>(Database)</a:t>
            </a:r>
            <a:r>
              <a:rPr lang="zh-TW" altLang="zh-TW" sz="1600" dirty="0">
                <a:ea typeface="標楷體"/>
                <a:cs typeface="新細明體"/>
              </a:rPr>
              <a:t>是一般資訊系統的核心資料，通常量</a:t>
            </a:r>
            <a:r>
              <a:rPr lang="zh-TW" altLang="zh-TW" sz="1600" dirty="0" smtClean="0">
                <a:ea typeface="標楷體"/>
                <a:cs typeface="新細明體"/>
              </a:rPr>
              <a:t>很大</a:t>
            </a:r>
            <a:endParaRPr lang="zh-TW" altLang="zh-TW" sz="1600" kern="100" dirty="0">
              <a:ea typeface="新細明體"/>
            </a:endParaRPr>
          </a:p>
          <a:p>
            <a:pPr>
              <a:spcAft>
                <a:spcPts val="0"/>
              </a:spcAft>
            </a:pPr>
            <a:r>
              <a:rPr lang="zh-TW" altLang="zh-TW" sz="1600" dirty="0">
                <a:ea typeface="標楷體"/>
                <a:cs typeface="新細明體"/>
              </a:rPr>
              <a:t>如何方便</a:t>
            </a:r>
            <a:r>
              <a:rPr lang="en-US" altLang="zh-TW" sz="1600" dirty="0">
                <a:ea typeface="標楷體"/>
                <a:cs typeface="新細明體"/>
              </a:rPr>
              <a:t>(convenient)</a:t>
            </a:r>
            <a:r>
              <a:rPr lang="zh-TW" altLang="zh-TW" sz="1600" dirty="0">
                <a:ea typeface="標楷體"/>
                <a:cs typeface="新細明體"/>
              </a:rPr>
              <a:t>又有效率的</a:t>
            </a:r>
            <a:r>
              <a:rPr lang="en-US" altLang="zh-TW" sz="1600" dirty="0">
                <a:ea typeface="標楷體"/>
                <a:cs typeface="新細明體"/>
              </a:rPr>
              <a:t>(efficient)</a:t>
            </a:r>
            <a:r>
              <a:rPr lang="zh-TW" altLang="zh-TW" sz="1600" dirty="0">
                <a:ea typeface="標楷體"/>
                <a:cs typeface="新細明體"/>
              </a:rPr>
              <a:t>管理存取資料庫是使用者最關心的二個</a:t>
            </a:r>
            <a:r>
              <a:rPr lang="zh-TW" altLang="zh-TW" sz="1600" dirty="0" smtClean="0">
                <a:ea typeface="標楷體"/>
                <a:cs typeface="新細明體"/>
              </a:rPr>
              <a:t>要素</a:t>
            </a:r>
            <a:endParaRPr lang="zh-TW" altLang="zh-TW" sz="1600" kern="100" dirty="0">
              <a:ea typeface="新細明體"/>
            </a:endParaRPr>
          </a:p>
          <a:p>
            <a:pPr>
              <a:spcAft>
                <a:spcPts val="0"/>
              </a:spcAft>
            </a:pPr>
            <a:r>
              <a:rPr lang="zh-TW" altLang="zh-TW" sz="1600" dirty="0">
                <a:ea typeface="標楷體"/>
                <a:cs typeface="新細明體"/>
              </a:rPr>
              <a:t>資料庫管理系統</a:t>
            </a:r>
            <a:r>
              <a:rPr lang="en-US" altLang="zh-TW" sz="1600" dirty="0">
                <a:ea typeface="標楷體"/>
                <a:cs typeface="新細明體"/>
              </a:rPr>
              <a:t>(Database Management System,</a:t>
            </a:r>
            <a:r>
              <a:rPr lang="zh-TW" altLang="zh-TW" sz="1600" dirty="0">
                <a:ea typeface="標楷體"/>
                <a:cs typeface="新細明體"/>
              </a:rPr>
              <a:t>簡稱</a:t>
            </a:r>
            <a:r>
              <a:rPr lang="en-US" altLang="zh-TW" sz="1600" dirty="0">
                <a:ea typeface="標楷體"/>
                <a:cs typeface="新細明體"/>
              </a:rPr>
              <a:t>DBMS</a:t>
            </a:r>
            <a:r>
              <a:rPr lang="en-US" altLang="zh-TW" sz="1600" dirty="0" smtClean="0">
                <a:ea typeface="標楷體"/>
                <a:cs typeface="新細明體"/>
              </a:rPr>
              <a:t>)</a:t>
            </a:r>
          </a:p>
          <a:p>
            <a:pPr lvl="1">
              <a:spcAft>
                <a:spcPts val="0"/>
              </a:spcAft>
            </a:pPr>
            <a:r>
              <a:rPr lang="zh-TW" altLang="zh-TW" sz="1400" dirty="0" smtClean="0">
                <a:ea typeface="標楷體"/>
                <a:cs typeface="新細明體"/>
              </a:rPr>
              <a:t>是</a:t>
            </a:r>
            <a:r>
              <a:rPr lang="zh-TW" altLang="zh-TW" sz="1400" dirty="0">
                <a:ea typeface="標楷體"/>
                <a:cs typeface="新細明體"/>
              </a:rPr>
              <a:t>用來管理、儲存及查詢量很大的資料庫</a:t>
            </a:r>
            <a:r>
              <a:rPr lang="en-US" altLang="zh-TW" sz="1400" dirty="0">
                <a:ea typeface="標楷體"/>
                <a:cs typeface="新細明體"/>
              </a:rPr>
              <a:t>(database)</a:t>
            </a:r>
            <a:r>
              <a:rPr lang="zh-TW" altLang="zh-TW" sz="1400" dirty="0">
                <a:ea typeface="標楷體"/>
                <a:cs typeface="新細明體"/>
              </a:rPr>
              <a:t>之</a:t>
            </a:r>
            <a:r>
              <a:rPr lang="zh-TW" altLang="zh-TW" sz="1400" dirty="0" smtClean="0">
                <a:ea typeface="標楷體"/>
                <a:cs typeface="新細明體"/>
              </a:rPr>
              <a:t>軟體</a:t>
            </a:r>
            <a:endParaRPr lang="en-US" altLang="zh-TW" sz="1400" dirty="0" smtClean="0">
              <a:ea typeface="標楷體"/>
              <a:cs typeface="新細明體"/>
            </a:endParaRPr>
          </a:p>
          <a:p>
            <a:pPr lvl="1">
              <a:spcAft>
                <a:spcPts val="0"/>
              </a:spcAft>
            </a:pPr>
            <a:r>
              <a:rPr lang="zh-TW" altLang="en-US" sz="1400" dirty="0" smtClean="0">
                <a:ea typeface="標楷體"/>
                <a:cs typeface="新細明體"/>
              </a:rPr>
              <a:t>其</a:t>
            </a:r>
            <a:r>
              <a:rPr lang="zh-TW" altLang="zh-TW" sz="1400" dirty="0" smtClean="0">
                <a:ea typeface="標楷體"/>
                <a:cs typeface="新細明體"/>
              </a:rPr>
              <a:t>目標要</a:t>
            </a:r>
            <a:r>
              <a:rPr lang="zh-TW" altLang="zh-TW" sz="1400" dirty="0">
                <a:ea typeface="標楷體"/>
                <a:cs typeface="新細明體"/>
              </a:rPr>
              <a:t>使用者能夠方便的</a:t>
            </a:r>
            <a:r>
              <a:rPr lang="zh-TW" altLang="zh-TW" sz="1400" dirty="0">
                <a:ea typeface="新細明體"/>
                <a:cs typeface="新細明體"/>
              </a:rPr>
              <a:t>、</a:t>
            </a:r>
            <a:r>
              <a:rPr lang="zh-TW" altLang="zh-TW" sz="1400" dirty="0">
                <a:ea typeface="標楷體"/>
                <a:cs typeface="新細明體"/>
              </a:rPr>
              <a:t>有效率的</a:t>
            </a:r>
            <a:r>
              <a:rPr lang="zh-TW" altLang="zh-TW" sz="1400" dirty="0" smtClean="0">
                <a:ea typeface="標楷體"/>
                <a:cs typeface="新細明體"/>
              </a:rPr>
              <a:t>存取</a:t>
            </a:r>
            <a:r>
              <a:rPr lang="zh-TW" altLang="en-US" sz="1400" dirty="0" smtClean="0">
                <a:ea typeface="標楷體"/>
                <a:cs typeface="新細明體"/>
              </a:rPr>
              <a:t>及管理</a:t>
            </a:r>
            <a:r>
              <a:rPr lang="zh-TW" altLang="zh-TW" sz="1400" dirty="0" smtClean="0">
                <a:ea typeface="標楷體"/>
                <a:cs typeface="新細明體"/>
              </a:rPr>
              <a:t>資料庫</a:t>
            </a:r>
            <a:r>
              <a:rPr lang="zh-TW" altLang="zh-TW" sz="1400" dirty="0">
                <a:ea typeface="標楷體"/>
                <a:cs typeface="新細明體"/>
              </a:rPr>
              <a:t>中的</a:t>
            </a:r>
            <a:r>
              <a:rPr lang="zh-TW" altLang="zh-TW" sz="1400" dirty="0" smtClean="0">
                <a:ea typeface="標楷體"/>
                <a:cs typeface="新細明體"/>
              </a:rPr>
              <a:t>資料</a:t>
            </a:r>
            <a:endParaRPr lang="zh-TW" altLang="zh-TW" sz="1400" kern="100" dirty="0">
              <a:ea typeface="新細明體"/>
            </a:endParaRPr>
          </a:p>
          <a:p>
            <a:pPr>
              <a:spcAft>
                <a:spcPts val="0"/>
              </a:spcAft>
            </a:pPr>
            <a:r>
              <a:rPr lang="zh-TW" altLang="zh-TW" sz="1600" dirty="0">
                <a:ea typeface="標楷體"/>
                <a:cs typeface="新細明體"/>
              </a:rPr>
              <a:t>這門課就是要澈底學會資料庫管理系統的</a:t>
            </a:r>
            <a:r>
              <a:rPr lang="zh-TW" altLang="zh-TW" sz="1600" dirty="0" smtClean="0">
                <a:ea typeface="標楷體"/>
                <a:cs typeface="新細明體"/>
              </a:rPr>
              <a:t>實際</a:t>
            </a:r>
            <a:r>
              <a:rPr lang="zh-TW" altLang="en-US" sz="1600" dirty="0" smtClean="0">
                <a:ea typeface="標楷體"/>
                <a:cs typeface="新細明體"/>
              </a:rPr>
              <a:t>操</a:t>
            </a:r>
            <a:r>
              <a:rPr lang="zh-TW" altLang="zh-TW" sz="1600" dirty="0" smtClean="0">
                <a:ea typeface="標楷體"/>
                <a:cs typeface="新細明體"/>
              </a:rPr>
              <a:t>作</a:t>
            </a:r>
            <a:r>
              <a:rPr lang="zh-TW" altLang="zh-TW" sz="1600" dirty="0">
                <a:ea typeface="標楷體"/>
                <a:cs typeface="新細明體"/>
              </a:rPr>
              <a:t>及</a:t>
            </a:r>
            <a:r>
              <a:rPr lang="zh-TW" altLang="zh-TW" sz="1600" dirty="0" smtClean="0">
                <a:ea typeface="標楷體"/>
                <a:cs typeface="新細明體"/>
              </a:rPr>
              <a:t>基本原理</a:t>
            </a:r>
            <a:endParaRPr lang="zh-TW" altLang="zh-TW" sz="1600" kern="100" dirty="0">
              <a:ea typeface="新細明體"/>
            </a:endParaRPr>
          </a:p>
          <a:p>
            <a:pPr>
              <a:spcAft>
                <a:spcPts val="0"/>
              </a:spcAft>
            </a:pPr>
            <a:r>
              <a:rPr lang="zh-TW" altLang="zh-TW" sz="1600" dirty="0" smtClean="0">
                <a:ea typeface="標楷體"/>
                <a:cs typeface="新細明體"/>
              </a:rPr>
              <a:t>所以這</a:t>
            </a:r>
            <a:r>
              <a:rPr lang="zh-TW" altLang="zh-TW" sz="1600" dirty="0">
                <a:ea typeface="標楷體"/>
                <a:cs typeface="新細明體"/>
              </a:rPr>
              <a:t>門課是資訊系統的核心基礎課程之一，非常</a:t>
            </a:r>
            <a:r>
              <a:rPr lang="zh-TW" altLang="zh-TW" sz="1600" dirty="0" smtClean="0">
                <a:ea typeface="標楷體"/>
                <a:cs typeface="新細明體"/>
              </a:rPr>
              <a:t>重要</a:t>
            </a:r>
            <a:endParaRPr lang="zh-TW" altLang="zh-TW" sz="1600" kern="100" dirty="0">
              <a:ea typeface="新細明體"/>
            </a:endParaRPr>
          </a:p>
          <a:p>
            <a:endParaRPr lang="zh-TW" altLang="en-US" sz="1600" dirty="0"/>
          </a:p>
        </p:txBody>
      </p:sp>
      <p:sp>
        <p:nvSpPr>
          <p:cNvPr id="4" name="投影片編號版面配置區 3"/>
          <p:cNvSpPr>
            <a:spLocks noGrp="1"/>
          </p:cNvSpPr>
          <p:nvPr>
            <p:ph type="sldNum" sz="quarter" idx="11"/>
          </p:nvPr>
        </p:nvSpPr>
        <p:spPr/>
        <p:txBody>
          <a:bodyPr/>
          <a:lstStyle/>
          <a:p>
            <a:r>
              <a:rPr lang="en-US" altLang="zh-TW" dirty="0" smtClean="0"/>
              <a:t>0-</a:t>
            </a:r>
            <a:fld id="{01737AE9-E746-44BF-B662-1129501DEE51}" type="slidenum">
              <a:rPr lang="en-US" altLang="zh-TW" smtClean="0"/>
              <a:pPr/>
              <a:t>2</a:t>
            </a:fld>
            <a:endParaRPr lang="en-US" altLang="zh-TW" dirty="0"/>
          </a:p>
        </p:txBody>
      </p:sp>
      <p:grpSp>
        <p:nvGrpSpPr>
          <p:cNvPr id="5" name="Group 70"/>
          <p:cNvGrpSpPr>
            <a:grpSpLocks/>
          </p:cNvGrpSpPr>
          <p:nvPr/>
        </p:nvGrpSpPr>
        <p:grpSpPr bwMode="auto">
          <a:xfrm>
            <a:off x="1908091" y="4157028"/>
            <a:ext cx="4709264" cy="1935895"/>
            <a:chOff x="697" y="2544"/>
            <a:chExt cx="4203" cy="1565"/>
          </a:xfrm>
        </p:grpSpPr>
        <p:sp>
          <p:nvSpPr>
            <p:cNvPr id="6" name="Rectangle 5"/>
            <p:cNvSpPr>
              <a:spLocks noChangeArrowheads="1"/>
            </p:cNvSpPr>
            <p:nvPr/>
          </p:nvSpPr>
          <p:spPr bwMode="auto">
            <a:xfrm>
              <a:off x="1957" y="2544"/>
              <a:ext cx="1786" cy="1274"/>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 name="Rectangle 6"/>
            <p:cNvSpPr>
              <a:spLocks noChangeArrowheads="1"/>
            </p:cNvSpPr>
            <p:nvPr/>
          </p:nvSpPr>
          <p:spPr bwMode="auto">
            <a:xfrm>
              <a:off x="2637" y="2830"/>
              <a:ext cx="382" cy="67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 name="Rectangle 7"/>
            <p:cNvSpPr>
              <a:spLocks noChangeArrowheads="1"/>
            </p:cNvSpPr>
            <p:nvPr/>
          </p:nvSpPr>
          <p:spPr bwMode="auto">
            <a:xfrm>
              <a:off x="1471" y="2830"/>
              <a:ext cx="252" cy="11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Rectangle 8"/>
            <p:cNvSpPr>
              <a:spLocks noChangeArrowheads="1"/>
            </p:cNvSpPr>
            <p:nvPr/>
          </p:nvSpPr>
          <p:spPr bwMode="auto">
            <a:xfrm>
              <a:off x="1471" y="3098"/>
              <a:ext cx="252" cy="11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Rectangle 9"/>
            <p:cNvSpPr>
              <a:spLocks noChangeArrowheads="1"/>
            </p:cNvSpPr>
            <p:nvPr/>
          </p:nvSpPr>
          <p:spPr bwMode="auto">
            <a:xfrm>
              <a:off x="1471" y="3390"/>
              <a:ext cx="252" cy="11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Rectangle 10"/>
            <p:cNvSpPr>
              <a:spLocks noChangeArrowheads="1"/>
            </p:cNvSpPr>
            <p:nvPr/>
          </p:nvSpPr>
          <p:spPr bwMode="auto">
            <a:xfrm>
              <a:off x="2292" y="2928"/>
              <a:ext cx="468" cy="11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Rectangle 11"/>
            <p:cNvSpPr>
              <a:spLocks noChangeArrowheads="1"/>
            </p:cNvSpPr>
            <p:nvPr/>
          </p:nvSpPr>
          <p:spPr bwMode="auto">
            <a:xfrm>
              <a:off x="2292" y="3244"/>
              <a:ext cx="857" cy="16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Line 12"/>
            <p:cNvSpPr>
              <a:spLocks noChangeShapeType="1"/>
            </p:cNvSpPr>
            <p:nvPr/>
          </p:nvSpPr>
          <p:spPr bwMode="auto">
            <a:xfrm>
              <a:off x="2634" y="2928"/>
              <a:ext cx="0" cy="11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Line 13"/>
            <p:cNvSpPr>
              <a:spLocks noChangeShapeType="1"/>
            </p:cNvSpPr>
            <p:nvPr/>
          </p:nvSpPr>
          <p:spPr bwMode="auto">
            <a:xfrm>
              <a:off x="2634" y="3244"/>
              <a:ext cx="0" cy="1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Line 14"/>
            <p:cNvSpPr>
              <a:spLocks noChangeShapeType="1"/>
            </p:cNvSpPr>
            <p:nvPr/>
          </p:nvSpPr>
          <p:spPr bwMode="auto">
            <a:xfrm>
              <a:off x="3023" y="3244"/>
              <a:ext cx="0" cy="11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 name="Rectangle 15"/>
            <p:cNvSpPr>
              <a:spLocks noChangeArrowheads="1"/>
            </p:cNvSpPr>
            <p:nvPr/>
          </p:nvSpPr>
          <p:spPr bwMode="auto">
            <a:xfrm>
              <a:off x="2940" y="3122"/>
              <a:ext cx="295" cy="16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 name="Line 16"/>
            <p:cNvSpPr>
              <a:spLocks noChangeShapeType="1"/>
            </p:cNvSpPr>
            <p:nvPr/>
          </p:nvSpPr>
          <p:spPr bwMode="auto">
            <a:xfrm>
              <a:off x="2940" y="3242"/>
              <a:ext cx="2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 name="Line 17"/>
            <p:cNvSpPr>
              <a:spLocks noChangeShapeType="1"/>
            </p:cNvSpPr>
            <p:nvPr/>
          </p:nvSpPr>
          <p:spPr bwMode="auto">
            <a:xfrm>
              <a:off x="3152" y="3244"/>
              <a:ext cx="0" cy="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 name="Line 18"/>
            <p:cNvSpPr>
              <a:spLocks noChangeShapeType="1"/>
            </p:cNvSpPr>
            <p:nvPr/>
          </p:nvSpPr>
          <p:spPr bwMode="auto">
            <a:xfrm>
              <a:off x="3023" y="3122"/>
              <a:ext cx="0" cy="1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 name="Rectangle 19"/>
            <p:cNvSpPr>
              <a:spLocks noChangeArrowheads="1"/>
            </p:cNvSpPr>
            <p:nvPr/>
          </p:nvSpPr>
          <p:spPr bwMode="auto">
            <a:xfrm>
              <a:off x="2853" y="3390"/>
              <a:ext cx="512" cy="26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1" name="Line 20"/>
            <p:cNvSpPr>
              <a:spLocks noChangeShapeType="1"/>
            </p:cNvSpPr>
            <p:nvPr/>
          </p:nvSpPr>
          <p:spPr bwMode="auto">
            <a:xfrm>
              <a:off x="2853" y="3412"/>
              <a:ext cx="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 name="Line 21"/>
            <p:cNvSpPr>
              <a:spLocks noChangeShapeType="1"/>
            </p:cNvSpPr>
            <p:nvPr/>
          </p:nvSpPr>
          <p:spPr bwMode="auto">
            <a:xfrm flipV="1">
              <a:off x="3152" y="3313"/>
              <a:ext cx="0" cy="10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 name="Line 22"/>
            <p:cNvSpPr>
              <a:spLocks noChangeShapeType="1"/>
            </p:cNvSpPr>
            <p:nvPr/>
          </p:nvSpPr>
          <p:spPr bwMode="auto">
            <a:xfrm>
              <a:off x="2853" y="3510"/>
              <a:ext cx="16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4" name="Line 23"/>
            <p:cNvSpPr>
              <a:spLocks noChangeShapeType="1"/>
            </p:cNvSpPr>
            <p:nvPr/>
          </p:nvSpPr>
          <p:spPr bwMode="auto">
            <a:xfrm flipV="1">
              <a:off x="3023" y="3313"/>
              <a:ext cx="0" cy="1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 name="Rectangle 24"/>
            <p:cNvSpPr>
              <a:spLocks noChangeArrowheads="1"/>
            </p:cNvSpPr>
            <p:nvPr/>
          </p:nvSpPr>
          <p:spPr bwMode="auto">
            <a:xfrm>
              <a:off x="2940" y="2781"/>
              <a:ext cx="511" cy="1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 name="Line 25"/>
            <p:cNvSpPr>
              <a:spLocks noChangeShapeType="1"/>
            </p:cNvSpPr>
            <p:nvPr/>
          </p:nvSpPr>
          <p:spPr bwMode="auto">
            <a:xfrm>
              <a:off x="2940" y="2828"/>
              <a:ext cx="7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 name="Line 26"/>
            <p:cNvSpPr>
              <a:spLocks noChangeShapeType="1"/>
            </p:cNvSpPr>
            <p:nvPr/>
          </p:nvSpPr>
          <p:spPr bwMode="auto">
            <a:xfrm>
              <a:off x="3023" y="2830"/>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 name="Oval 27"/>
            <p:cNvSpPr>
              <a:spLocks noChangeArrowheads="1"/>
            </p:cNvSpPr>
            <p:nvPr/>
          </p:nvSpPr>
          <p:spPr bwMode="auto">
            <a:xfrm>
              <a:off x="2076" y="2611"/>
              <a:ext cx="1548" cy="9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 name="Arc 28"/>
            <p:cNvSpPr>
              <a:spLocks/>
            </p:cNvSpPr>
            <p:nvPr/>
          </p:nvSpPr>
          <p:spPr bwMode="auto">
            <a:xfrm>
              <a:off x="2807" y="3680"/>
              <a:ext cx="817" cy="7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 name="Arc 29"/>
            <p:cNvSpPr>
              <a:spLocks/>
            </p:cNvSpPr>
            <p:nvPr/>
          </p:nvSpPr>
          <p:spPr bwMode="auto">
            <a:xfrm>
              <a:off x="2077" y="3632"/>
              <a:ext cx="731" cy="119"/>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1" name="Line 30"/>
            <p:cNvSpPr>
              <a:spLocks noChangeShapeType="1"/>
            </p:cNvSpPr>
            <p:nvPr/>
          </p:nvSpPr>
          <p:spPr bwMode="auto">
            <a:xfrm>
              <a:off x="2072" y="2660"/>
              <a:ext cx="0" cy="9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 name="Line 31"/>
            <p:cNvSpPr>
              <a:spLocks noChangeShapeType="1"/>
            </p:cNvSpPr>
            <p:nvPr/>
          </p:nvSpPr>
          <p:spPr bwMode="auto">
            <a:xfrm>
              <a:off x="3628" y="2660"/>
              <a:ext cx="0" cy="101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3" name="Rectangle 32"/>
            <p:cNvSpPr>
              <a:spLocks noChangeArrowheads="1"/>
            </p:cNvSpPr>
            <p:nvPr/>
          </p:nvSpPr>
          <p:spPr bwMode="auto">
            <a:xfrm>
              <a:off x="4020" y="2757"/>
              <a:ext cx="295" cy="16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4" name="Oval 33"/>
            <p:cNvSpPr>
              <a:spLocks noChangeArrowheads="1"/>
            </p:cNvSpPr>
            <p:nvPr/>
          </p:nvSpPr>
          <p:spPr bwMode="auto">
            <a:xfrm>
              <a:off x="4106" y="2781"/>
              <a:ext cx="123" cy="11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 name="Oval 34"/>
            <p:cNvSpPr>
              <a:spLocks noChangeArrowheads="1"/>
            </p:cNvSpPr>
            <p:nvPr/>
          </p:nvSpPr>
          <p:spPr bwMode="auto">
            <a:xfrm>
              <a:off x="4495" y="2757"/>
              <a:ext cx="166" cy="4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 name="Line 35"/>
            <p:cNvSpPr>
              <a:spLocks noChangeShapeType="1"/>
            </p:cNvSpPr>
            <p:nvPr/>
          </p:nvSpPr>
          <p:spPr bwMode="auto">
            <a:xfrm>
              <a:off x="4452" y="2828"/>
              <a:ext cx="2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 name="Line 36"/>
            <p:cNvSpPr>
              <a:spLocks noChangeShapeType="1"/>
            </p:cNvSpPr>
            <p:nvPr/>
          </p:nvSpPr>
          <p:spPr bwMode="auto">
            <a:xfrm>
              <a:off x="4578" y="2806"/>
              <a:ext cx="0" cy="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8" name="Line 37"/>
            <p:cNvSpPr>
              <a:spLocks noChangeShapeType="1"/>
            </p:cNvSpPr>
            <p:nvPr/>
          </p:nvSpPr>
          <p:spPr bwMode="auto">
            <a:xfrm flipH="1">
              <a:off x="4488" y="2879"/>
              <a:ext cx="94" cy="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 name="Line 38"/>
            <p:cNvSpPr>
              <a:spLocks noChangeShapeType="1"/>
            </p:cNvSpPr>
            <p:nvPr/>
          </p:nvSpPr>
          <p:spPr bwMode="auto">
            <a:xfrm>
              <a:off x="4582" y="2879"/>
              <a:ext cx="79" cy="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0" name="Oval 39"/>
            <p:cNvSpPr>
              <a:spLocks noChangeArrowheads="1"/>
            </p:cNvSpPr>
            <p:nvPr/>
          </p:nvSpPr>
          <p:spPr bwMode="auto">
            <a:xfrm>
              <a:off x="4495" y="3025"/>
              <a:ext cx="166" cy="4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1" name="Line 40"/>
            <p:cNvSpPr>
              <a:spLocks noChangeShapeType="1"/>
            </p:cNvSpPr>
            <p:nvPr/>
          </p:nvSpPr>
          <p:spPr bwMode="auto">
            <a:xfrm>
              <a:off x="4578" y="3074"/>
              <a:ext cx="0" cy="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2" name="Line 41"/>
            <p:cNvSpPr>
              <a:spLocks noChangeShapeType="1"/>
            </p:cNvSpPr>
            <p:nvPr/>
          </p:nvSpPr>
          <p:spPr bwMode="auto">
            <a:xfrm flipH="1">
              <a:off x="4488" y="3147"/>
              <a:ext cx="94" cy="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 name="Line 42"/>
            <p:cNvSpPr>
              <a:spLocks noChangeShapeType="1"/>
            </p:cNvSpPr>
            <p:nvPr/>
          </p:nvSpPr>
          <p:spPr bwMode="auto">
            <a:xfrm>
              <a:off x="4582" y="3147"/>
              <a:ext cx="79" cy="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4" name="Oval 43"/>
            <p:cNvSpPr>
              <a:spLocks noChangeArrowheads="1"/>
            </p:cNvSpPr>
            <p:nvPr/>
          </p:nvSpPr>
          <p:spPr bwMode="auto">
            <a:xfrm>
              <a:off x="4495" y="3268"/>
              <a:ext cx="166" cy="4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5" name="Line 44"/>
            <p:cNvSpPr>
              <a:spLocks noChangeShapeType="1"/>
            </p:cNvSpPr>
            <p:nvPr/>
          </p:nvSpPr>
          <p:spPr bwMode="auto">
            <a:xfrm>
              <a:off x="4578" y="3317"/>
              <a:ext cx="0" cy="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6" name="Line 45"/>
            <p:cNvSpPr>
              <a:spLocks noChangeShapeType="1"/>
            </p:cNvSpPr>
            <p:nvPr/>
          </p:nvSpPr>
          <p:spPr bwMode="auto">
            <a:xfrm flipH="1">
              <a:off x="4488" y="3390"/>
              <a:ext cx="94" cy="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 name="Line 46"/>
            <p:cNvSpPr>
              <a:spLocks noChangeShapeType="1"/>
            </p:cNvSpPr>
            <p:nvPr/>
          </p:nvSpPr>
          <p:spPr bwMode="auto">
            <a:xfrm>
              <a:off x="4582" y="3390"/>
              <a:ext cx="79" cy="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 name="Oval 47"/>
            <p:cNvSpPr>
              <a:spLocks noChangeArrowheads="1"/>
            </p:cNvSpPr>
            <p:nvPr/>
          </p:nvSpPr>
          <p:spPr bwMode="auto">
            <a:xfrm>
              <a:off x="4495" y="3512"/>
              <a:ext cx="166" cy="4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9" name="Line 48"/>
            <p:cNvSpPr>
              <a:spLocks noChangeShapeType="1"/>
            </p:cNvSpPr>
            <p:nvPr/>
          </p:nvSpPr>
          <p:spPr bwMode="auto">
            <a:xfrm>
              <a:off x="4578" y="3561"/>
              <a:ext cx="0" cy="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 name="Line 49"/>
            <p:cNvSpPr>
              <a:spLocks noChangeShapeType="1"/>
            </p:cNvSpPr>
            <p:nvPr/>
          </p:nvSpPr>
          <p:spPr bwMode="auto">
            <a:xfrm flipH="1">
              <a:off x="4488" y="3634"/>
              <a:ext cx="94" cy="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 name="Line 50"/>
            <p:cNvSpPr>
              <a:spLocks noChangeShapeType="1"/>
            </p:cNvSpPr>
            <p:nvPr/>
          </p:nvSpPr>
          <p:spPr bwMode="auto">
            <a:xfrm>
              <a:off x="4582" y="3634"/>
              <a:ext cx="79" cy="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 name="Line 51"/>
            <p:cNvSpPr>
              <a:spLocks noChangeShapeType="1"/>
            </p:cNvSpPr>
            <p:nvPr/>
          </p:nvSpPr>
          <p:spPr bwMode="auto">
            <a:xfrm>
              <a:off x="4452" y="3096"/>
              <a:ext cx="2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3" name="Line 52"/>
            <p:cNvSpPr>
              <a:spLocks noChangeShapeType="1"/>
            </p:cNvSpPr>
            <p:nvPr/>
          </p:nvSpPr>
          <p:spPr bwMode="auto">
            <a:xfrm>
              <a:off x="4452" y="3339"/>
              <a:ext cx="2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 name="Line 53"/>
            <p:cNvSpPr>
              <a:spLocks noChangeShapeType="1"/>
            </p:cNvSpPr>
            <p:nvPr/>
          </p:nvSpPr>
          <p:spPr bwMode="auto">
            <a:xfrm>
              <a:off x="4452" y="3583"/>
              <a:ext cx="2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5" name="Line 54"/>
            <p:cNvSpPr>
              <a:spLocks noChangeShapeType="1"/>
            </p:cNvSpPr>
            <p:nvPr/>
          </p:nvSpPr>
          <p:spPr bwMode="auto">
            <a:xfrm>
              <a:off x="1730" y="2879"/>
              <a:ext cx="555" cy="118"/>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6" name="Line 55"/>
            <p:cNvSpPr>
              <a:spLocks noChangeShapeType="1"/>
            </p:cNvSpPr>
            <p:nvPr/>
          </p:nvSpPr>
          <p:spPr bwMode="auto">
            <a:xfrm>
              <a:off x="1730" y="3145"/>
              <a:ext cx="9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7" name="Line 56"/>
            <p:cNvSpPr>
              <a:spLocks noChangeShapeType="1"/>
            </p:cNvSpPr>
            <p:nvPr/>
          </p:nvSpPr>
          <p:spPr bwMode="auto">
            <a:xfrm flipV="1">
              <a:off x="1730" y="3289"/>
              <a:ext cx="555" cy="15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 name="Line 57"/>
            <p:cNvSpPr>
              <a:spLocks noChangeShapeType="1"/>
            </p:cNvSpPr>
            <p:nvPr/>
          </p:nvSpPr>
          <p:spPr bwMode="auto">
            <a:xfrm>
              <a:off x="3458" y="2852"/>
              <a:ext cx="555"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9" name="Line 58"/>
            <p:cNvSpPr>
              <a:spLocks noChangeShapeType="1"/>
            </p:cNvSpPr>
            <p:nvPr/>
          </p:nvSpPr>
          <p:spPr bwMode="auto">
            <a:xfrm flipV="1">
              <a:off x="3242" y="3094"/>
              <a:ext cx="771" cy="77"/>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0" name="Line 59"/>
            <p:cNvSpPr>
              <a:spLocks noChangeShapeType="1"/>
            </p:cNvSpPr>
            <p:nvPr/>
          </p:nvSpPr>
          <p:spPr bwMode="auto">
            <a:xfrm>
              <a:off x="3156" y="3339"/>
              <a:ext cx="857"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1" name="Line 60"/>
            <p:cNvSpPr>
              <a:spLocks noChangeShapeType="1"/>
            </p:cNvSpPr>
            <p:nvPr/>
          </p:nvSpPr>
          <p:spPr bwMode="auto">
            <a:xfrm>
              <a:off x="3372" y="3463"/>
              <a:ext cx="641" cy="14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2" name="Rectangle 61"/>
            <p:cNvSpPr>
              <a:spLocks noChangeArrowheads="1"/>
            </p:cNvSpPr>
            <p:nvPr/>
          </p:nvSpPr>
          <p:spPr bwMode="auto">
            <a:xfrm>
              <a:off x="4020" y="3025"/>
              <a:ext cx="295" cy="16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3" name="Oval 62"/>
            <p:cNvSpPr>
              <a:spLocks noChangeArrowheads="1"/>
            </p:cNvSpPr>
            <p:nvPr/>
          </p:nvSpPr>
          <p:spPr bwMode="auto">
            <a:xfrm>
              <a:off x="4106" y="3049"/>
              <a:ext cx="123" cy="11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4" name="Rectangle 63"/>
            <p:cNvSpPr>
              <a:spLocks noChangeArrowheads="1"/>
            </p:cNvSpPr>
            <p:nvPr/>
          </p:nvSpPr>
          <p:spPr bwMode="auto">
            <a:xfrm>
              <a:off x="4020" y="3268"/>
              <a:ext cx="295" cy="16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5" name="Oval 64"/>
            <p:cNvSpPr>
              <a:spLocks noChangeArrowheads="1"/>
            </p:cNvSpPr>
            <p:nvPr/>
          </p:nvSpPr>
          <p:spPr bwMode="auto">
            <a:xfrm>
              <a:off x="4106" y="3293"/>
              <a:ext cx="123" cy="11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6" name="Rectangle 65"/>
            <p:cNvSpPr>
              <a:spLocks noChangeArrowheads="1"/>
            </p:cNvSpPr>
            <p:nvPr/>
          </p:nvSpPr>
          <p:spPr bwMode="auto">
            <a:xfrm>
              <a:off x="4020" y="3536"/>
              <a:ext cx="295" cy="16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7" name="Oval 66"/>
            <p:cNvSpPr>
              <a:spLocks noChangeArrowheads="1"/>
            </p:cNvSpPr>
            <p:nvPr/>
          </p:nvSpPr>
          <p:spPr bwMode="auto">
            <a:xfrm>
              <a:off x="4106" y="3561"/>
              <a:ext cx="123" cy="11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8" name="Rectangle 67"/>
            <p:cNvSpPr>
              <a:spLocks noChangeArrowheads="1"/>
            </p:cNvSpPr>
            <p:nvPr/>
          </p:nvSpPr>
          <p:spPr bwMode="auto">
            <a:xfrm>
              <a:off x="697" y="3552"/>
              <a:ext cx="1143"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b="1" dirty="0">
                  <a:latin typeface="Times New Roman" pitchFamily="18" charset="0"/>
                  <a:ea typeface="新細明體" pitchFamily="18" charset="-120"/>
                </a:rPr>
                <a:t>Application</a:t>
              </a:r>
            </a:p>
            <a:p>
              <a:pPr algn="l" eaLnBrk="0" hangingPunct="0"/>
              <a:r>
                <a:rPr lang="en-US" altLang="zh-TW" b="1" dirty="0">
                  <a:latin typeface="Times New Roman" pitchFamily="18" charset="0"/>
                  <a:ea typeface="新細明體" pitchFamily="18" charset="-120"/>
                </a:rPr>
                <a:t> program</a:t>
              </a:r>
            </a:p>
          </p:txBody>
        </p:sp>
        <p:sp>
          <p:nvSpPr>
            <p:cNvPr id="69" name="Rectangle 68"/>
            <p:cNvSpPr>
              <a:spLocks noChangeArrowheads="1"/>
            </p:cNvSpPr>
            <p:nvPr/>
          </p:nvSpPr>
          <p:spPr bwMode="auto">
            <a:xfrm>
              <a:off x="3965" y="3747"/>
              <a:ext cx="935"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b="1">
                  <a:latin typeface="Times New Roman" pitchFamily="18" charset="0"/>
                  <a:ea typeface="新細明體" pitchFamily="18" charset="-120"/>
                </a:rPr>
                <a:t>End-user</a:t>
              </a:r>
            </a:p>
          </p:txBody>
        </p:sp>
        <p:sp>
          <p:nvSpPr>
            <p:cNvPr id="70" name="Rectangle 69"/>
            <p:cNvSpPr>
              <a:spLocks noChangeArrowheads="1"/>
            </p:cNvSpPr>
            <p:nvPr/>
          </p:nvSpPr>
          <p:spPr bwMode="auto">
            <a:xfrm>
              <a:off x="2592" y="3804"/>
              <a:ext cx="79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2000" b="1" dirty="0">
                  <a:latin typeface="Times New Roman" pitchFamily="18" charset="0"/>
                  <a:ea typeface="新細明體" pitchFamily="18" charset="-120"/>
                </a:rPr>
                <a:t>DBMS</a:t>
              </a:r>
            </a:p>
          </p:txBody>
        </p:sp>
      </p:grpSp>
      <p:sp>
        <p:nvSpPr>
          <p:cNvPr id="71" name="頁尾版面配置區 70"/>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22684030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574152" y="548680"/>
            <a:ext cx="8343900" cy="725488"/>
          </a:xfrm>
        </p:spPr>
        <p:txBody>
          <a:bodyPr/>
          <a:lstStyle/>
          <a:p>
            <a:pPr eaLnBrk="1" hangingPunct="1">
              <a:buFont typeface="Wingdings" pitchFamily="2" charset="2"/>
              <a:buNone/>
            </a:pPr>
            <a:r>
              <a:rPr lang="en-US" altLang="zh-TW" sz="3200" b="1" dirty="0" smtClean="0"/>
              <a:t>Architecture for a Database System: view 2</a:t>
            </a:r>
          </a:p>
        </p:txBody>
      </p:sp>
      <p:grpSp>
        <p:nvGrpSpPr>
          <p:cNvPr id="20484" name="Group 5"/>
          <p:cNvGrpSpPr>
            <a:grpSpLocks/>
          </p:cNvGrpSpPr>
          <p:nvPr/>
        </p:nvGrpSpPr>
        <p:grpSpPr bwMode="auto">
          <a:xfrm>
            <a:off x="368300" y="1355725"/>
            <a:ext cx="8562975" cy="4716463"/>
            <a:chOff x="275" y="1200"/>
            <a:chExt cx="4045" cy="3961"/>
          </a:xfrm>
        </p:grpSpPr>
        <p:grpSp>
          <p:nvGrpSpPr>
            <p:cNvPr id="20485" name="Group 6"/>
            <p:cNvGrpSpPr>
              <a:grpSpLocks/>
            </p:cNvGrpSpPr>
            <p:nvPr/>
          </p:nvGrpSpPr>
          <p:grpSpPr bwMode="auto">
            <a:xfrm>
              <a:off x="562" y="1200"/>
              <a:ext cx="3196" cy="2657"/>
              <a:chOff x="532" y="1203"/>
              <a:chExt cx="3196" cy="2657"/>
            </a:xfrm>
          </p:grpSpPr>
          <p:grpSp>
            <p:nvGrpSpPr>
              <p:cNvPr id="20580" name="Group 7"/>
              <p:cNvGrpSpPr>
                <a:grpSpLocks/>
              </p:cNvGrpSpPr>
              <p:nvPr/>
            </p:nvGrpSpPr>
            <p:grpSpPr bwMode="auto">
              <a:xfrm>
                <a:off x="532" y="1203"/>
                <a:ext cx="3196" cy="689"/>
                <a:chOff x="532" y="1203"/>
                <a:chExt cx="3196" cy="689"/>
              </a:xfrm>
            </p:grpSpPr>
            <p:sp>
              <p:nvSpPr>
                <p:cNvPr id="20595" name="Rectangle 8"/>
                <p:cNvSpPr>
                  <a:spLocks noChangeArrowheads="1"/>
                </p:cNvSpPr>
                <p:nvPr/>
              </p:nvSpPr>
              <p:spPr bwMode="auto">
                <a:xfrm>
                  <a:off x="532" y="1420"/>
                  <a:ext cx="556" cy="472"/>
                </a:xfrm>
                <a:prstGeom prst="rect">
                  <a:avLst/>
                </a:prstGeom>
                <a:solidFill>
                  <a:schemeClr val="bg1"/>
                </a:solidFill>
                <a:ln w="12700">
                  <a:solidFill>
                    <a:schemeClr val="tx1"/>
                  </a:solidFill>
                  <a:miter lim="800000"/>
                  <a:headEnd/>
                  <a:tailEnd/>
                </a:ln>
              </p:spPr>
              <p:txBody>
                <a:bodyPr wrap="none" lIns="90488" tIns="44450" rIns="90488" bIns="44450" anchor="ctr"/>
                <a:lstStyle/>
                <a:p>
                  <a:pPr eaLnBrk="0" hangingPunct="0"/>
                  <a:r>
                    <a:rPr lang="en-US" altLang="zh-TW" sz="1400">
                      <a:ea typeface="新細明體" pitchFamily="18" charset="-120"/>
                    </a:rPr>
                    <a:t>Host </a:t>
                  </a:r>
                </a:p>
                <a:p>
                  <a:pPr eaLnBrk="0" hangingPunct="0"/>
                  <a:r>
                    <a:rPr lang="en-US" altLang="zh-TW" sz="1400">
                      <a:ea typeface="新細明體" pitchFamily="18" charset="-120"/>
                    </a:rPr>
                    <a:t>Language</a:t>
                  </a:r>
                </a:p>
                <a:p>
                  <a:pPr eaLnBrk="0" hangingPunct="0"/>
                  <a:r>
                    <a:rPr lang="en-US" altLang="zh-TW" sz="1400">
                      <a:ea typeface="新細明體" pitchFamily="18" charset="-120"/>
                    </a:rPr>
                    <a:t>+ DSL</a:t>
                  </a:r>
                </a:p>
              </p:txBody>
            </p:sp>
            <p:sp>
              <p:nvSpPr>
                <p:cNvPr id="20596" name="Rectangle 9"/>
                <p:cNvSpPr>
                  <a:spLocks noChangeArrowheads="1"/>
                </p:cNvSpPr>
                <p:nvPr/>
              </p:nvSpPr>
              <p:spPr bwMode="auto">
                <a:xfrm>
                  <a:off x="1192" y="1420"/>
                  <a:ext cx="556" cy="472"/>
                </a:xfrm>
                <a:prstGeom prst="rect">
                  <a:avLst/>
                </a:prstGeom>
                <a:solidFill>
                  <a:schemeClr val="bg1"/>
                </a:solidFill>
                <a:ln w="12700">
                  <a:solidFill>
                    <a:schemeClr val="tx1"/>
                  </a:solidFill>
                  <a:miter lim="800000"/>
                  <a:headEnd/>
                  <a:tailEnd/>
                </a:ln>
              </p:spPr>
              <p:txBody>
                <a:bodyPr wrap="none" lIns="90488" tIns="44450" rIns="90488" bIns="44450" anchor="ctr"/>
                <a:lstStyle/>
                <a:p>
                  <a:pPr eaLnBrk="0" hangingPunct="0"/>
                  <a:r>
                    <a:rPr lang="en-US" altLang="zh-TW" sz="1400">
                      <a:ea typeface="新細明體" pitchFamily="18" charset="-120"/>
                    </a:rPr>
                    <a:t>Host </a:t>
                  </a:r>
                </a:p>
                <a:p>
                  <a:pPr eaLnBrk="0" hangingPunct="0"/>
                  <a:r>
                    <a:rPr lang="en-US" altLang="zh-TW" sz="1400">
                      <a:ea typeface="新細明體" pitchFamily="18" charset="-120"/>
                    </a:rPr>
                    <a:t>Language</a:t>
                  </a:r>
                </a:p>
                <a:p>
                  <a:pPr eaLnBrk="0" hangingPunct="0"/>
                  <a:r>
                    <a:rPr lang="en-US" altLang="zh-TW" sz="1400">
                      <a:ea typeface="新細明體" pitchFamily="18" charset="-120"/>
                    </a:rPr>
                    <a:t>+ DSL</a:t>
                  </a:r>
                </a:p>
              </p:txBody>
            </p:sp>
            <p:sp>
              <p:nvSpPr>
                <p:cNvPr id="20597" name="Rectangle 10"/>
                <p:cNvSpPr>
                  <a:spLocks noChangeArrowheads="1"/>
                </p:cNvSpPr>
                <p:nvPr/>
              </p:nvSpPr>
              <p:spPr bwMode="auto">
                <a:xfrm>
                  <a:off x="1852" y="1420"/>
                  <a:ext cx="556" cy="472"/>
                </a:xfrm>
                <a:prstGeom prst="rect">
                  <a:avLst/>
                </a:prstGeom>
                <a:solidFill>
                  <a:schemeClr val="bg1"/>
                </a:solidFill>
                <a:ln w="12700">
                  <a:solidFill>
                    <a:schemeClr val="tx1"/>
                  </a:solidFill>
                  <a:miter lim="800000"/>
                  <a:headEnd/>
                  <a:tailEnd/>
                </a:ln>
              </p:spPr>
              <p:txBody>
                <a:bodyPr wrap="none" lIns="90488" tIns="44450" rIns="90488" bIns="44450" anchor="ctr"/>
                <a:lstStyle/>
                <a:p>
                  <a:pPr eaLnBrk="0" hangingPunct="0"/>
                  <a:r>
                    <a:rPr lang="en-US" altLang="zh-TW" sz="1400">
                      <a:ea typeface="新細明體" pitchFamily="18" charset="-120"/>
                    </a:rPr>
                    <a:t>Host </a:t>
                  </a:r>
                </a:p>
                <a:p>
                  <a:pPr eaLnBrk="0" hangingPunct="0"/>
                  <a:r>
                    <a:rPr lang="en-US" altLang="zh-TW" sz="1400">
                      <a:ea typeface="新細明體" pitchFamily="18" charset="-120"/>
                    </a:rPr>
                    <a:t>Language</a:t>
                  </a:r>
                </a:p>
                <a:p>
                  <a:pPr eaLnBrk="0" hangingPunct="0"/>
                  <a:r>
                    <a:rPr lang="en-US" altLang="zh-TW" sz="1400">
                      <a:ea typeface="新細明體" pitchFamily="18" charset="-120"/>
                    </a:rPr>
                    <a:t>+ DSL</a:t>
                  </a:r>
                </a:p>
              </p:txBody>
            </p:sp>
            <p:sp>
              <p:nvSpPr>
                <p:cNvPr id="20598" name="Rectangle 11"/>
                <p:cNvSpPr>
                  <a:spLocks noChangeArrowheads="1"/>
                </p:cNvSpPr>
                <p:nvPr/>
              </p:nvSpPr>
              <p:spPr bwMode="auto">
                <a:xfrm>
                  <a:off x="2512" y="1420"/>
                  <a:ext cx="556" cy="472"/>
                </a:xfrm>
                <a:prstGeom prst="rect">
                  <a:avLst/>
                </a:prstGeom>
                <a:solidFill>
                  <a:schemeClr val="bg1"/>
                </a:solidFill>
                <a:ln w="12700">
                  <a:solidFill>
                    <a:schemeClr val="tx1"/>
                  </a:solidFill>
                  <a:miter lim="800000"/>
                  <a:headEnd/>
                  <a:tailEnd/>
                </a:ln>
              </p:spPr>
              <p:txBody>
                <a:bodyPr wrap="none" lIns="90488" tIns="44450" rIns="90488" bIns="44450" anchor="ctr"/>
                <a:lstStyle/>
                <a:p>
                  <a:pPr eaLnBrk="0" hangingPunct="0"/>
                  <a:r>
                    <a:rPr lang="en-US" altLang="zh-TW" sz="1400">
                      <a:ea typeface="新細明體" pitchFamily="18" charset="-120"/>
                    </a:rPr>
                    <a:t>Host </a:t>
                  </a:r>
                </a:p>
                <a:p>
                  <a:pPr eaLnBrk="0" hangingPunct="0"/>
                  <a:r>
                    <a:rPr lang="en-US" altLang="zh-TW" sz="1400">
                      <a:ea typeface="新細明體" pitchFamily="18" charset="-120"/>
                    </a:rPr>
                    <a:t>Language</a:t>
                  </a:r>
                </a:p>
                <a:p>
                  <a:pPr eaLnBrk="0" hangingPunct="0"/>
                  <a:r>
                    <a:rPr lang="en-US" altLang="zh-TW" sz="1400">
                      <a:ea typeface="新細明體" pitchFamily="18" charset="-120"/>
                    </a:rPr>
                    <a:t>+ DSL</a:t>
                  </a:r>
                </a:p>
              </p:txBody>
            </p:sp>
            <p:sp>
              <p:nvSpPr>
                <p:cNvPr id="20599" name="Rectangle 12"/>
                <p:cNvSpPr>
                  <a:spLocks noChangeArrowheads="1"/>
                </p:cNvSpPr>
                <p:nvPr/>
              </p:nvSpPr>
              <p:spPr bwMode="auto">
                <a:xfrm>
                  <a:off x="3172" y="1420"/>
                  <a:ext cx="556" cy="472"/>
                </a:xfrm>
                <a:prstGeom prst="rect">
                  <a:avLst/>
                </a:prstGeom>
                <a:solidFill>
                  <a:schemeClr val="bg1"/>
                </a:solidFill>
                <a:ln w="12700">
                  <a:solidFill>
                    <a:schemeClr val="tx1"/>
                  </a:solidFill>
                  <a:miter lim="800000"/>
                  <a:headEnd/>
                  <a:tailEnd/>
                </a:ln>
              </p:spPr>
              <p:txBody>
                <a:bodyPr wrap="none" lIns="90488" tIns="44450" rIns="90488" bIns="44450" anchor="ctr"/>
                <a:lstStyle/>
                <a:p>
                  <a:pPr eaLnBrk="0" hangingPunct="0"/>
                  <a:r>
                    <a:rPr lang="en-US" altLang="zh-TW" sz="1400">
                      <a:ea typeface="新細明體" pitchFamily="18" charset="-120"/>
                    </a:rPr>
                    <a:t>Host </a:t>
                  </a:r>
                </a:p>
                <a:p>
                  <a:pPr eaLnBrk="0" hangingPunct="0"/>
                  <a:r>
                    <a:rPr lang="en-US" altLang="zh-TW" sz="1400">
                      <a:ea typeface="新細明體" pitchFamily="18" charset="-120"/>
                    </a:rPr>
                    <a:t>Language</a:t>
                  </a:r>
                </a:p>
                <a:p>
                  <a:pPr eaLnBrk="0" hangingPunct="0"/>
                  <a:r>
                    <a:rPr lang="en-US" altLang="zh-TW" sz="1400">
                      <a:ea typeface="新細明體" pitchFamily="18" charset="-120"/>
                    </a:rPr>
                    <a:t>+ DSL</a:t>
                  </a:r>
                </a:p>
              </p:txBody>
            </p:sp>
            <p:sp>
              <p:nvSpPr>
                <p:cNvPr id="20600" name="Rectangle 13"/>
                <p:cNvSpPr>
                  <a:spLocks noChangeArrowheads="1"/>
                </p:cNvSpPr>
                <p:nvPr/>
              </p:nvSpPr>
              <p:spPr bwMode="auto">
                <a:xfrm>
                  <a:off x="555" y="1203"/>
                  <a:ext cx="38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en-US" altLang="zh-TW" sz="1400">
                      <a:ea typeface="新細明體" pitchFamily="18" charset="-120"/>
                    </a:rPr>
                    <a:t>User A1</a:t>
                  </a:r>
                </a:p>
              </p:txBody>
            </p:sp>
            <p:sp>
              <p:nvSpPr>
                <p:cNvPr id="20601" name="Rectangle 14"/>
                <p:cNvSpPr>
                  <a:spLocks noChangeArrowheads="1"/>
                </p:cNvSpPr>
                <p:nvPr/>
              </p:nvSpPr>
              <p:spPr bwMode="auto">
                <a:xfrm>
                  <a:off x="1203" y="1203"/>
                  <a:ext cx="38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en-US" altLang="zh-TW" sz="1400">
                      <a:ea typeface="新細明體" pitchFamily="18" charset="-120"/>
                    </a:rPr>
                    <a:t>User A2</a:t>
                  </a:r>
                </a:p>
              </p:txBody>
            </p:sp>
            <p:sp>
              <p:nvSpPr>
                <p:cNvPr id="20602" name="Rectangle 15"/>
                <p:cNvSpPr>
                  <a:spLocks noChangeArrowheads="1"/>
                </p:cNvSpPr>
                <p:nvPr/>
              </p:nvSpPr>
              <p:spPr bwMode="auto">
                <a:xfrm>
                  <a:off x="1875" y="1203"/>
                  <a:ext cx="38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en-US" altLang="zh-TW" sz="1400">
                      <a:ea typeface="新細明體" pitchFamily="18" charset="-120"/>
                    </a:rPr>
                    <a:t>User B1</a:t>
                  </a:r>
                </a:p>
              </p:txBody>
            </p:sp>
            <p:sp>
              <p:nvSpPr>
                <p:cNvPr id="20603" name="Rectangle 16"/>
                <p:cNvSpPr>
                  <a:spLocks noChangeArrowheads="1"/>
                </p:cNvSpPr>
                <p:nvPr/>
              </p:nvSpPr>
              <p:spPr bwMode="auto">
                <a:xfrm>
                  <a:off x="2535" y="1203"/>
                  <a:ext cx="38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en-US" altLang="zh-TW" sz="1400">
                      <a:ea typeface="新細明體" pitchFamily="18" charset="-120"/>
                    </a:rPr>
                    <a:t>User B2</a:t>
                  </a:r>
                </a:p>
              </p:txBody>
            </p:sp>
            <p:sp>
              <p:nvSpPr>
                <p:cNvPr id="20604" name="Rectangle 17"/>
                <p:cNvSpPr>
                  <a:spLocks noChangeArrowheads="1"/>
                </p:cNvSpPr>
                <p:nvPr/>
              </p:nvSpPr>
              <p:spPr bwMode="auto">
                <a:xfrm>
                  <a:off x="3195" y="1203"/>
                  <a:ext cx="38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en-US" altLang="zh-TW" sz="1400">
                      <a:ea typeface="新細明體" pitchFamily="18" charset="-120"/>
                    </a:rPr>
                    <a:t>User B3</a:t>
                  </a:r>
                </a:p>
              </p:txBody>
            </p:sp>
          </p:grpSp>
          <p:sp>
            <p:nvSpPr>
              <p:cNvPr id="20581" name="Rectangle 18"/>
              <p:cNvSpPr>
                <a:spLocks noChangeArrowheads="1"/>
              </p:cNvSpPr>
              <p:nvPr/>
            </p:nvSpPr>
            <p:spPr bwMode="auto">
              <a:xfrm>
                <a:off x="784" y="2284"/>
                <a:ext cx="760" cy="316"/>
              </a:xfrm>
              <a:prstGeom prst="rect">
                <a:avLst/>
              </a:prstGeom>
              <a:solidFill>
                <a:schemeClr val="bg1"/>
              </a:solidFill>
              <a:ln w="12700">
                <a:solidFill>
                  <a:schemeClr val="tx1"/>
                </a:solidFill>
                <a:miter lim="800000"/>
                <a:headEnd/>
                <a:tailEnd/>
              </a:ln>
            </p:spPr>
            <p:txBody>
              <a:bodyPr wrap="none" lIns="90488" tIns="44450" rIns="90488" bIns="44450" anchor="ctr"/>
              <a:lstStyle/>
              <a:p>
                <a:pPr algn="l" eaLnBrk="0" hangingPunct="0"/>
                <a:r>
                  <a:rPr lang="en-US" altLang="zh-TW" sz="1400">
                    <a:ea typeface="新細明體" pitchFamily="18" charset="-120"/>
                  </a:rPr>
                  <a:t>External View</a:t>
                </a:r>
              </a:p>
              <a:p>
                <a:pPr algn="l" eaLnBrk="0" hangingPunct="0"/>
                <a:r>
                  <a:rPr lang="en-US" altLang="zh-TW" sz="1400">
                    <a:ea typeface="新細明體" pitchFamily="18" charset="-120"/>
                  </a:rPr>
                  <a:t>@        #      &amp;</a:t>
                </a:r>
              </a:p>
            </p:txBody>
          </p:sp>
          <p:sp>
            <p:nvSpPr>
              <p:cNvPr id="20582" name="Rectangle 19"/>
              <p:cNvSpPr>
                <a:spLocks noChangeArrowheads="1"/>
              </p:cNvSpPr>
              <p:nvPr/>
            </p:nvSpPr>
            <p:spPr bwMode="auto">
              <a:xfrm>
                <a:off x="2404" y="2272"/>
                <a:ext cx="760" cy="316"/>
              </a:xfrm>
              <a:prstGeom prst="rect">
                <a:avLst/>
              </a:prstGeom>
              <a:solidFill>
                <a:schemeClr val="bg1"/>
              </a:solidFill>
              <a:ln w="12700">
                <a:solidFill>
                  <a:schemeClr val="tx1"/>
                </a:solidFill>
                <a:miter lim="800000"/>
                <a:headEnd/>
                <a:tailEnd/>
              </a:ln>
            </p:spPr>
            <p:txBody>
              <a:bodyPr wrap="none" lIns="90488" tIns="44450" rIns="90488" bIns="44450" anchor="ctr"/>
              <a:lstStyle/>
              <a:p>
                <a:pPr eaLnBrk="0" hangingPunct="0"/>
                <a:r>
                  <a:rPr lang="en-US" altLang="zh-TW" sz="1400">
                    <a:ea typeface="新細明體" pitchFamily="18" charset="-120"/>
                  </a:rPr>
                  <a:t>External View</a:t>
                </a:r>
              </a:p>
              <a:p>
                <a:pPr eaLnBrk="0" hangingPunct="0"/>
                <a:r>
                  <a:rPr lang="en-US" altLang="zh-TW" sz="1400">
                    <a:ea typeface="新細明體" pitchFamily="18" charset="-120"/>
                  </a:rPr>
                  <a:t>B</a:t>
                </a:r>
              </a:p>
            </p:txBody>
          </p:sp>
          <p:sp>
            <p:nvSpPr>
              <p:cNvPr id="20583" name="Line 20"/>
              <p:cNvSpPr>
                <a:spLocks noChangeShapeType="1"/>
              </p:cNvSpPr>
              <p:nvPr/>
            </p:nvSpPr>
            <p:spPr bwMode="auto">
              <a:xfrm>
                <a:off x="808" y="1900"/>
                <a:ext cx="232" cy="376"/>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84" name="Line 21"/>
              <p:cNvSpPr>
                <a:spLocks noChangeShapeType="1"/>
              </p:cNvSpPr>
              <p:nvPr/>
            </p:nvSpPr>
            <p:spPr bwMode="auto">
              <a:xfrm flipH="1">
                <a:off x="1244" y="1900"/>
                <a:ext cx="224" cy="376"/>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85" name="Line 22"/>
              <p:cNvSpPr>
                <a:spLocks noChangeShapeType="1"/>
              </p:cNvSpPr>
              <p:nvPr/>
            </p:nvSpPr>
            <p:spPr bwMode="auto">
              <a:xfrm>
                <a:off x="2140" y="1912"/>
                <a:ext cx="400" cy="352"/>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86" name="Line 23"/>
              <p:cNvSpPr>
                <a:spLocks noChangeShapeType="1"/>
              </p:cNvSpPr>
              <p:nvPr/>
            </p:nvSpPr>
            <p:spPr bwMode="auto">
              <a:xfrm>
                <a:off x="2796" y="1900"/>
                <a:ext cx="0" cy="376"/>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87" name="Line 24"/>
              <p:cNvSpPr>
                <a:spLocks noChangeShapeType="1"/>
              </p:cNvSpPr>
              <p:nvPr/>
            </p:nvSpPr>
            <p:spPr bwMode="auto">
              <a:xfrm flipH="1">
                <a:off x="3032" y="1900"/>
                <a:ext cx="440" cy="364"/>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88" name="Rectangle 25"/>
              <p:cNvSpPr>
                <a:spLocks noChangeArrowheads="1"/>
              </p:cNvSpPr>
              <p:nvPr/>
            </p:nvSpPr>
            <p:spPr bwMode="auto">
              <a:xfrm>
                <a:off x="781" y="2894"/>
                <a:ext cx="1139"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lnSpc>
                    <a:spcPct val="50000"/>
                  </a:lnSpc>
                  <a:spcBef>
                    <a:spcPct val="50000"/>
                  </a:spcBef>
                </a:pPr>
                <a:r>
                  <a:rPr lang="en-US" altLang="zh-TW" sz="1400">
                    <a:ea typeface="新細明體" pitchFamily="18" charset="-120"/>
                  </a:rPr>
                  <a:t>External/conceptual</a:t>
                </a:r>
              </a:p>
              <a:p>
                <a:pPr eaLnBrk="0" hangingPunct="0">
                  <a:lnSpc>
                    <a:spcPct val="50000"/>
                  </a:lnSpc>
                  <a:spcBef>
                    <a:spcPct val="50000"/>
                  </a:spcBef>
                </a:pPr>
                <a:r>
                  <a:rPr lang="en-US" altLang="zh-TW" sz="1400">
                    <a:ea typeface="新細明體" pitchFamily="18" charset="-120"/>
                  </a:rPr>
                  <a:t>mapping A</a:t>
                </a:r>
              </a:p>
            </p:txBody>
          </p:sp>
          <p:sp>
            <p:nvSpPr>
              <p:cNvPr id="20589" name="Rectangle 26"/>
              <p:cNvSpPr>
                <a:spLocks noChangeArrowheads="1"/>
              </p:cNvSpPr>
              <p:nvPr/>
            </p:nvSpPr>
            <p:spPr bwMode="auto">
              <a:xfrm>
                <a:off x="1456" y="3472"/>
                <a:ext cx="976" cy="388"/>
              </a:xfrm>
              <a:prstGeom prst="rect">
                <a:avLst/>
              </a:prstGeom>
              <a:solidFill>
                <a:schemeClr val="bg1"/>
              </a:solidFill>
              <a:ln w="12700">
                <a:solidFill>
                  <a:schemeClr val="tx1"/>
                </a:solidFill>
                <a:miter lim="800000"/>
                <a:headEnd/>
                <a:tailEnd/>
              </a:ln>
            </p:spPr>
            <p:txBody>
              <a:bodyPr wrap="none" lIns="90488" tIns="44450" rIns="90488" bIns="44450" anchor="ctr"/>
              <a:lstStyle/>
              <a:p>
                <a:pPr eaLnBrk="0" hangingPunct="0"/>
                <a:r>
                  <a:rPr lang="en-US" altLang="zh-TW" sz="1400">
                    <a:ea typeface="新細明體" pitchFamily="18" charset="-120"/>
                  </a:rPr>
                  <a:t>Conceptual</a:t>
                </a:r>
              </a:p>
              <a:p>
                <a:pPr eaLnBrk="0" hangingPunct="0"/>
                <a:r>
                  <a:rPr lang="en-US" altLang="zh-TW" sz="1400">
                    <a:ea typeface="新細明體" pitchFamily="18" charset="-120"/>
                  </a:rPr>
                  <a:t>View</a:t>
                </a:r>
              </a:p>
            </p:txBody>
          </p:sp>
          <p:sp>
            <p:nvSpPr>
              <p:cNvPr id="20590" name="Rectangle 27"/>
              <p:cNvSpPr>
                <a:spLocks noChangeArrowheads="1"/>
              </p:cNvSpPr>
              <p:nvPr/>
            </p:nvSpPr>
            <p:spPr bwMode="auto">
              <a:xfrm>
                <a:off x="2089" y="2882"/>
                <a:ext cx="113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lnSpc>
                    <a:spcPct val="50000"/>
                  </a:lnSpc>
                  <a:spcBef>
                    <a:spcPct val="50000"/>
                  </a:spcBef>
                </a:pPr>
                <a:r>
                  <a:rPr lang="en-US" altLang="zh-TW" sz="1400">
                    <a:ea typeface="新細明體" pitchFamily="18" charset="-120"/>
                  </a:rPr>
                  <a:t>External/conceptual</a:t>
                </a:r>
              </a:p>
              <a:p>
                <a:pPr eaLnBrk="0" hangingPunct="0">
                  <a:lnSpc>
                    <a:spcPct val="50000"/>
                  </a:lnSpc>
                  <a:spcBef>
                    <a:spcPct val="50000"/>
                  </a:spcBef>
                </a:pPr>
                <a:r>
                  <a:rPr lang="en-US" altLang="zh-TW" sz="1400">
                    <a:ea typeface="新細明體" pitchFamily="18" charset="-120"/>
                  </a:rPr>
                  <a:t>mapping B</a:t>
                </a:r>
              </a:p>
            </p:txBody>
          </p:sp>
          <p:sp>
            <p:nvSpPr>
              <p:cNvPr id="20591" name="Line 28"/>
              <p:cNvSpPr>
                <a:spLocks noChangeShapeType="1"/>
              </p:cNvSpPr>
              <p:nvPr/>
            </p:nvSpPr>
            <p:spPr bwMode="auto">
              <a:xfrm>
                <a:off x="1168" y="2608"/>
                <a:ext cx="184" cy="256"/>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92" name="Line 29"/>
              <p:cNvSpPr>
                <a:spLocks noChangeShapeType="1"/>
              </p:cNvSpPr>
              <p:nvPr/>
            </p:nvSpPr>
            <p:spPr bwMode="auto">
              <a:xfrm>
                <a:off x="1540" y="3136"/>
                <a:ext cx="232" cy="3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93" name="Line 30"/>
              <p:cNvSpPr>
                <a:spLocks noChangeShapeType="1"/>
              </p:cNvSpPr>
              <p:nvPr/>
            </p:nvSpPr>
            <p:spPr bwMode="auto">
              <a:xfrm flipH="1">
                <a:off x="2600" y="2608"/>
                <a:ext cx="200" cy="244"/>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94" name="Line 31"/>
              <p:cNvSpPr>
                <a:spLocks noChangeShapeType="1"/>
              </p:cNvSpPr>
              <p:nvPr/>
            </p:nvSpPr>
            <p:spPr bwMode="auto">
              <a:xfrm flipH="1">
                <a:off x="2156" y="3136"/>
                <a:ext cx="284" cy="3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20486" name="Rectangle 32"/>
            <p:cNvSpPr>
              <a:spLocks noChangeArrowheads="1"/>
            </p:cNvSpPr>
            <p:nvPr/>
          </p:nvSpPr>
          <p:spPr bwMode="auto">
            <a:xfrm>
              <a:off x="1387" y="4150"/>
              <a:ext cx="1186"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lnSpc>
                  <a:spcPct val="50000"/>
                </a:lnSpc>
                <a:spcBef>
                  <a:spcPct val="50000"/>
                </a:spcBef>
              </a:pPr>
              <a:r>
                <a:rPr lang="en-US" altLang="zh-TW" sz="1400">
                  <a:ea typeface="新細明體" pitchFamily="18" charset="-120"/>
                </a:rPr>
                <a:t>Conceptual/internal</a:t>
              </a:r>
            </a:p>
            <a:p>
              <a:pPr eaLnBrk="0" hangingPunct="0">
                <a:lnSpc>
                  <a:spcPct val="50000"/>
                </a:lnSpc>
                <a:spcBef>
                  <a:spcPct val="50000"/>
                </a:spcBef>
              </a:pPr>
              <a:r>
                <a:rPr lang="en-US" altLang="zh-TW" sz="1400">
                  <a:ea typeface="新細明體" pitchFamily="18" charset="-120"/>
                </a:rPr>
                <a:t>mapping</a:t>
              </a:r>
            </a:p>
          </p:txBody>
        </p:sp>
        <p:sp>
          <p:nvSpPr>
            <p:cNvPr id="20487" name="Rectangle 33"/>
            <p:cNvSpPr>
              <a:spLocks noChangeArrowheads="1"/>
            </p:cNvSpPr>
            <p:nvPr/>
          </p:nvSpPr>
          <p:spPr bwMode="auto">
            <a:xfrm>
              <a:off x="1066" y="4645"/>
              <a:ext cx="2128" cy="346"/>
            </a:xfrm>
            <a:prstGeom prst="rect">
              <a:avLst/>
            </a:prstGeom>
            <a:solidFill>
              <a:schemeClr val="bg1"/>
            </a:solidFill>
            <a:ln w="12700">
              <a:solidFill>
                <a:schemeClr val="tx1"/>
              </a:solidFill>
              <a:miter lim="800000"/>
              <a:headEnd/>
              <a:tailEnd/>
            </a:ln>
          </p:spPr>
          <p:txBody>
            <a:bodyPr wrap="none" anchor="ctr"/>
            <a:lstStyle/>
            <a:p>
              <a:endParaRPr lang="zh-TW" altLang="en-US"/>
            </a:p>
          </p:txBody>
        </p:sp>
        <p:grpSp>
          <p:nvGrpSpPr>
            <p:cNvPr id="20488" name="Group 34"/>
            <p:cNvGrpSpPr>
              <a:grpSpLocks/>
            </p:cNvGrpSpPr>
            <p:nvPr/>
          </p:nvGrpSpPr>
          <p:grpSpPr bwMode="auto">
            <a:xfrm>
              <a:off x="1571" y="4699"/>
              <a:ext cx="319" cy="238"/>
              <a:chOff x="1541" y="4702"/>
              <a:chExt cx="319" cy="238"/>
            </a:xfrm>
          </p:grpSpPr>
          <p:sp>
            <p:nvSpPr>
              <p:cNvPr id="20575" name="Oval 35"/>
              <p:cNvSpPr>
                <a:spLocks noChangeArrowheads="1"/>
              </p:cNvSpPr>
              <p:nvPr/>
            </p:nvSpPr>
            <p:spPr bwMode="auto">
              <a:xfrm>
                <a:off x="1545" y="4702"/>
                <a:ext cx="311" cy="64"/>
              </a:xfrm>
              <a:prstGeom prst="ellipse">
                <a:avLst/>
              </a:prstGeom>
              <a:solidFill>
                <a:schemeClr val="bg1"/>
              </a:solidFill>
              <a:ln w="12700">
                <a:solidFill>
                  <a:schemeClr val="tx1"/>
                </a:solidFill>
                <a:round/>
                <a:headEnd/>
                <a:tailEnd/>
              </a:ln>
            </p:spPr>
            <p:txBody>
              <a:bodyPr wrap="none" anchor="ctr"/>
              <a:lstStyle/>
              <a:p>
                <a:endParaRPr lang="zh-TW" altLang="en-US"/>
              </a:p>
            </p:txBody>
          </p:sp>
          <p:sp>
            <p:nvSpPr>
              <p:cNvPr id="20576" name="Line 36"/>
              <p:cNvSpPr>
                <a:spLocks noChangeShapeType="1"/>
              </p:cNvSpPr>
              <p:nvPr/>
            </p:nvSpPr>
            <p:spPr bwMode="auto">
              <a:xfrm>
                <a:off x="1860" y="4750"/>
                <a:ext cx="0" cy="1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77" name="Line 37"/>
              <p:cNvSpPr>
                <a:spLocks noChangeShapeType="1"/>
              </p:cNvSpPr>
              <p:nvPr/>
            </p:nvSpPr>
            <p:spPr bwMode="auto">
              <a:xfrm>
                <a:off x="1541" y="4750"/>
                <a:ext cx="0" cy="1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78" name="Arc 38"/>
              <p:cNvSpPr>
                <a:spLocks/>
              </p:cNvSpPr>
              <p:nvPr/>
            </p:nvSpPr>
            <p:spPr bwMode="auto">
              <a:xfrm>
                <a:off x="1682" y="4896"/>
                <a:ext cx="169" cy="44"/>
              </a:xfrm>
              <a:custGeom>
                <a:avLst/>
                <a:gdLst>
                  <a:gd name="T0" fmla="*/ 169 w 21729"/>
                  <a:gd name="T1" fmla="*/ 0 h 21600"/>
                  <a:gd name="T2" fmla="*/ 0 w 21729"/>
                  <a:gd name="T3" fmla="*/ 44 h 21600"/>
                  <a:gd name="T4" fmla="*/ 1 w 21729"/>
                  <a:gd name="T5" fmla="*/ 0 h 21600"/>
                  <a:gd name="T6" fmla="*/ 0 60000 65536"/>
                  <a:gd name="T7" fmla="*/ 0 60000 65536"/>
                  <a:gd name="T8" fmla="*/ 0 60000 65536"/>
                  <a:gd name="T9" fmla="*/ 0 w 21729"/>
                  <a:gd name="T10" fmla="*/ 0 h 21600"/>
                  <a:gd name="T11" fmla="*/ 21729 w 21729"/>
                  <a:gd name="T12" fmla="*/ 21600 h 21600"/>
                </a:gdLst>
                <a:ahLst/>
                <a:cxnLst>
                  <a:cxn ang="T6">
                    <a:pos x="T0" y="T1"/>
                  </a:cxn>
                  <a:cxn ang="T7">
                    <a:pos x="T2" y="T3"/>
                  </a:cxn>
                  <a:cxn ang="T8">
                    <a:pos x="T4" y="T5"/>
                  </a:cxn>
                </a:cxnLst>
                <a:rect l="T9" t="T10" r="T11" b="T12"/>
                <a:pathLst>
                  <a:path w="21729" h="21600" fill="none" extrusionOk="0">
                    <a:moveTo>
                      <a:pt x="21729" y="0"/>
                    </a:moveTo>
                    <a:cubicBezTo>
                      <a:pt x="21729" y="11929"/>
                      <a:pt x="12058" y="21600"/>
                      <a:pt x="129" y="21600"/>
                    </a:cubicBezTo>
                    <a:cubicBezTo>
                      <a:pt x="86" y="21600"/>
                      <a:pt x="43" y="21599"/>
                      <a:pt x="0" y="21599"/>
                    </a:cubicBezTo>
                  </a:path>
                  <a:path w="21729" h="21600" stroke="0" extrusionOk="0">
                    <a:moveTo>
                      <a:pt x="21729" y="0"/>
                    </a:moveTo>
                    <a:cubicBezTo>
                      <a:pt x="21729" y="11929"/>
                      <a:pt x="12058" y="21600"/>
                      <a:pt x="129" y="21600"/>
                    </a:cubicBezTo>
                    <a:cubicBezTo>
                      <a:pt x="86" y="21600"/>
                      <a:pt x="43" y="21599"/>
                      <a:pt x="0" y="21599"/>
                    </a:cubicBezTo>
                    <a:lnTo>
                      <a:pt x="129"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0579" name="Arc 39"/>
              <p:cNvSpPr>
                <a:spLocks/>
              </p:cNvSpPr>
              <p:nvPr/>
            </p:nvSpPr>
            <p:spPr bwMode="auto">
              <a:xfrm>
                <a:off x="1546" y="4896"/>
                <a:ext cx="156" cy="44"/>
              </a:xfrm>
              <a:custGeom>
                <a:avLst/>
                <a:gdLst>
                  <a:gd name="T0" fmla="*/ 155 w 21600"/>
                  <a:gd name="T1" fmla="*/ 44 h 21600"/>
                  <a:gd name="T2" fmla="*/ 0 w 21600"/>
                  <a:gd name="T3" fmla="*/ 0 h 21600"/>
                  <a:gd name="T4" fmla="*/ 15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461" y="21599"/>
                    </a:moveTo>
                    <a:cubicBezTo>
                      <a:pt x="9586" y="21523"/>
                      <a:pt x="0" y="11875"/>
                      <a:pt x="0" y="0"/>
                    </a:cubicBezTo>
                  </a:path>
                  <a:path w="21600" h="21600" stroke="0" extrusionOk="0">
                    <a:moveTo>
                      <a:pt x="21461" y="21599"/>
                    </a:moveTo>
                    <a:cubicBezTo>
                      <a:pt x="9586" y="21523"/>
                      <a:pt x="0" y="11875"/>
                      <a:pt x="0" y="0"/>
                    </a:cubicBezTo>
                    <a:lnTo>
                      <a:pt x="216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grpSp>
          <p:nvGrpSpPr>
            <p:cNvPr id="20489" name="Group 40"/>
            <p:cNvGrpSpPr>
              <a:grpSpLocks/>
            </p:cNvGrpSpPr>
            <p:nvPr/>
          </p:nvGrpSpPr>
          <p:grpSpPr bwMode="auto">
            <a:xfrm>
              <a:off x="1151" y="4699"/>
              <a:ext cx="319" cy="238"/>
              <a:chOff x="1121" y="4702"/>
              <a:chExt cx="319" cy="238"/>
            </a:xfrm>
          </p:grpSpPr>
          <p:sp>
            <p:nvSpPr>
              <p:cNvPr id="20570" name="Oval 41"/>
              <p:cNvSpPr>
                <a:spLocks noChangeArrowheads="1"/>
              </p:cNvSpPr>
              <p:nvPr/>
            </p:nvSpPr>
            <p:spPr bwMode="auto">
              <a:xfrm>
                <a:off x="1125" y="4702"/>
                <a:ext cx="311" cy="64"/>
              </a:xfrm>
              <a:prstGeom prst="ellipse">
                <a:avLst/>
              </a:prstGeom>
              <a:solidFill>
                <a:schemeClr val="bg1"/>
              </a:solidFill>
              <a:ln w="12700">
                <a:solidFill>
                  <a:schemeClr val="tx1"/>
                </a:solidFill>
                <a:round/>
                <a:headEnd/>
                <a:tailEnd/>
              </a:ln>
            </p:spPr>
            <p:txBody>
              <a:bodyPr wrap="none" anchor="ctr"/>
              <a:lstStyle/>
              <a:p>
                <a:endParaRPr lang="zh-TW" altLang="en-US"/>
              </a:p>
            </p:txBody>
          </p:sp>
          <p:sp>
            <p:nvSpPr>
              <p:cNvPr id="20571" name="Line 42"/>
              <p:cNvSpPr>
                <a:spLocks noChangeShapeType="1"/>
              </p:cNvSpPr>
              <p:nvPr/>
            </p:nvSpPr>
            <p:spPr bwMode="auto">
              <a:xfrm>
                <a:off x="1440" y="4750"/>
                <a:ext cx="0" cy="1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72" name="Line 43"/>
              <p:cNvSpPr>
                <a:spLocks noChangeShapeType="1"/>
              </p:cNvSpPr>
              <p:nvPr/>
            </p:nvSpPr>
            <p:spPr bwMode="auto">
              <a:xfrm>
                <a:off x="1121" y="4750"/>
                <a:ext cx="0" cy="1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73" name="Arc 44"/>
              <p:cNvSpPr>
                <a:spLocks/>
              </p:cNvSpPr>
              <p:nvPr/>
            </p:nvSpPr>
            <p:spPr bwMode="auto">
              <a:xfrm>
                <a:off x="1262" y="4896"/>
                <a:ext cx="169" cy="44"/>
              </a:xfrm>
              <a:custGeom>
                <a:avLst/>
                <a:gdLst>
                  <a:gd name="T0" fmla="*/ 169 w 21729"/>
                  <a:gd name="T1" fmla="*/ 0 h 21600"/>
                  <a:gd name="T2" fmla="*/ 0 w 21729"/>
                  <a:gd name="T3" fmla="*/ 44 h 21600"/>
                  <a:gd name="T4" fmla="*/ 1 w 21729"/>
                  <a:gd name="T5" fmla="*/ 0 h 21600"/>
                  <a:gd name="T6" fmla="*/ 0 60000 65536"/>
                  <a:gd name="T7" fmla="*/ 0 60000 65536"/>
                  <a:gd name="T8" fmla="*/ 0 60000 65536"/>
                  <a:gd name="T9" fmla="*/ 0 w 21729"/>
                  <a:gd name="T10" fmla="*/ 0 h 21600"/>
                  <a:gd name="T11" fmla="*/ 21729 w 21729"/>
                  <a:gd name="T12" fmla="*/ 21600 h 21600"/>
                </a:gdLst>
                <a:ahLst/>
                <a:cxnLst>
                  <a:cxn ang="T6">
                    <a:pos x="T0" y="T1"/>
                  </a:cxn>
                  <a:cxn ang="T7">
                    <a:pos x="T2" y="T3"/>
                  </a:cxn>
                  <a:cxn ang="T8">
                    <a:pos x="T4" y="T5"/>
                  </a:cxn>
                </a:cxnLst>
                <a:rect l="T9" t="T10" r="T11" b="T12"/>
                <a:pathLst>
                  <a:path w="21729" h="21600" fill="none" extrusionOk="0">
                    <a:moveTo>
                      <a:pt x="21729" y="0"/>
                    </a:moveTo>
                    <a:cubicBezTo>
                      <a:pt x="21729" y="11929"/>
                      <a:pt x="12058" y="21600"/>
                      <a:pt x="129" y="21600"/>
                    </a:cubicBezTo>
                    <a:cubicBezTo>
                      <a:pt x="86" y="21600"/>
                      <a:pt x="43" y="21599"/>
                      <a:pt x="0" y="21599"/>
                    </a:cubicBezTo>
                  </a:path>
                  <a:path w="21729" h="21600" stroke="0" extrusionOk="0">
                    <a:moveTo>
                      <a:pt x="21729" y="0"/>
                    </a:moveTo>
                    <a:cubicBezTo>
                      <a:pt x="21729" y="11929"/>
                      <a:pt x="12058" y="21600"/>
                      <a:pt x="129" y="21600"/>
                    </a:cubicBezTo>
                    <a:cubicBezTo>
                      <a:pt x="86" y="21600"/>
                      <a:pt x="43" y="21599"/>
                      <a:pt x="0" y="21599"/>
                    </a:cubicBezTo>
                    <a:lnTo>
                      <a:pt x="129"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0574" name="Arc 45"/>
              <p:cNvSpPr>
                <a:spLocks/>
              </p:cNvSpPr>
              <p:nvPr/>
            </p:nvSpPr>
            <p:spPr bwMode="auto">
              <a:xfrm>
                <a:off x="1126" y="4896"/>
                <a:ext cx="156" cy="44"/>
              </a:xfrm>
              <a:custGeom>
                <a:avLst/>
                <a:gdLst>
                  <a:gd name="T0" fmla="*/ 155 w 21600"/>
                  <a:gd name="T1" fmla="*/ 44 h 21600"/>
                  <a:gd name="T2" fmla="*/ 0 w 21600"/>
                  <a:gd name="T3" fmla="*/ 0 h 21600"/>
                  <a:gd name="T4" fmla="*/ 15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461" y="21599"/>
                    </a:moveTo>
                    <a:cubicBezTo>
                      <a:pt x="9586" y="21523"/>
                      <a:pt x="0" y="11875"/>
                      <a:pt x="0" y="0"/>
                    </a:cubicBezTo>
                  </a:path>
                  <a:path w="21600" h="21600" stroke="0" extrusionOk="0">
                    <a:moveTo>
                      <a:pt x="21461" y="21599"/>
                    </a:moveTo>
                    <a:cubicBezTo>
                      <a:pt x="9586" y="21523"/>
                      <a:pt x="0" y="11875"/>
                      <a:pt x="0" y="0"/>
                    </a:cubicBezTo>
                    <a:lnTo>
                      <a:pt x="216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grpSp>
          <p:nvGrpSpPr>
            <p:cNvPr id="20490" name="Group 46"/>
            <p:cNvGrpSpPr>
              <a:grpSpLocks/>
            </p:cNvGrpSpPr>
            <p:nvPr/>
          </p:nvGrpSpPr>
          <p:grpSpPr bwMode="auto">
            <a:xfrm>
              <a:off x="1979" y="4699"/>
              <a:ext cx="320" cy="238"/>
              <a:chOff x="1949" y="4702"/>
              <a:chExt cx="320" cy="238"/>
            </a:xfrm>
          </p:grpSpPr>
          <p:sp>
            <p:nvSpPr>
              <p:cNvPr id="20565" name="Oval 47"/>
              <p:cNvSpPr>
                <a:spLocks noChangeArrowheads="1"/>
              </p:cNvSpPr>
              <p:nvPr/>
            </p:nvSpPr>
            <p:spPr bwMode="auto">
              <a:xfrm>
                <a:off x="1953" y="4702"/>
                <a:ext cx="312" cy="64"/>
              </a:xfrm>
              <a:prstGeom prst="ellipse">
                <a:avLst/>
              </a:prstGeom>
              <a:solidFill>
                <a:schemeClr val="bg1"/>
              </a:solidFill>
              <a:ln w="12700">
                <a:solidFill>
                  <a:schemeClr val="tx1"/>
                </a:solidFill>
                <a:round/>
                <a:headEnd/>
                <a:tailEnd/>
              </a:ln>
            </p:spPr>
            <p:txBody>
              <a:bodyPr wrap="none" anchor="ctr"/>
              <a:lstStyle/>
              <a:p>
                <a:endParaRPr lang="zh-TW" altLang="en-US"/>
              </a:p>
            </p:txBody>
          </p:sp>
          <p:sp>
            <p:nvSpPr>
              <p:cNvPr id="20566" name="Line 48"/>
              <p:cNvSpPr>
                <a:spLocks noChangeShapeType="1"/>
              </p:cNvSpPr>
              <p:nvPr/>
            </p:nvSpPr>
            <p:spPr bwMode="auto">
              <a:xfrm>
                <a:off x="2269" y="4750"/>
                <a:ext cx="0" cy="1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67" name="Line 49"/>
              <p:cNvSpPr>
                <a:spLocks noChangeShapeType="1"/>
              </p:cNvSpPr>
              <p:nvPr/>
            </p:nvSpPr>
            <p:spPr bwMode="auto">
              <a:xfrm>
                <a:off x="1949" y="4750"/>
                <a:ext cx="0" cy="1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68" name="Arc 50"/>
              <p:cNvSpPr>
                <a:spLocks/>
              </p:cNvSpPr>
              <p:nvPr/>
            </p:nvSpPr>
            <p:spPr bwMode="auto">
              <a:xfrm>
                <a:off x="2091" y="4896"/>
                <a:ext cx="169" cy="44"/>
              </a:xfrm>
              <a:custGeom>
                <a:avLst/>
                <a:gdLst>
                  <a:gd name="T0" fmla="*/ 169 w 21729"/>
                  <a:gd name="T1" fmla="*/ 0 h 21600"/>
                  <a:gd name="T2" fmla="*/ 0 w 21729"/>
                  <a:gd name="T3" fmla="*/ 44 h 21600"/>
                  <a:gd name="T4" fmla="*/ 1 w 21729"/>
                  <a:gd name="T5" fmla="*/ 0 h 21600"/>
                  <a:gd name="T6" fmla="*/ 0 60000 65536"/>
                  <a:gd name="T7" fmla="*/ 0 60000 65536"/>
                  <a:gd name="T8" fmla="*/ 0 60000 65536"/>
                  <a:gd name="T9" fmla="*/ 0 w 21729"/>
                  <a:gd name="T10" fmla="*/ 0 h 21600"/>
                  <a:gd name="T11" fmla="*/ 21729 w 21729"/>
                  <a:gd name="T12" fmla="*/ 21600 h 21600"/>
                </a:gdLst>
                <a:ahLst/>
                <a:cxnLst>
                  <a:cxn ang="T6">
                    <a:pos x="T0" y="T1"/>
                  </a:cxn>
                  <a:cxn ang="T7">
                    <a:pos x="T2" y="T3"/>
                  </a:cxn>
                  <a:cxn ang="T8">
                    <a:pos x="T4" y="T5"/>
                  </a:cxn>
                </a:cxnLst>
                <a:rect l="T9" t="T10" r="T11" b="T12"/>
                <a:pathLst>
                  <a:path w="21729" h="21600" fill="none" extrusionOk="0">
                    <a:moveTo>
                      <a:pt x="21729" y="0"/>
                    </a:moveTo>
                    <a:cubicBezTo>
                      <a:pt x="21729" y="11929"/>
                      <a:pt x="12058" y="21600"/>
                      <a:pt x="129" y="21600"/>
                    </a:cubicBezTo>
                    <a:cubicBezTo>
                      <a:pt x="86" y="21600"/>
                      <a:pt x="43" y="21599"/>
                      <a:pt x="0" y="21599"/>
                    </a:cubicBezTo>
                  </a:path>
                  <a:path w="21729" h="21600" stroke="0" extrusionOk="0">
                    <a:moveTo>
                      <a:pt x="21729" y="0"/>
                    </a:moveTo>
                    <a:cubicBezTo>
                      <a:pt x="21729" y="11929"/>
                      <a:pt x="12058" y="21600"/>
                      <a:pt x="129" y="21600"/>
                    </a:cubicBezTo>
                    <a:cubicBezTo>
                      <a:pt x="86" y="21600"/>
                      <a:pt x="43" y="21599"/>
                      <a:pt x="0" y="21599"/>
                    </a:cubicBezTo>
                    <a:lnTo>
                      <a:pt x="129"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0569" name="Arc 51"/>
              <p:cNvSpPr>
                <a:spLocks/>
              </p:cNvSpPr>
              <p:nvPr/>
            </p:nvSpPr>
            <p:spPr bwMode="auto">
              <a:xfrm>
                <a:off x="1954" y="4896"/>
                <a:ext cx="156" cy="44"/>
              </a:xfrm>
              <a:custGeom>
                <a:avLst/>
                <a:gdLst>
                  <a:gd name="T0" fmla="*/ 156 w 21600"/>
                  <a:gd name="T1" fmla="*/ 44 h 21600"/>
                  <a:gd name="T2" fmla="*/ 0 w 21600"/>
                  <a:gd name="T3" fmla="*/ 0 h 21600"/>
                  <a:gd name="T4" fmla="*/ 15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grpSp>
          <p:nvGrpSpPr>
            <p:cNvPr id="20491" name="Group 52"/>
            <p:cNvGrpSpPr>
              <a:grpSpLocks/>
            </p:cNvGrpSpPr>
            <p:nvPr/>
          </p:nvGrpSpPr>
          <p:grpSpPr bwMode="auto">
            <a:xfrm>
              <a:off x="2387" y="4699"/>
              <a:ext cx="320" cy="238"/>
              <a:chOff x="2357" y="4702"/>
              <a:chExt cx="320" cy="238"/>
            </a:xfrm>
          </p:grpSpPr>
          <p:sp>
            <p:nvSpPr>
              <p:cNvPr id="20560" name="Oval 53"/>
              <p:cNvSpPr>
                <a:spLocks noChangeArrowheads="1"/>
              </p:cNvSpPr>
              <p:nvPr/>
            </p:nvSpPr>
            <p:spPr bwMode="auto">
              <a:xfrm>
                <a:off x="2361" y="4702"/>
                <a:ext cx="312" cy="64"/>
              </a:xfrm>
              <a:prstGeom prst="ellipse">
                <a:avLst/>
              </a:prstGeom>
              <a:solidFill>
                <a:schemeClr val="bg1"/>
              </a:solidFill>
              <a:ln w="12700">
                <a:solidFill>
                  <a:schemeClr val="tx1"/>
                </a:solidFill>
                <a:round/>
                <a:headEnd/>
                <a:tailEnd/>
              </a:ln>
            </p:spPr>
            <p:txBody>
              <a:bodyPr wrap="none" anchor="ctr"/>
              <a:lstStyle/>
              <a:p>
                <a:endParaRPr lang="zh-TW" altLang="en-US"/>
              </a:p>
            </p:txBody>
          </p:sp>
          <p:sp>
            <p:nvSpPr>
              <p:cNvPr id="20561" name="Line 54"/>
              <p:cNvSpPr>
                <a:spLocks noChangeShapeType="1"/>
              </p:cNvSpPr>
              <p:nvPr/>
            </p:nvSpPr>
            <p:spPr bwMode="auto">
              <a:xfrm>
                <a:off x="2677" y="4750"/>
                <a:ext cx="0" cy="1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62" name="Line 55"/>
              <p:cNvSpPr>
                <a:spLocks noChangeShapeType="1"/>
              </p:cNvSpPr>
              <p:nvPr/>
            </p:nvSpPr>
            <p:spPr bwMode="auto">
              <a:xfrm>
                <a:off x="2357" y="4750"/>
                <a:ext cx="0" cy="1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63" name="Arc 56"/>
              <p:cNvSpPr>
                <a:spLocks/>
              </p:cNvSpPr>
              <p:nvPr/>
            </p:nvSpPr>
            <p:spPr bwMode="auto">
              <a:xfrm>
                <a:off x="2499" y="4896"/>
                <a:ext cx="169" cy="44"/>
              </a:xfrm>
              <a:custGeom>
                <a:avLst/>
                <a:gdLst>
                  <a:gd name="T0" fmla="*/ 169 w 21729"/>
                  <a:gd name="T1" fmla="*/ 0 h 21600"/>
                  <a:gd name="T2" fmla="*/ 0 w 21729"/>
                  <a:gd name="T3" fmla="*/ 44 h 21600"/>
                  <a:gd name="T4" fmla="*/ 1 w 21729"/>
                  <a:gd name="T5" fmla="*/ 0 h 21600"/>
                  <a:gd name="T6" fmla="*/ 0 60000 65536"/>
                  <a:gd name="T7" fmla="*/ 0 60000 65536"/>
                  <a:gd name="T8" fmla="*/ 0 60000 65536"/>
                  <a:gd name="T9" fmla="*/ 0 w 21729"/>
                  <a:gd name="T10" fmla="*/ 0 h 21600"/>
                  <a:gd name="T11" fmla="*/ 21729 w 21729"/>
                  <a:gd name="T12" fmla="*/ 21600 h 21600"/>
                </a:gdLst>
                <a:ahLst/>
                <a:cxnLst>
                  <a:cxn ang="T6">
                    <a:pos x="T0" y="T1"/>
                  </a:cxn>
                  <a:cxn ang="T7">
                    <a:pos x="T2" y="T3"/>
                  </a:cxn>
                  <a:cxn ang="T8">
                    <a:pos x="T4" y="T5"/>
                  </a:cxn>
                </a:cxnLst>
                <a:rect l="T9" t="T10" r="T11" b="T12"/>
                <a:pathLst>
                  <a:path w="21729" h="21600" fill="none" extrusionOk="0">
                    <a:moveTo>
                      <a:pt x="21729" y="0"/>
                    </a:moveTo>
                    <a:cubicBezTo>
                      <a:pt x="21729" y="11929"/>
                      <a:pt x="12058" y="21600"/>
                      <a:pt x="129" y="21600"/>
                    </a:cubicBezTo>
                    <a:cubicBezTo>
                      <a:pt x="86" y="21600"/>
                      <a:pt x="43" y="21599"/>
                      <a:pt x="0" y="21599"/>
                    </a:cubicBezTo>
                  </a:path>
                  <a:path w="21729" h="21600" stroke="0" extrusionOk="0">
                    <a:moveTo>
                      <a:pt x="21729" y="0"/>
                    </a:moveTo>
                    <a:cubicBezTo>
                      <a:pt x="21729" y="11929"/>
                      <a:pt x="12058" y="21600"/>
                      <a:pt x="129" y="21600"/>
                    </a:cubicBezTo>
                    <a:cubicBezTo>
                      <a:pt x="86" y="21600"/>
                      <a:pt x="43" y="21599"/>
                      <a:pt x="0" y="21599"/>
                    </a:cubicBezTo>
                    <a:lnTo>
                      <a:pt x="129"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0564" name="Arc 57"/>
              <p:cNvSpPr>
                <a:spLocks/>
              </p:cNvSpPr>
              <p:nvPr/>
            </p:nvSpPr>
            <p:spPr bwMode="auto">
              <a:xfrm>
                <a:off x="2362" y="4896"/>
                <a:ext cx="156" cy="44"/>
              </a:xfrm>
              <a:custGeom>
                <a:avLst/>
                <a:gdLst>
                  <a:gd name="T0" fmla="*/ 156 w 21600"/>
                  <a:gd name="T1" fmla="*/ 44 h 21600"/>
                  <a:gd name="T2" fmla="*/ 0 w 21600"/>
                  <a:gd name="T3" fmla="*/ 0 h 21600"/>
                  <a:gd name="T4" fmla="*/ 15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grpSp>
          <p:nvGrpSpPr>
            <p:cNvPr id="20492" name="Group 58"/>
            <p:cNvGrpSpPr>
              <a:grpSpLocks/>
            </p:cNvGrpSpPr>
            <p:nvPr/>
          </p:nvGrpSpPr>
          <p:grpSpPr bwMode="auto">
            <a:xfrm>
              <a:off x="3624" y="3755"/>
              <a:ext cx="57" cy="69"/>
              <a:chOff x="3594" y="3758"/>
              <a:chExt cx="57" cy="69"/>
            </a:xfrm>
          </p:grpSpPr>
          <p:sp>
            <p:nvSpPr>
              <p:cNvPr id="20555" name="Oval 59"/>
              <p:cNvSpPr>
                <a:spLocks noChangeArrowheads="1"/>
              </p:cNvSpPr>
              <p:nvPr/>
            </p:nvSpPr>
            <p:spPr bwMode="auto">
              <a:xfrm>
                <a:off x="3598" y="3758"/>
                <a:ext cx="49" cy="15"/>
              </a:xfrm>
              <a:prstGeom prst="ellipse">
                <a:avLst/>
              </a:prstGeom>
              <a:solidFill>
                <a:schemeClr val="bg1"/>
              </a:solidFill>
              <a:ln w="12700">
                <a:solidFill>
                  <a:schemeClr val="tx1"/>
                </a:solidFill>
                <a:round/>
                <a:headEnd/>
                <a:tailEnd/>
              </a:ln>
            </p:spPr>
            <p:txBody>
              <a:bodyPr wrap="none" anchor="ctr"/>
              <a:lstStyle/>
              <a:p>
                <a:endParaRPr lang="zh-TW" altLang="en-US"/>
              </a:p>
            </p:txBody>
          </p:sp>
          <p:sp>
            <p:nvSpPr>
              <p:cNvPr id="20556" name="Line 60"/>
              <p:cNvSpPr>
                <a:spLocks noChangeShapeType="1"/>
              </p:cNvSpPr>
              <p:nvPr/>
            </p:nvSpPr>
            <p:spPr bwMode="auto">
              <a:xfrm>
                <a:off x="3651" y="3773"/>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57" name="Line 61"/>
              <p:cNvSpPr>
                <a:spLocks noChangeShapeType="1"/>
              </p:cNvSpPr>
              <p:nvPr/>
            </p:nvSpPr>
            <p:spPr bwMode="auto">
              <a:xfrm>
                <a:off x="3594" y="3773"/>
                <a:ext cx="0"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58" name="Arc 62"/>
              <p:cNvSpPr>
                <a:spLocks/>
              </p:cNvSpPr>
              <p:nvPr/>
            </p:nvSpPr>
            <p:spPr bwMode="auto">
              <a:xfrm>
                <a:off x="3620" y="3816"/>
                <a:ext cx="27" cy="11"/>
              </a:xfrm>
              <a:custGeom>
                <a:avLst/>
                <a:gdLst>
                  <a:gd name="T0" fmla="*/ 27 w 22415"/>
                  <a:gd name="T1" fmla="*/ 0 h 21600"/>
                  <a:gd name="T2" fmla="*/ 0 w 22415"/>
                  <a:gd name="T3" fmla="*/ 11 h 21600"/>
                  <a:gd name="T4" fmla="*/ 1 w 22415"/>
                  <a:gd name="T5" fmla="*/ 0 h 21600"/>
                  <a:gd name="T6" fmla="*/ 0 60000 65536"/>
                  <a:gd name="T7" fmla="*/ 0 60000 65536"/>
                  <a:gd name="T8" fmla="*/ 0 60000 65536"/>
                  <a:gd name="T9" fmla="*/ 0 w 22415"/>
                  <a:gd name="T10" fmla="*/ 0 h 21600"/>
                  <a:gd name="T11" fmla="*/ 22415 w 22415"/>
                  <a:gd name="T12" fmla="*/ 21600 h 21600"/>
                </a:gdLst>
                <a:ahLst/>
                <a:cxnLst>
                  <a:cxn ang="T6">
                    <a:pos x="T0" y="T1"/>
                  </a:cxn>
                  <a:cxn ang="T7">
                    <a:pos x="T2" y="T3"/>
                  </a:cxn>
                  <a:cxn ang="T8">
                    <a:pos x="T4" y="T5"/>
                  </a:cxn>
                </a:cxnLst>
                <a:rect l="T9" t="T10" r="T11" b="T12"/>
                <a:pathLst>
                  <a:path w="22415" h="21600" fill="none" extrusionOk="0">
                    <a:moveTo>
                      <a:pt x="22415" y="0"/>
                    </a:moveTo>
                    <a:cubicBezTo>
                      <a:pt x="22415" y="11929"/>
                      <a:pt x="12744" y="21600"/>
                      <a:pt x="815" y="21600"/>
                    </a:cubicBezTo>
                    <a:cubicBezTo>
                      <a:pt x="543" y="21600"/>
                      <a:pt x="271" y="21594"/>
                      <a:pt x="0" y="21584"/>
                    </a:cubicBezTo>
                  </a:path>
                  <a:path w="22415" h="21600" stroke="0" extrusionOk="0">
                    <a:moveTo>
                      <a:pt x="22415" y="0"/>
                    </a:moveTo>
                    <a:cubicBezTo>
                      <a:pt x="22415" y="11929"/>
                      <a:pt x="12744" y="21600"/>
                      <a:pt x="815" y="21600"/>
                    </a:cubicBezTo>
                    <a:cubicBezTo>
                      <a:pt x="543" y="21600"/>
                      <a:pt x="271" y="21594"/>
                      <a:pt x="0" y="21584"/>
                    </a:cubicBezTo>
                    <a:lnTo>
                      <a:pt x="815"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0559" name="Arc 63"/>
              <p:cNvSpPr>
                <a:spLocks/>
              </p:cNvSpPr>
              <p:nvPr/>
            </p:nvSpPr>
            <p:spPr bwMode="auto">
              <a:xfrm>
                <a:off x="3599" y="3816"/>
                <a:ext cx="25" cy="11"/>
              </a:xfrm>
              <a:custGeom>
                <a:avLst/>
                <a:gdLst>
                  <a:gd name="T0" fmla="*/ 24 w 21600"/>
                  <a:gd name="T1" fmla="*/ 11 h 21582"/>
                  <a:gd name="T2" fmla="*/ 0 w 21600"/>
                  <a:gd name="T3" fmla="*/ 0 h 21582"/>
                  <a:gd name="T4" fmla="*/ 25 w 21600"/>
                  <a:gd name="T5" fmla="*/ 0 h 21582"/>
                  <a:gd name="T6" fmla="*/ 0 60000 65536"/>
                  <a:gd name="T7" fmla="*/ 0 60000 65536"/>
                  <a:gd name="T8" fmla="*/ 0 60000 65536"/>
                  <a:gd name="T9" fmla="*/ 0 w 21600"/>
                  <a:gd name="T10" fmla="*/ 0 h 21582"/>
                  <a:gd name="T11" fmla="*/ 21600 w 21600"/>
                  <a:gd name="T12" fmla="*/ 21582 h 21582"/>
                </a:gdLst>
                <a:ahLst/>
                <a:cxnLst>
                  <a:cxn ang="T6">
                    <a:pos x="T0" y="T1"/>
                  </a:cxn>
                  <a:cxn ang="T7">
                    <a:pos x="T2" y="T3"/>
                  </a:cxn>
                  <a:cxn ang="T8">
                    <a:pos x="T4" y="T5"/>
                  </a:cxn>
                </a:cxnLst>
                <a:rect l="T9" t="T10" r="T11" b="T12"/>
                <a:pathLst>
                  <a:path w="21600" h="21582" fill="none" extrusionOk="0">
                    <a:moveTo>
                      <a:pt x="20718" y="21582"/>
                    </a:moveTo>
                    <a:cubicBezTo>
                      <a:pt x="9142" y="21109"/>
                      <a:pt x="0" y="11586"/>
                      <a:pt x="0" y="0"/>
                    </a:cubicBezTo>
                  </a:path>
                  <a:path w="21600" h="21582" stroke="0" extrusionOk="0">
                    <a:moveTo>
                      <a:pt x="20718" y="21582"/>
                    </a:moveTo>
                    <a:cubicBezTo>
                      <a:pt x="9142" y="21109"/>
                      <a:pt x="0" y="11586"/>
                      <a:pt x="0" y="0"/>
                    </a:cubicBezTo>
                    <a:lnTo>
                      <a:pt x="216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sp>
          <p:nvSpPr>
            <p:cNvPr id="20493" name="Rectangle 64"/>
            <p:cNvSpPr>
              <a:spLocks noChangeArrowheads="1"/>
            </p:cNvSpPr>
            <p:nvPr/>
          </p:nvSpPr>
          <p:spPr bwMode="auto">
            <a:xfrm>
              <a:off x="1348" y="4777"/>
              <a:ext cx="1552" cy="100"/>
            </a:xfrm>
            <a:prstGeom prst="rect">
              <a:avLst/>
            </a:prstGeom>
            <a:solidFill>
              <a:schemeClr val="bg1"/>
            </a:solidFill>
            <a:ln w="12700">
              <a:solidFill>
                <a:schemeClr val="bg1"/>
              </a:solidFill>
              <a:miter lim="800000"/>
              <a:headEnd/>
              <a:tailEnd/>
            </a:ln>
          </p:spPr>
          <p:txBody>
            <a:bodyPr wrap="none" anchor="ctr"/>
            <a:lstStyle/>
            <a:p>
              <a:endParaRPr lang="zh-TW" altLang="en-US"/>
            </a:p>
          </p:txBody>
        </p:sp>
        <p:sp>
          <p:nvSpPr>
            <p:cNvPr id="20494" name="Rectangle 65"/>
            <p:cNvSpPr>
              <a:spLocks noChangeArrowheads="1"/>
            </p:cNvSpPr>
            <p:nvPr/>
          </p:nvSpPr>
          <p:spPr bwMode="auto">
            <a:xfrm>
              <a:off x="1267" y="4732"/>
              <a:ext cx="170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spcBef>
                  <a:spcPct val="50000"/>
                </a:spcBef>
              </a:pPr>
              <a:r>
                <a:rPr lang="en-US" altLang="zh-TW" sz="1400">
                  <a:ea typeface="新細明體" pitchFamily="18" charset="-120"/>
                </a:rPr>
                <a:t>Stored database (Internal View)</a:t>
              </a:r>
            </a:p>
          </p:txBody>
        </p:sp>
        <p:sp>
          <p:nvSpPr>
            <p:cNvPr id="20495" name="Line 66"/>
            <p:cNvSpPr>
              <a:spLocks noChangeShapeType="1"/>
            </p:cNvSpPr>
            <p:nvPr/>
          </p:nvSpPr>
          <p:spPr bwMode="auto">
            <a:xfrm>
              <a:off x="1980" y="3865"/>
              <a:ext cx="0" cy="262"/>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496" name="Oval 67"/>
            <p:cNvSpPr>
              <a:spLocks noChangeArrowheads="1"/>
            </p:cNvSpPr>
            <p:nvPr/>
          </p:nvSpPr>
          <p:spPr bwMode="auto">
            <a:xfrm>
              <a:off x="3047" y="3371"/>
              <a:ext cx="760" cy="7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l" eaLnBrk="0" hangingPunct="0"/>
              <a:r>
                <a:rPr lang="en-US" altLang="zh-TW" sz="1400" dirty="0">
                  <a:ea typeface="新細明體" pitchFamily="18" charset="-120"/>
                </a:rPr>
                <a:t>Database</a:t>
              </a:r>
            </a:p>
            <a:p>
              <a:pPr algn="l" eaLnBrk="0" hangingPunct="0"/>
              <a:r>
                <a:rPr lang="en-US" altLang="zh-TW" sz="1400" dirty="0">
                  <a:ea typeface="新細明體" pitchFamily="18" charset="-120"/>
                </a:rPr>
                <a:t>management</a:t>
              </a:r>
            </a:p>
            <a:p>
              <a:pPr algn="l" eaLnBrk="0" hangingPunct="0"/>
              <a:r>
                <a:rPr lang="en-US" altLang="zh-TW" sz="1400" dirty="0">
                  <a:ea typeface="新細明體" pitchFamily="18" charset="-120"/>
                </a:rPr>
                <a:t>system           </a:t>
              </a:r>
              <a:r>
                <a:rPr lang="en-US" altLang="zh-TW" sz="1000" dirty="0">
                  <a:ea typeface="新細明體" pitchFamily="18" charset="-120"/>
                </a:rPr>
                <a:t>Dictionary</a:t>
              </a:r>
              <a:endParaRPr lang="en-US" altLang="zh-TW" sz="1400" dirty="0">
                <a:ea typeface="新細明體" pitchFamily="18" charset="-120"/>
              </a:endParaRPr>
            </a:p>
            <a:p>
              <a:pPr algn="l" eaLnBrk="0" hangingPunct="0"/>
              <a:r>
                <a:rPr lang="en-US" altLang="zh-TW" sz="1400" dirty="0">
                  <a:ea typeface="新細明體" pitchFamily="18" charset="-120"/>
                </a:rPr>
                <a:t>(</a:t>
              </a:r>
              <a:r>
                <a:rPr lang="en-US" altLang="zh-TW" sz="1400" b="1" dirty="0">
                  <a:solidFill>
                    <a:srgbClr val="FF0000"/>
                  </a:solidFill>
                  <a:ea typeface="新細明體" pitchFamily="18" charset="-120"/>
                </a:rPr>
                <a:t>DBMS</a:t>
              </a:r>
              <a:r>
                <a:rPr lang="en-US" altLang="zh-TW" sz="1400" dirty="0">
                  <a:ea typeface="新細明體" pitchFamily="18" charset="-120"/>
                </a:rPr>
                <a:t>)   </a:t>
              </a:r>
              <a:r>
                <a:rPr lang="en-US" altLang="zh-TW" sz="1000" dirty="0">
                  <a:ea typeface="新細明體" pitchFamily="18" charset="-120"/>
                </a:rPr>
                <a:t>e.g. system</a:t>
              </a:r>
            </a:p>
            <a:p>
              <a:pPr algn="l" eaLnBrk="0" hangingPunct="0"/>
              <a:r>
                <a:rPr lang="en-US" altLang="zh-TW" sz="1400" dirty="0">
                  <a:ea typeface="新細明體" pitchFamily="18" charset="-120"/>
                </a:rPr>
                <a:t>                     </a:t>
              </a:r>
              <a:r>
                <a:rPr lang="en-US" altLang="zh-TW" sz="1000" dirty="0">
                  <a:ea typeface="新細明體" pitchFamily="18" charset="-120"/>
                </a:rPr>
                <a:t>catalog</a:t>
              </a:r>
              <a:endParaRPr lang="en-US" altLang="zh-TW" sz="1400" dirty="0">
                <a:ea typeface="新細明體" pitchFamily="18" charset="-120"/>
              </a:endParaRPr>
            </a:p>
          </p:txBody>
        </p:sp>
        <p:sp>
          <p:nvSpPr>
            <p:cNvPr id="20497" name="Line 68"/>
            <p:cNvSpPr>
              <a:spLocks noChangeShapeType="1"/>
            </p:cNvSpPr>
            <p:nvPr/>
          </p:nvSpPr>
          <p:spPr bwMode="auto">
            <a:xfrm>
              <a:off x="1974" y="4405"/>
              <a:ext cx="0" cy="22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498" name="Line 69"/>
            <p:cNvSpPr>
              <a:spLocks noChangeShapeType="1"/>
            </p:cNvSpPr>
            <p:nvPr/>
          </p:nvSpPr>
          <p:spPr bwMode="auto">
            <a:xfrm>
              <a:off x="3778" y="1653"/>
              <a:ext cx="3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499" name="Line 70"/>
            <p:cNvSpPr>
              <a:spLocks noChangeShapeType="1"/>
            </p:cNvSpPr>
            <p:nvPr/>
          </p:nvSpPr>
          <p:spPr bwMode="auto">
            <a:xfrm>
              <a:off x="3202" y="2445"/>
              <a:ext cx="44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00" name="Line 71"/>
            <p:cNvSpPr>
              <a:spLocks noChangeShapeType="1"/>
            </p:cNvSpPr>
            <p:nvPr/>
          </p:nvSpPr>
          <p:spPr bwMode="auto">
            <a:xfrm flipH="1">
              <a:off x="3686" y="1669"/>
              <a:ext cx="320" cy="1696"/>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01" name="Line 72"/>
            <p:cNvSpPr>
              <a:spLocks noChangeShapeType="1"/>
            </p:cNvSpPr>
            <p:nvPr/>
          </p:nvSpPr>
          <p:spPr bwMode="auto">
            <a:xfrm>
              <a:off x="3486" y="2449"/>
              <a:ext cx="0" cy="856"/>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02" name="Line 73"/>
            <p:cNvSpPr>
              <a:spLocks noChangeShapeType="1"/>
            </p:cNvSpPr>
            <p:nvPr/>
          </p:nvSpPr>
          <p:spPr bwMode="auto">
            <a:xfrm>
              <a:off x="3034" y="3097"/>
              <a:ext cx="268" cy="22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03" name="Line 74"/>
            <p:cNvSpPr>
              <a:spLocks noChangeShapeType="1"/>
            </p:cNvSpPr>
            <p:nvPr/>
          </p:nvSpPr>
          <p:spPr bwMode="auto">
            <a:xfrm>
              <a:off x="2470" y="3669"/>
              <a:ext cx="604"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04" name="Line 75"/>
            <p:cNvSpPr>
              <a:spLocks noChangeShapeType="1"/>
            </p:cNvSpPr>
            <p:nvPr/>
          </p:nvSpPr>
          <p:spPr bwMode="auto">
            <a:xfrm flipV="1">
              <a:off x="2494" y="3857"/>
              <a:ext cx="628" cy="344"/>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05" name="Line 76"/>
            <p:cNvSpPr>
              <a:spLocks noChangeShapeType="1"/>
            </p:cNvSpPr>
            <p:nvPr/>
          </p:nvSpPr>
          <p:spPr bwMode="auto">
            <a:xfrm flipH="1">
              <a:off x="3014" y="4033"/>
              <a:ext cx="368" cy="604"/>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06" name="Line 77"/>
            <p:cNvSpPr>
              <a:spLocks noChangeShapeType="1"/>
            </p:cNvSpPr>
            <p:nvPr/>
          </p:nvSpPr>
          <p:spPr bwMode="auto">
            <a:xfrm>
              <a:off x="702" y="2377"/>
              <a:ext cx="0" cy="12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07" name="Rectangle 78"/>
            <p:cNvSpPr>
              <a:spLocks noChangeArrowheads="1"/>
            </p:cNvSpPr>
            <p:nvPr/>
          </p:nvSpPr>
          <p:spPr bwMode="auto">
            <a:xfrm>
              <a:off x="573" y="3569"/>
              <a:ext cx="155"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en-US" altLang="zh-TW" sz="2000">
                  <a:ea typeface="新細明體" pitchFamily="18" charset="-120"/>
                </a:rPr>
                <a:t>&lt;</a:t>
              </a:r>
            </a:p>
          </p:txBody>
        </p:sp>
        <p:sp>
          <p:nvSpPr>
            <p:cNvPr id="20508" name="Line 79"/>
            <p:cNvSpPr>
              <a:spLocks noChangeShapeType="1"/>
            </p:cNvSpPr>
            <p:nvPr/>
          </p:nvSpPr>
          <p:spPr bwMode="auto">
            <a:xfrm>
              <a:off x="711" y="3724"/>
              <a:ext cx="0" cy="1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09" name="Line 80"/>
            <p:cNvSpPr>
              <a:spLocks noChangeShapeType="1"/>
            </p:cNvSpPr>
            <p:nvPr/>
          </p:nvSpPr>
          <p:spPr bwMode="auto">
            <a:xfrm>
              <a:off x="715" y="4945"/>
              <a:ext cx="64" cy="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0" name="Line 81"/>
            <p:cNvSpPr>
              <a:spLocks noChangeShapeType="1"/>
            </p:cNvSpPr>
            <p:nvPr/>
          </p:nvSpPr>
          <p:spPr bwMode="auto">
            <a:xfrm flipV="1">
              <a:off x="706" y="2285"/>
              <a:ext cx="64" cy="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1" name="Oval 82"/>
            <p:cNvSpPr>
              <a:spLocks noChangeArrowheads="1"/>
            </p:cNvSpPr>
            <p:nvPr/>
          </p:nvSpPr>
          <p:spPr bwMode="auto">
            <a:xfrm>
              <a:off x="382" y="3469"/>
              <a:ext cx="160" cy="1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0512" name="Line 83"/>
            <p:cNvSpPr>
              <a:spLocks noChangeShapeType="1"/>
            </p:cNvSpPr>
            <p:nvPr/>
          </p:nvSpPr>
          <p:spPr bwMode="auto">
            <a:xfrm>
              <a:off x="450" y="3637"/>
              <a:ext cx="0" cy="2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3" name="Line 84"/>
            <p:cNvSpPr>
              <a:spLocks noChangeShapeType="1"/>
            </p:cNvSpPr>
            <p:nvPr/>
          </p:nvSpPr>
          <p:spPr bwMode="auto">
            <a:xfrm flipH="1">
              <a:off x="371" y="3856"/>
              <a:ext cx="80" cy="2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4" name="Line 85"/>
            <p:cNvSpPr>
              <a:spLocks noChangeShapeType="1"/>
            </p:cNvSpPr>
            <p:nvPr/>
          </p:nvSpPr>
          <p:spPr bwMode="auto">
            <a:xfrm>
              <a:off x="466" y="3865"/>
              <a:ext cx="64" cy="2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5" name="Line 86"/>
            <p:cNvSpPr>
              <a:spLocks noChangeShapeType="1"/>
            </p:cNvSpPr>
            <p:nvPr/>
          </p:nvSpPr>
          <p:spPr bwMode="auto">
            <a:xfrm flipV="1">
              <a:off x="466" y="3665"/>
              <a:ext cx="97"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6" name="Line 87"/>
            <p:cNvSpPr>
              <a:spLocks noChangeShapeType="1"/>
            </p:cNvSpPr>
            <p:nvPr/>
          </p:nvSpPr>
          <p:spPr bwMode="auto">
            <a:xfrm flipH="1" flipV="1">
              <a:off x="320" y="3665"/>
              <a:ext cx="122"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7" name="Rectangle 88"/>
            <p:cNvSpPr>
              <a:spLocks noChangeArrowheads="1"/>
            </p:cNvSpPr>
            <p:nvPr/>
          </p:nvSpPr>
          <p:spPr bwMode="auto">
            <a:xfrm>
              <a:off x="281" y="4102"/>
              <a:ext cx="265" cy="264"/>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p>
              <a:pPr algn="l" eaLnBrk="0" hangingPunct="0"/>
              <a:r>
                <a:rPr lang="en-US" altLang="zh-TW" sz="1400">
                  <a:ea typeface="新細明體" pitchFamily="18" charset="-120"/>
                </a:rPr>
                <a:t>DBA</a:t>
              </a:r>
            </a:p>
          </p:txBody>
        </p:sp>
        <p:sp>
          <p:nvSpPr>
            <p:cNvPr id="20518" name="Rectangle 89"/>
            <p:cNvSpPr>
              <a:spLocks noChangeArrowheads="1"/>
            </p:cNvSpPr>
            <p:nvPr/>
          </p:nvSpPr>
          <p:spPr bwMode="auto">
            <a:xfrm>
              <a:off x="722" y="4573"/>
              <a:ext cx="324"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lnSpc>
                  <a:spcPct val="80000"/>
                </a:lnSpc>
              </a:pPr>
              <a:r>
                <a:rPr lang="en-US" altLang="zh-TW" sz="1000">
                  <a:ea typeface="新細明體" pitchFamily="18" charset="-120"/>
                </a:rPr>
                <a:t>Storage</a:t>
              </a:r>
            </a:p>
            <a:p>
              <a:pPr eaLnBrk="0" hangingPunct="0">
                <a:lnSpc>
                  <a:spcPct val="80000"/>
                </a:lnSpc>
              </a:pPr>
              <a:r>
                <a:rPr lang="en-US" altLang="zh-TW" sz="1000">
                  <a:ea typeface="新細明體" pitchFamily="18" charset="-120"/>
                </a:rPr>
                <a:t>structure</a:t>
              </a:r>
            </a:p>
            <a:p>
              <a:pPr eaLnBrk="0" hangingPunct="0">
                <a:lnSpc>
                  <a:spcPct val="80000"/>
                </a:lnSpc>
              </a:pPr>
              <a:r>
                <a:rPr lang="en-US" altLang="zh-TW" sz="1000">
                  <a:ea typeface="新細明體" pitchFamily="18" charset="-120"/>
                </a:rPr>
                <a:t>definition</a:t>
              </a:r>
            </a:p>
            <a:p>
              <a:pPr eaLnBrk="0" hangingPunct="0">
                <a:lnSpc>
                  <a:spcPct val="80000"/>
                </a:lnSpc>
              </a:pPr>
              <a:r>
                <a:rPr lang="en-US" altLang="zh-TW" sz="1000" u="sng">
                  <a:ea typeface="新細明體" pitchFamily="18" charset="-120"/>
                </a:rPr>
                <a:t>(Internal</a:t>
              </a:r>
            </a:p>
            <a:p>
              <a:pPr eaLnBrk="0" hangingPunct="0">
                <a:lnSpc>
                  <a:spcPct val="80000"/>
                </a:lnSpc>
              </a:pPr>
              <a:r>
                <a:rPr lang="en-US" altLang="zh-TW" sz="1000" u="sng">
                  <a:ea typeface="新細明體" pitchFamily="18" charset="-120"/>
                </a:rPr>
                <a:t>schema</a:t>
              </a:r>
              <a:r>
                <a:rPr lang="en-US" altLang="zh-TW" sz="1000">
                  <a:ea typeface="新細明體" pitchFamily="18" charset="-120"/>
                </a:rPr>
                <a:t>)</a:t>
              </a:r>
            </a:p>
          </p:txBody>
        </p:sp>
        <p:sp>
          <p:nvSpPr>
            <p:cNvPr id="20519" name="Rectangle 90"/>
            <p:cNvSpPr>
              <a:spLocks noChangeArrowheads="1"/>
            </p:cNvSpPr>
            <p:nvPr/>
          </p:nvSpPr>
          <p:spPr bwMode="auto">
            <a:xfrm>
              <a:off x="1053" y="3553"/>
              <a:ext cx="387"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lnSpc>
                  <a:spcPct val="80000"/>
                </a:lnSpc>
              </a:pPr>
              <a:r>
                <a:rPr lang="en-US" altLang="zh-TW" sz="1000" u="sng">
                  <a:ea typeface="新細明體" pitchFamily="18" charset="-120"/>
                </a:rPr>
                <a:t>Conceptual</a:t>
              </a:r>
            </a:p>
            <a:p>
              <a:pPr eaLnBrk="0" hangingPunct="0">
                <a:lnSpc>
                  <a:spcPct val="80000"/>
                </a:lnSpc>
              </a:pPr>
              <a:r>
                <a:rPr lang="en-US" altLang="zh-TW" sz="1000" u="sng">
                  <a:ea typeface="新細明體" pitchFamily="18" charset="-120"/>
                </a:rPr>
                <a:t>schema</a:t>
              </a:r>
            </a:p>
          </p:txBody>
        </p:sp>
        <p:sp>
          <p:nvSpPr>
            <p:cNvPr id="20520" name="Rectangle 91"/>
            <p:cNvSpPr>
              <a:spLocks noChangeArrowheads="1"/>
            </p:cNvSpPr>
            <p:nvPr/>
          </p:nvSpPr>
          <p:spPr bwMode="auto">
            <a:xfrm>
              <a:off x="1599" y="2299"/>
              <a:ext cx="305"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lnSpc>
                  <a:spcPct val="80000"/>
                </a:lnSpc>
              </a:pPr>
              <a:r>
                <a:rPr lang="en-US" altLang="zh-TW" sz="1000" u="sng">
                  <a:ea typeface="新細明體" pitchFamily="18" charset="-120"/>
                </a:rPr>
                <a:t>External</a:t>
              </a:r>
            </a:p>
            <a:p>
              <a:pPr eaLnBrk="0" hangingPunct="0">
                <a:lnSpc>
                  <a:spcPct val="80000"/>
                </a:lnSpc>
              </a:pPr>
              <a:r>
                <a:rPr lang="en-US" altLang="zh-TW" sz="1000" u="sng">
                  <a:ea typeface="新細明體" pitchFamily="18" charset="-120"/>
                </a:rPr>
                <a:t>schema</a:t>
              </a:r>
              <a:endParaRPr lang="en-US" altLang="zh-TW" sz="1000">
                <a:ea typeface="新細明體" pitchFamily="18" charset="-120"/>
              </a:endParaRPr>
            </a:p>
            <a:p>
              <a:pPr eaLnBrk="0" hangingPunct="0">
                <a:lnSpc>
                  <a:spcPct val="80000"/>
                </a:lnSpc>
              </a:pPr>
              <a:r>
                <a:rPr lang="en-US" altLang="zh-TW" sz="1000">
                  <a:ea typeface="新細明體" pitchFamily="18" charset="-120"/>
                </a:rPr>
                <a:t>A</a:t>
              </a:r>
            </a:p>
          </p:txBody>
        </p:sp>
        <p:sp>
          <p:nvSpPr>
            <p:cNvPr id="20521" name="Rectangle 92"/>
            <p:cNvSpPr>
              <a:spLocks noChangeArrowheads="1"/>
            </p:cNvSpPr>
            <p:nvPr/>
          </p:nvSpPr>
          <p:spPr bwMode="auto">
            <a:xfrm>
              <a:off x="2091" y="2299"/>
              <a:ext cx="305"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lnSpc>
                  <a:spcPct val="80000"/>
                </a:lnSpc>
              </a:pPr>
              <a:r>
                <a:rPr lang="en-US" altLang="zh-TW" sz="1000">
                  <a:ea typeface="新細明體" pitchFamily="18" charset="-120"/>
                </a:rPr>
                <a:t>External</a:t>
              </a:r>
            </a:p>
            <a:p>
              <a:pPr eaLnBrk="0" hangingPunct="0">
                <a:lnSpc>
                  <a:spcPct val="80000"/>
                </a:lnSpc>
              </a:pPr>
              <a:r>
                <a:rPr lang="en-US" altLang="zh-TW" sz="1000">
                  <a:ea typeface="新細明體" pitchFamily="18" charset="-120"/>
                </a:rPr>
                <a:t>schema</a:t>
              </a:r>
            </a:p>
            <a:p>
              <a:pPr eaLnBrk="0" hangingPunct="0">
                <a:lnSpc>
                  <a:spcPct val="80000"/>
                </a:lnSpc>
              </a:pPr>
              <a:r>
                <a:rPr lang="en-US" altLang="zh-TW" sz="1000">
                  <a:ea typeface="新細明體" pitchFamily="18" charset="-120"/>
                </a:rPr>
                <a:t>B</a:t>
              </a:r>
            </a:p>
          </p:txBody>
        </p:sp>
        <p:sp>
          <p:nvSpPr>
            <p:cNvPr id="20522" name="Rectangle 93"/>
            <p:cNvSpPr>
              <a:spLocks noChangeArrowheads="1"/>
            </p:cNvSpPr>
            <p:nvPr/>
          </p:nvSpPr>
          <p:spPr bwMode="auto">
            <a:xfrm>
              <a:off x="275" y="4278"/>
              <a:ext cx="364"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lnSpc>
                  <a:spcPct val="80000"/>
                </a:lnSpc>
              </a:pPr>
              <a:r>
                <a:rPr lang="en-US" altLang="zh-TW" sz="1000">
                  <a:ea typeface="新細明體" pitchFamily="18" charset="-120"/>
                </a:rPr>
                <a:t>(Build and</a:t>
              </a:r>
            </a:p>
            <a:p>
              <a:pPr eaLnBrk="0" hangingPunct="0">
                <a:lnSpc>
                  <a:spcPct val="80000"/>
                </a:lnSpc>
              </a:pPr>
              <a:r>
                <a:rPr lang="en-US" altLang="zh-TW" sz="1000">
                  <a:ea typeface="新細明體" pitchFamily="18" charset="-120"/>
                </a:rPr>
                <a:t>maintain</a:t>
              </a:r>
            </a:p>
            <a:p>
              <a:pPr eaLnBrk="0" hangingPunct="0">
                <a:lnSpc>
                  <a:spcPct val="80000"/>
                </a:lnSpc>
              </a:pPr>
              <a:r>
                <a:rPr lang="en-US" altLang="zh-TW" sz="1000">
                  <a:ea typeface="新細明體" pitchFamily="18" charset="-120"/>
                </a:rPr>
                <a:t>schemas</a:t>
              </a:r>
            </a:p>
            <a:p>
              <a:pPr eaLnBrk="0" hangingPunct="0">
                <a:lnSpc>
                  <a:spcPct val="80000"/>
                </a:lnSpc>
              </a:pPr>
              <a:r>
                <a:rPr lang="en-US" altLang="zh-TW" sz="1000">
                  <a:ea typeface="新細明體" pitchFamily="18" charset="-120"/>
                </a:rPr>
                <a:t>and</a:t>
              </a:r>
            </a:p>
            <a:p>
              <a:pPr eaLnBrk="0" hangingPunct="0">
                <a:lnSpc>
                  <a:spcPct val="80000"/>
                </a:lnSpc>
              </a:pPr>
              <a:r>
                <a:rPr lang="en-US" altLang="zh-TW" sz="1000">
                  <a:ea typeface="新細明體" pitchFamily="18" charset="-120"/>
                </a:rPr>
                <a:t>mappings)</a:t>
              </a:r>
            </a:p>
          </p:txBody>
        </p:sp>
        <p:sp>
          <p:nvSpPr>
            <p:cNvPr id="20523" name="Line 94"/>
            <p:cNvSpPr>
              <a:spLocks noChangeShapeType="1"/>
            </p:cNvSpPr>
            <p:nvPr/>
          </p:nvSpPr>
          <p:spPr bwMode="auto">
            <a:xfrm>
              <a:off x="1026" y="2281"/>
              <a:ext cx="0" cy="3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24" name="Line 95"/>
            <p:cNvSpPr>
              <a:spLocks noChangeShapeType="1"/>
            </p:cNvSpPr>
            <p:nvPr/>
          </p:nvSpPr>
          <p:spPr bwMode="auto">
            <a:xfrm>
              <a:off x="1302" y="2281"/>
              <a:ext cx="0" cy="3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25" name="Line 96"/>
            <p:cNvSpPr>
              <a:spLocks noChangeShapeType="1"/>
            </p:cNvSpPr>
            <p:nvPr/>
          </p:nvSpPr>
          <p:spPr bwMode="auto">
            <a:xfrm>
              <a:off x="1974" y="3481"/>
              <a:ext cx="0" cy="3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26" name="Line 97"/>
            <p:cNvSpPr>
              <a:spLocks noChangeShapeType="1"/>
            </p:cNvSpPr>
            <p:nvPr/>
          </p:nvSpPr>
          <p:spPr bwMode="auto">
            <a:xfrm>
              <a:off x="1710" y="3481"/>
              <a:ext cx="0" cy="3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27" name="Line 98"/>
            <p:cNvSpPr>
              <a:spLocks noChangeShapeType="1"/>
            </p:cNvSpPr>
            <p:nvPr/>
          </p:nvSpPr>
          <p:spPr bwMode="auto">
            <a:xfrm>
              <a:off x="2226" y="3469"/>
              <a:ext cx="0" cy="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28" name="Line 99"/>
            <p:cNvSpPr>
              <a:spLocks noChangeShapeType="1"/>
            </p:cNvSpPr>
            <p:nvPr/>
          </p:nvSpPr>
          <p:spPr bwMode="auto">
            <a:xfrm>
              <a:off x="1590" y="3469"/>
              <a:ext cx="0" cy="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29" name="Line 100"/>
            <p:cNvSpPr>
              <a:spLocks noChangeShapeType="1"/>
            </p:cNvSpPr>
            <p:nvPr/>
          </p:nvSpPr>
          <p:spPr bwMode="auto">
            <a:xfrm>
              <a:off x="1842" y="3469"/>
              <a:ext cx="0" cy="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30" name="Line 101"/>
            <p:cNvSpPr>
              <a:spLocks noChangeShapeType="1"/>
            </p:cNvSpPr>
            <p:nvPr/>
          </p:nvSpPr>
          <p:spPr bwMode="auto">
            <a:xfrm>
              <a:off x="2106" y="3469"/>
              <a:ext cx="0" cy="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31" name="Line 102"/>
            <p:cNvSpPr>
              <a:spLocks noChangeShapeType="1"/>
            </p:cNvSpPr>
            <p:nvPr/>
          </p:nvSpPr>
          <p:spPr bwMode="auto">
            <a:xfrm>
              <a:off x="2346" y="3469"/>
              <a:ext cx="0" cy="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32" name="Rectangle 103"/>
            <p:cNvSpPr>
              <a:spLocks noChangeArrowheads="1"/>
            </p:cNvSpPr>
            <p:nvPr/>
          </p:nvSpPr>
          <p:spPr bwMode="auto">
            <a:xfrm>
              <a:off x="3250" y="4657"/>
              <a:ext cx="820" cy="31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0533" name="Line 104"/>
            <p:cNvSpPr>
              <a:spLocks noChangeShapeType="1"/>
            </p:cNvSpPr>
            <p:nvPr/>
          </p:nvSpPr>
          <p:spPr bwMode="auto">
            <a:xfrm>
              <a:off x="3642" y="4669"/>
              <a:ext cx="0" cy="3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34" name="Line 105"/>
            <p:cNvSpPr>
              <a:spLocks noChangeShapeType="1"/>
            </p:cNvSpPr>
            <p:nvPr/>
          </p:nvSpPr>
          <p:spPr bwMode="auto">
            <a:xfrm>
              <a:off x="3426" y="4657"/>
              <a:ext cx="0" cy="3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35" name="Line 106"/>
            <p:cNvSpPr>
              <a:spLocks noChangeShapeType="1"/>
            </p:cNvSpPr>
            <p:nvPr/>
          </p:nvSpPr>
          <p:spPr bwMode="auto">
            <a:xfrm>
              <a:off x="3834" y="4657"/>
              <a:ext cx="0" cy="3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36" name="Line 107"/>
            <p:cNvSpPr>
              <a:spLocks noChangeShapeType="1"/>
            </p:cNvSpPr>
            <p:nvPr/>
          </p:nvSpPr>
          <p:spPr bwMode="auto">
            <a:xfrm>
              <a:off x="3966" y="4669"/>
              <a:ext cx="0" cy="3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37" name="Line 108"/>
            <p:cNvSpPr>
              <a:spLocks noChangeShapeType="1"/>
            </p:cNvSpPr>
            <p:nvPr/>
          </p:nvSpPr>
          <p:spPr bwMode="auto">
            <a:xfrm>
              <a:off x="3750" y="4657"/>
              <a:ext cx="0" cy="3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38" name="Line 109"/>
            <p:cNvSpPr>
              <a:spLocks noChangeShapeType="1"/>
            </p:cNvSpPr>
            <p:nvPr/>
          </p:nvSpPr>
          <p:spPr bwMode="auto">
            <a:xfrm>
              <a:off x="3534" y="4657"/>
              <a:ext cx="0" cy="3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39" name="Line 110"/>
            <p:cNvSpPr>
              <a:spLocks noChangeShapeType="1"/>
            </p:cNvSpPr>
            <p:nvPr/>
          </p:nvSpPr>
          <p:spPr bwMode="auto">
            <a:xfrm>
              <a:off x="3342" y="4657"/>
              <a:ext cx="0" cy="3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40" name="Rectangle 111"/>
            <p:cNvSpPr>
              <a:spLocks noChangeArrowheads="1"/>
            </p:cNvSpPr>
            <p:nvPr/>
          </p:nvSpPr>
          <p:spPr bwMode="auto">
            <a:xfrm>
              <a:off x="3400" y="4752"/>
              <a:ext cx="12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ltLang="zh-TW" sz="1400" i="1">
                  <a:latin typeface="Times New Roman" pitchFamily="18" charset="0"/>
                  <a:ea typeface="新細明體" pitchFamily="18" charset="-120"/>
                </a:rPr>
                <a:t>#</a:t>
              </a:r>
            </a:p>
          </p:txBody>
        </p:sp>
        <p:sp>
          <p:nvSpPr>
            <p:cNvPr id="20541" name="Rectangle 112"/>
            <p:cNvSpPr>
              <a:spLocks noChangeArrowheads="1"/>
            </p:cNvSpPr>
            <p:nvPr/>
          </p:nvSpPr>
          <p:spPr bwMode="auto">
            <a:xfrm>
              <a:off x="3812" y="4752"/>
              <a:ext cx="16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ltLang="zh-TW" sz="1400" i="1">
                  <a:latin typeface="Times New Roman" pitchFamily="18" charset="0"/>
                  <a:ea typeface="新細明體" pitchFamily="18" charset="-120"/>
                </a:rPr>
                <a:t>@</a:t>
              </a:r>
            </a:p>
          </p:txBody>
        </p:sp>
        <p:sp>
          <p:nvSpPr>
            <p:cNvPr id="20542" name="Rectangle 113"/>
            <p:cNvSpPr>
              <a:spLocks noChangeArrowheads="1"/>
            </p:cNvSpPr>
            <p:nvPr/>
          </p:nvSpPr>
          <p:spPr bwMode="auto">
            <a:xfrm>
              <a:off x="3614" y="4763"/>
              <a:ext cx="150"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ltLang="zh-TW" sz="1400" i="1">
                  <a:latin typeface="Times New Roman" pitchFamily="18" charset="0"/>
                  <a:ea typeface="新細明體" pitchFamily="18" charset="-120"/>
                </a:rPr>
                <a:t>&amp;</a:t>
              </a:r>
            </a:p>
          </p:txBody>
        </p:sp>
        <p:sp>
          <p:nvSpPr>
            <p:cNvPr id="20543" name="Line 114"/>
            <p:cNvSpPr>
              <a:spLocks noChangeShapeType="1"/>
            </p:cNvSpPr>
            <p:nvPr/>
          </p:nvSpPr>
          <p:spPr bwMode="auto">
            <a:xfrm>
              <a:off x="3250" y="4749"/>
              <a:ext cx="8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44" name="Rectangle 115"/>
            <p:cNvSpPr>
              <a:spLocks noChangeArrowheads="1"/>
            </p:cNvSpPr>
            <p:nvPr/>
          </p:nvSpPr>
          <p:spPr bwMode="auto">
            <a:xfrm>
              <a:off x="2832" y="1892"/>
              <a:ext cx="148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lang="en-US" altLang="zh-TW" sz="1400" i="1">
                  <a:latin typeface="Times New Roman" pitchFamily="18" charset="0"/>
                  <a:ea typeface="新細明體" pitchFamily="18" charset="-120"/>
                </a:rPr>
                <a:t> DSL (</a:t>
              </a:r>
              <a:r>
                <a:rPr lang="en-US" altLang="zh-TW" sz="1400" i="1" u="sng">
                  <a:latin typeface="Times New Roman" pitchFamily="18" charset="0"/>
                  <a:ea typeface="新細明體" pitchFamily="18" charset="-120"/>
                </a:rPr>
                <a:t>Data Sub. Language</a:t>
              </a:r>
              <a:r>
                <a:rPr lang="en-US" altLang="zh-TW" sz="1400" i="1">
                  <a:latin typeface="Times New Roman" pitchFamily="18" charset="0"/>
                  <a:ea typeface="新細明體" pitchFamily="18" charset="-120"/>
                </a:rPr>
                <a:t>)</a:t>
              </a:r>
            </a:p>
          </p:txBody>
        </p:sp>
        <p:sp>
          <p:nvSpPr>
            <p:cNvPr id="20545" name="Rectangle 116"/>
            <p:cNvSpPr>
              <a:spLocks noChangeArrowheads="1"/>
            </p:cNvSpPr>
            <p:nvPr/>
          </p:nvSpPr>
          <p:spPr bwMode="auto">
            <a:xfrm>
              <a:off x="3797" y="1431"/>
              <a:ext cx="29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en-US" altLang="zh-TW" sz="1200">
                  <a:latin typeface="Times New Roman" pitchFamily="18" charset="0"/>
                  <a:ea typeface="新細明體" pitchFamily="18" charset="-120"/>
                </a:rPr>
                <a:t>C, C++</a:t>
              </a:r>
            </a:p>
          </p:txBody>
        </p:sp>
        <p:sp>
          <p:nvSpPr>
            <p:cNvPr id="20546" name="Rectangle 117"/>
            <p:cNvSpPr>
              <a:spLocks noChangeArrowheads="1"/>
            </p:cNvSpPr>
            <p:nvPr/>
          </p:nvSpPr>
          <p:spPr bwMode="auto">
            <a:xfrm>
              <a:off x="3415" y="2035"/>
              <a:ext cx="34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en-US" altLang="zh-TW" sz="1200">
                  <a:latin typeface="Times New Roman" pitchFamily="18" charset="0"/>
                  <a:ea typeface="新細明體" pitchFamily="18" charset="-120"/>
                </a:rPr>
                <a:t>e.g. SQL</a:t>
              </a:r>
            </a:p>
          </p:txBody>
        </p:sp>
        <p:sp>
          <p:nvSpPr>
            <p:cNvPr id="20547" name="Rectangle 118"/>
            <p:cNvSpPr>
              <a:spLocks noChangeArrowheads="1"/>
            </p:cNvSpPr>
            <p:nvPr/>
          </p:nvSpPr>
          <p:spPr bwMode="auto">
            <a:xfrm>
              <a:off x="845" y="2158"/>
              <a:ext cx="12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en-US" altLang="zh-TW" sz="1200">
                  <a:latin typeface="Times New Roman" pitchFamily="18" charset="0"/>
                  <a:ea typeface="新細明體" pitchFamily="18" charset="-120"/>
                </a:rPr>
                <a:t>1</a:t>
              </a:r>
            </a:p>
          </p:txBody>
        </p:sp>
        <p:sp>
          <p:nvSpPr>
            <p:cNvPr id="20548" name="Rectangle 119"/>
            <p:cNvSpPr>
              <a:spLocks noChangeArrowheads="1"/>
            </p:cNvSpPr>
            <p:nvPr/>
          </p:nvSpPr>
          <p:spPr bwMode="auto">
            <a:xfrm>
              <a:off x="1085" y="2160"/>
              <a:ext cx="12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en-US" altLang="zh-TW" sz="1200">
                  <a:latin typeface="Times New Roman" pitchFamily="18" charset="0"/>
                  <a:ea typeface="新細明體" pitchFamily="18" charset="-120"/>
                </a:rPr>
                <a:t>2</a:t>
              </a:r>
            </a:p>
          </p:txBody>
        </p:sp>
        <p:sp>
          <p:nvSpPr>
            <p:cNvPr id="20549" name="Rectangle 120"/>
            <p:cNvSpPr>
              <a:spLocks noChangeArrowheads="1"/>
            </p:cNvSpPr>
            <p:nvPr/>
          </p:nvSpPr>
          <p:spPr bwMode="auto">
            <a:xfrm>
              <a:off x="1361" y="2154"/>
              <a:ext cx="12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en-US" altLang="zh-TW" sz="1200">
                  <a:latin typeface="Times New Roman" pitchFamily="18" charset="0"/>
                  <a:ea typeface="新細明體" pitchFamily="18" charset="-120"/>
                </a:rPr>
                <a:t>3</a:t>
              </a:r>
            </a:p>
          </p:txBody>
        </p:sp>
        <p:sp>
          <p:nvSpPr>
            <p:cNvPr id="20550" name="Rectangle 121"/>
            <p:cNvSpPr>
              <a:spLocks noChangeArrowheads="1"/>
            </p:cNvSpPr>
            <p:nvPr/>
          </p:nvSpPr>
          <p:spPr bwMode="auto">
            <a:xfrm>
              <a:off x="3220" y="4642"/>
              <a:ext cx="109"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en-US" altLang="zh-TW" sz="800">
                  <a:latin typeface="Times New Roman" pitchFamily="18" charset="0"/>
                  <a:ea typeface="新細明體" pitchFamily="18" charset="-120"/>
                </a:rPr>
                <a:t>1</a:t>
              </a:r>
            </a:p>
          </p:txBody>
        </p:sp>
        <p:sp>
          <p:nvSpPr>
            <p:cNvPr id="20551" name="Rectangle 122"/>
            <p:cNvSpPr>
              <a:spLocks noChangeArrowheads="1"/>
            </p:cNvSpPr>
            <p:nvPr/>
          </p:nvSpPr>
          <p:spPr bwMode="auto">
            <a:xfrm>
              <a:off x="3309" y="4651"/>
              <a:ext cx="11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en-US" altLang="zh-TW" sz="800">
                  <a:latin typeface="Times New Roman" pitchFamily="18" charset="0"/>
                  <a:ea typeface="新細明體" pitchFamily="18" charset="-120"/>
                </a:rPr>
                <a:t>2</a:t>
              </a:r>
            </a:p>
          </p:txBody>
        </p:sp>
        <p:sp>
          <p:nvSpPr>
            <p:cNvPr id="20552" name="Rectangle 123"/>
            <p:cNvSpPr>
              <a:spLocks noChangeArrowheads="1"/>
            </p:cNvSpPr>
            <p:nvPr/>
          </p:nvSpPr>
          <p:spPr bwMode="auto">
            <a:xfrm>
              <a:off x="3405" y="4650"/>
              <a:ext cx="14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lang="en-US" altLang="zh-TW" sz="800">
                  <a:latin typeface="Times New Roman" pitchFamily="18" charset="0"/>
                  <a:ea typeface="新細明體" pitchFamily="18" charset="-120"/>
                </a:rPr>
                <a:t>3</a:t>
              </a:r>
            </a:p>
          </p:txBody>
        </p:sp>
        <p:sp>
          <p:nvSpPr>
            <p:cNvPr id="20553" name="Rectangle 124"/>
            <p:cNvSpPr>
              <a:spLocks noChangeArrowheads="1"/>
            </p:cNvSpPr>
            <p:nvPr/>
          </p:nvSpPr>
          <p:spPr bwMode="auto">
            <a:xfrm>
              <a:off x="3509" y="4627"/>
              <a:ext cx="20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lang="en-US" altLang="zh-TW" sz="800">
                  <a:latin typeface="Times New Roman" pitchFamily="18" charset="0"/>
                  <a:ea typeface="新細明體" pitchFamily="18" charset="-120"/>
                </a:rPr>
                <a:t>...</a:t>
              </a:r>
            </a:p>
          </p:txBody>
        </p:sp>
        <p:sp>
          <p:nvSpPr>
            <p:cNvPr id="20554" name="Rectangle 125"/>
            <p:cNvSpPr>
              <a:spLocks noChangeArrowheads="1"/>
            </p:cNvSpPr>
            <p:nvPr/>
          </p:nvSpPr>
          <p:spPr bwMode="auto">
            <a:xfrm>
              <a:off x="3912" y="4651"/>
              <a:ext cx="23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lang="en-US" altLang="zh-TW" sz="800">
                  <a:latin typeface="Times New Roman" pitchFamily="18" charset="0"/>
                  <a:ea typeface="新細明體" pitchFamily="18" charset="-120"/>
                </a:rPr>
                <a:t>100</a:t>
              </a:r>
            </a:p>
          </p:txBody>
        </p:sp>
      </p:grpSp>
      <p:sp>
        <p:nvSpPr>
          <p:cNvPr id="125" name="Rectangle 6"/>
          <p:cNvSpPr>
            <a:spLocks noGrp="1" noChangeArrowheads="1"/>
          </p:cNvSpPr>
          <p:nvPr>
            <p:ph type="sldNum" sz="quarter" idx="4294967295"/>
          </p:nvPr>
        </p:nvSpPr>
        <p:spPr>
          <a:xfrm>
            <a:off x="6858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r"/>
            <a:r>
              <a:rPr lang="en-US" altLang="zh-TW" sz="1400" dirty="0" smtClean="0">
                <a:latin typeface="+mn-lt"/>
                <a:ea typeface="新細明體" pitchFamily="18" charset="-120"/>
              </a:rPr>
              <a:t>0-</a:t>
            </a:r>
            <a:fld id="{3F2E2E06-15BD-4A87-9FFF-C630AB1E31CF}" type="slidenum">
              <a:rPr lang="en-US" altLang="zh-TW" sz="1400" smtClean="0">
                <a:latin typeface="+mn-lt"/>
                <a:ea typeface="新細明體" pitchFamily="18" charset="-120"/>
              </a:rPr>
              <a:pPr algn="r"/>
              <a:t>20</a:t>
            </a:fld>
            <a:endParaRPr lang="en-US" altLang="zh-TW" sz="1400" dirty="0">
              <a:latin typeface="+mn-lt"/>
              <a:ea typeface="新細明體" pitchFamily="18" charset="-120"/>
            </a:endParaRPr>
          </a:p>
        </p:txBody>
      </p:sp>
      <p:sp>
        <p:nvSpPr>
          <p:cNvPr id="2" name="頁尾版面配置區 1"/>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11946697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投影片編號版面配置區 2"/>
          <p:cNvSpPr>
            <a:spLocks noGrp="1"/>
          </p:cNvSpPr>
          <p:nvPr>
            <p:ph type="sldNum" sz="quarter" idx="10"/>
          </p:nvPr>
        </p:nvSpPr>
        <p:spPr/>
        <p:txBody>
          <a:bodyPr/>
          <a:lstStyle/>
          <a:p>
            <a:pPr>
              <a:defRPr/>
            </a:pPr>
            <a:r>
              <a:rPr lang="zh-TW" altLang="en-US"/>
              <a:t>1</a:t>
            </a:r>
            <a:r>
              <a:rPr lang="zh-TW" altLang="en-US" b="0"/>
              <a:t>-</a:t>
            </a:r>
            <a:fld id="{0ABA1C67-A4F3-4437-872B-F45E9C23A84C}" type="slidenum">
              <a:rPr lang="zh-TW" altLang="en-US" b="0"/>
              <a:pPr>
                <a:defRPr/>
              </a:pPr>
              <a:t>21</a:t>
            </a:fld>
            <a:endParaRPr lang="en-US" altLang="zh-TW" b="0"/>
          </a:p>
        </p:txBody>
      </p:sp>
      <p:sp>
        <p:nvSpPr>
          <p:cNvPr id="50179" name="Rectangle 2"/>
          <p:cNvSpPr>
            <a:spLocks noGrp="1" noChangeArrowheads="1"/>
          </p:cNvSpPr>
          <p:nvPr>
            <p:ph type="title"/>
          </p:nvPr>
        </p:nvSpPr>
        <p:spPr/>
        <p:txBody>
          <a:bodyPr/>
          <a:lstStyle/>
          <a:p>
            <a:pPr eaLnBrk="1" hangingPunct="1"/>
            <a:r>
              <a:rPr lang="en-US" altLang="zh-TW" smtClean="0"/>
              <a:t>Overall System Structure </a:t>
            </a:r>
          </a:p>
        </p:txBody>
      </p:sp>
      <p:pic>
        <p:nvPicPr>
          <p:cNvPr id="50180" name="Picture 3"/>
          <p:cNvPicPr>
            <a:picLocks noChangeAspect="1" noChangeArrowheads="1"/>
          </p:cNvPicPr>
          <p:nvPr/>
        </p:nvPicPr>
        <p:blipFill>
          <a:blip r:embed="rId2">
            <a:extLst>
              <a:ext uri="{28A0092B-C50C-407E-A947-70E740481C1C}">
                <a14:useLocalDpi xmlns:a14="http://schemas.microsoft.com/office/drawing/2010/main" val="0"/>
              </a:ext>
            </a:extLst>
          </a:blip>
          <a:srcRect l="24741" t="919" r="25102" b="3194"/>
          <a:stretch>
            <a:fillRect/>
          </a:stretch>
        </p:blipFill>
        <p:spPr bwMode="auto">
          <a:xfrm>
            <a:off x="1701306" y="114300"/>
            <a:ext cx="7191174" cy="674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50181" name="Rectangle 4"/>
          <p:cNvSpPr>
            <a:spLocks noChangeArrowheads="1"/>
          </p:cNvSpPr>
          <p:nvPr/>
        </p:nvSpPr>
        <p:spPr bwMode="auto">
          <a:xfrm>
            <a:off x="219075" y="2571750"/>
            <a:ext cx="21701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a:r>
              <a:rPr lang="en-US" altLang="zh-TW" sz="2400" b="1" dirty="0" smtClean="0">
                <a:solidFill>
                  <a:schemeClr val="tx2"/>
                </a:solidFill>
                <a:latin typeface="Times New Roman" pitchFamily="18" charset="0"/>
              </a:rPr>
              <a:t>Overall </a:t>
            </a:r>
            <a:r>
              <a:rPr lang="en-US" altLang="zh-TW" sz="2400" b="1" dirty="0">
                <a:solidFill>
                  <a:schemeClr val="tx2"/>
                </a:solidFill>
                <a:latin typeface="Times New Roman" pitchFamily="18" charset="0"/>
              </a:rPr>
              <a:t>System Structure</a:t>
            </a:r>
            <a:endParaRPr lang="zh-TW" altLang="en-US" sz="2400" b="1" dirty="0">
              <a:solidFill>
                <a:schemeClr val="tx2"/>
              </a:solidFill>
              <a:latin typeface="Times New Roman" pitchFamily="18" charset="0"/>
            </a:endParaRPr>
          </a:p>
        </p:txBody>
      </p:sp>
      <p:sp>
        <p:nvSpPr>
          <p:cNvPr id="50182" name="Oval 5"/>
          <p:cNvSpPr>
            <a:spLocks noChangeArrowheads="1"/>
          </p:cNvSpPr>
          <p:nvPr/>
        </p:nvSpPr>
        <p:spPr bwMode="auto">
          <a:xfrm>
            <a:off x="7013575" y="3236913"/>
            <a:ext cx="1716088" cy="465137"/>
          </a:xfrm>
          <a:prstGeom prst="ellipse">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0183" name="Oval 6"/>
          <p:cNvSpPr>
            <a:spLocks noChangeArrowheads="1"/>
          </p:cNvSpPr>
          <p:nvPr/>
        </p:nvSpPr>
        <p:spPr bwMode="auto">
          <a:xfrm>
            <a:off x="7077075" y="4567238"/>
            <a:ext cx="1716088" cy="465137"/>
          </a:xfrm>
          <a:prstGeom prst="ellipse">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0184" name="Rectangle 7"/>
          <p:cNvSpPr>
            <a:spLocks noChangeArrowheads="1"/>
          </p:cNvSpPr>
          <p:nvPr/>
        </p:nvSpPr>
        <p:spPr bwMode="auto">
          <a:xfrm>
            <a:off x="1841500" y="2105025"/>
            <a:ext cx="6951663" cy="159067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0185" name="Rectangle 8"/>
          <p:cNvSpPr>
            <a:spLocks noChangeArrowheads="1"/>
          </p:cNvSpPr>
          <p:nvPr/>
        </p:nvSpPr>
        <p:spPr bwMode="auto">
          <a:xfrm>
            <a:off x="1854200" y="3821113"/>
            <a:ext cx="6938963" cy="1252537"/>
          </a:xfrm>
          <a:prstGeom prst="rect">
            <a:avLst/>
          </a:prstGeom>
          <a:noFill/>
          <a:ln w="2857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0186" name="Rectangle 9"/>
          <p:cNvSpPr>
            <a:spLocks noChangeArrowheads="1"/>
          </p:cNvSpPr>
          <p:nvPr/>
        </p:nvSpPr>
        <p:spPr bwMode="auto">
          <a:xfrm>
            <a:off x="6392863" y="6059488"/>
            <a:ext cx="1982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TW" sz="1600" b="1" u="sng">
                <a:solidFill>
                  <a:schemeClr val="tx1"/>
                </a:solidFill>
                <a:latin typeface="Times New Roman" pitchFamily="18" charset="0"/>
              </a:rPr>
              <a:t>low-level data stored</a:t>
            </a:r>
            <a:endParaRPr lang="zh-TW" altLang="en-US" sz="1600" b="1" u="sng">
              <a:solidFill>
                <a:schemeClr val="tx1"/>
              </a:solidFill>
              <a:latin typeface="Times New Roman" pitchFamily="18" charset="0"/>
            </a:endParaRPr>
          </a:p>
        </p:txBody>
      </p:sp>
      <p:sp>
        <p:nvSpPr>
          <p:cNvPr id="50187" name="Rectangle 10"/>
          <p:cNvSpPr>
            <a:spLocks noChangeArrowheads="1"/>
          </p:cNvSpPr>
          <p:nvPr/>
        </p:nvSpPr>
        <p:spPr bwMode="auto">
          <a:xfrm>
            <a:off x="2533650" y="6370638"/>
            <a:ext cx="952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TW" sz="1600" b="1">
                <a:solidFill>
                  <a:schemeClr val="tx1"/>
                </a:solidFill>
                <a:latin typeface="Times New Roman" pitchFamily="18" charset="0"/>
              </a:rPr>
              <a:t>database</a:t>
            </a:r>
            <a:endParaRPr lang="zh-TW" altLang="en-US" sz="1600" b="1">
              <a:solidFill>
                <a:schemeClr val="tx1"/>
              </a:solidFill>
              <a:latin typeface="Times New Roman" pitchFamily="18" charset="0"/>
            </a:endParaRPr>
          </a:p>
        </p:txBody>
      </p:sp>
      <p:sp>
        <p:nvSpPr>
          <p:cNvPr id="50188" name="Line 11"/>
          <p:cNvSpPr>
            <a:spLocks noChangeShapeType="1"/>
          </p:cNvSpPr>
          <p:nvPr/>
        </p:nvSpPr>
        <p:spPr bwMode="auto">
          <a:xfrm flipV="1">
            <a:off x="6926263" y="2443163"/>
            <a:ext cx="1428750" cy="12700"/>
          </a:xfrm>
          <a:prstGeom prst="line">
            <a:avLst/>
          </a:prstGeom>
          <a:noFill/>
          <a:ln w="2857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50189" name="Line 12"/>
          <p:cNvSpPr>
            <a:spLocks noChangeShapeType="1"/>
          </p:cNvSpPr>
          <p:nvPr/>
        </p:nvSpPr>
        <p:spPr bwMode="auto">
          <a:xfrm>
            <a:off x="4837113" y="2930525"/>
            <a:ext cx="1352550" cy="0"/>
          </a:xfrm>
          <a:prstGeom prst="line">
            <a:avLst/>
          </a:prstGeom>
          <a:noFill/>
          <a:ln w="2857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50190" name="Line 13"/>
          <p:cNvSpPr>
            <a:spLocks noChangeShapeType="1"/>
          </p:cNvSpPr>
          <p:nvPr/>
        </p:nvSpPr>
        <p:spPr bwMode="auto">
          <a:xfrm>
            <a:off x="3582988" y="3470275"/>
            <a:ext cx="1527175" cy="0"/>
          </a:xfrm>
          <a:prstGeom prst="line">
            <a:avLst/>
          </a:prstGeom>
          <a:noFill/>
          <a:ln w="2857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50191" name="Rectangle 14"/>
          <p:cNvSpPr>
            <a:spLocks noChangeArrowheads="1"/>
          </p:cNvSpPr>
          <p:nvPr/>
        </p:nvSpPr>
        <p:spPr bwMode="auto">
          <a:xfrm>
            <a:off x="2374900" y="6005513"/>
            <a:ext cx="1733550" cy="449262"/>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6" name="投影片編號版面配置區 3"/>
          <p:cNvSpPr>
            <a:spLocks noGrp="1"/>
          </p:cNvSpPr>
          <p:nvPr>
            <p:ph type="sldNum" sz="quarter" idx="11"/>
          </p:nvPr>
        </p:nvSpPr>
        <p:spPr>
          <a:xfrm>
            <a:off x="6987480" y="6428184"/>
            <a:ext cx="1905000" cy="457200"/>
          </a:xfrm>
        </p:spPr>
        <p:txBody>
          <a:bodyPr/>
          <a:lstStyle/>
          <a:p>
            <a:r>
              <a:rPr lang="en-US" altLang="zh-TW" dirty="0" smtClean="0"/>
              <a:t>0-</a:t>
            </a:r>
            <a:fld id="{01737AE9-E746-44BF-B662-1129501DEE51}" type="slidenum">
              <a:rPr lang="en-US" altLang="zh-TW" smtClean="0"/>
              <a:pPr/>
              <a:t>21</a:t>
            </a:fld>
            <a:endParaRPr lang="en-US" altLang="zh-TW" dirty="0"/>
          </a:p>
        </p:txBody>
      </p:sp>
      <p:sp>
        <p:nvSpPr>
          <p:cNvPr id="2" name="矩形 1"/>
          <p:cNvSpPr/>
          <p:nvPr/>
        </p:nvSpPr>
        <p:spPr>
          <a:xfrm>
            <a:off x="7953155" y="1611297"/>
            <a:ext cx="1068879" cy="369332"/>
          </a:xfrm>
          <a:prstGeom prst="rect">
            <a:avLst/>
          </a:prstGeom>
        </p:spPr>
        <p:txBody>
          <a:bodyPr wrap="square">
            <a:spAutoFit/>
          </a:bodyPr>
          <a:lstStyle/>
          <a:p>
            <a:r>
              <a:rPr lang="en-US" altLang="zh-TW" b="1" dirty="0" smtClean="0">
                <a:solidFill>
                  <a:srgbClr val="FF0000"/>
                </a:solidFill>
                <a:latin typeface="Times New Roman" pitchFamily="18" charset="0"/>
              </a:rPr>
              <a:t>DBMS</a:t>
            </a:r>
            <a:endParaRPr lang="en-US" altLang="zh-TW" b="1" dirty="0">
              <a:solidFill>
                <a:srgbClr val="FF0000"/>
              </a:solidFill>
              <a:latin typeface="Times New Roman" pitchFamily="18" charset="0"/>
            </a:endParaRPr>
          </a:p>
        </p:txBody>
      </p:sp>
      <p:sp>
        <p:nvSpPr>
          <p:cNvPr id="3" name="矩形 2"/>
          <p:cNvSpPr/>
          <p:nvPr/>
        </p:nvSpPr>
        <p:spPr bwMode="auto">
          <a:xfrm>
            <a:off x="1619672" y="1957482"/>
            <a:ext cx="7320728" cy="3199710"/>
          </a:xfrm>
          <a:prstGeom prst="rect">
            <a:avLst/>
          </a:prstGeom>
          <a:noFill/>
          <a:ln w="57150" cap="flat" cmpd="sng" algn="ctr">
            <a:solidFill>
              <a:srgbClr val="FF0000"/>
            </a:solidFill>
            <a:prstDash val="sysDash"/>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標楷體" pitchFamily="65" charset="-120"/>
            </a:endParaRPr>
          </a:p>
        </p:txBody>
      </p:sp>
      <p:sp>
        <p:nvSpPr>
          <p:cNvPr id="4" name="頁尾版面配置區 3"/>
          <p:cNvSpPr>
            <a:spLocks noGrp="1"/>
          </p:cNvSpPr>
          <p:nvPr>
            <p:ph type="ftr" sz="quarter" idx="10"/>
          </p:nvPr>
        </p:nvSpPr>
        <p:spPr/>
        <p:txBody>
          <a:bodyPr/>
          <a:lstStyle/>
          <a:p>
            <a:r>
              <a:rPr lang="en-US" altLang="zh-TW" smtClean="0"/>
              <a:t>Overview </a:t>
            </a:r>
            <a:r>
              <a:rPr lang="zh-TW" altLang="en-US" smtClean="0"/>
              <a:t>課程介紹</a:t>
            </a:r>
            <a:endParaRPr lang="en-US" altLang="zh-TW"/>
          </a:p>
        </p:txBody>
      </p:sp>
    </p:spTree>
    <p:extLst>
      <p:ext uri="{BB962C8B-B14F-4D97-AF65-F5344CB8AC3E}">
        <p14:creationId xmlns:p14="http://schemas.microsoft.com/office/powerpoint/2010/main" val="182684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40"/>
          <p:cNvSpPr>
            <a:spLocks noChangeArrowheads="1"/>
          </p:cNvSpPr>
          <p:nvPr/>
        </p:nvSpPr>
        <p:spPr bwMode="auto">
          <a:xfrm>
            <a:off x="900112" y="513729"/>
            <a:ext cx="73437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indent="-342900">
              <a:spcBef>
                <a:spcPct val="50000"/>
              </a:spcBef>
              <a:buClr>
                <a:srgbClr val="009900"/>
              </a:buClr>
              <a:buSzPct val="70000"/>
              <a:buFont typeface="Wingdings" pitchFamily="2" charset="2"/>
              <a:buNone/>
            </a:pPr>
            <a:r>
              <a:rPr lang="en-US" altLang="zh-TW" sz="3200" b="1" dirty="0">
                <a:latin typeface="+mn-lt"/>
                <a:ea typeface="+mn-ea"/>
              </a:rPr>
              <a:t>Data </a:t>
            </a:r>
            <a:r>
              <a:rPr lang="en-US" altLang="zh-TW" sz="3200" b="1" dirty="0" smtClean="0">
                <a:latin typeface="+mn-lt"/>
                <a:ea typeface="+mn-ea"/>
              </a:rPr>
              <a:t>Dictionary in DBMS</a:t>
            </a:r>
            <a:endParaRPr lang="en-US" altLang="zh-TW" sz="3200" b="1" dirty="0">
              <a:latin typeface="+mn-lt"/>
              <a:ea typeface="+mn-ea"/>
            </a:endParaRPr>
          </a:p>
        </p:txBody>
      </p:sp>
      <p:sp>
        <p:nvSpPr>
          <p:cNvPr id="29700" name="Rectangle 4"/>
          <p:cNvSpPr>
            <a:spLocks noChangeArrowheads="1"/>
          </p:cNvSpPr>
          <p:nvPr/>
        </p:nvSpPr>
        <p:spPr bwMode="auto">
          <a:xfrm>
            <a:off x="1220788" y="1585913"/>
            <a:ext cx="2149475" cy="1028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9701" name="Text Box 5"/>
          <p:cNvSpPr txBox="1">
            <a:spLocks noChangeArrowheads="1"/>
          </p:cNvSpPr>
          <p:nvPr/>
        </p:nvSpPr>
        <p:spPr bwMode="auto">
          <a:xfrm>
            <a:off x="1344613" y="1582738"/>
            <a:ext cx="2163762"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標楷體" pitchFamily="65" charset="-120"/>
              </a:defRPr>
            </a:lvl1pPr>
            <a:lvl2pPr marL="742950" indent="-285750" eaLnBrk="0" hangingPunct="0">
              <a:defRPr kumimoji="1">
                <a:solidFill>
                  <a:schemeClr val="tx1"/>
                </a:solidFill>
                <a:latin typeface="Arial" charset="0"/>
                <a:ea typeface="標楷體" pitchFamily="65" charset="-120"/>
              </a:defRPr>
            </a:lvl2pPr>
            <a:lvl3pPr marL="1143000" indent="-228600" eaLnBrk="0" hangingPunct="0">
              <a:defRPr kumimoji="1">
                <a:solidFill>
                  <a:schemeClr val="tx1"/>
                </a:solidFill>
                <a:latin typeface="Arial" charset="0"/>
                <a:ea typeface="標楷體" pitchFamily="65" charset="-120"/>
              </a:defRPr>
            </a:lvl3pPr>
            <a:lvl4pPr marL="1600200" indent="-228600" eaLnBrk="0" hangingPunct="0">
              <a:defRPr kumimoji="1">
                <a:solidFill>
                  <a:schemeClr val="tx1"/>
                </a:solidFill>
                <a:latin typeface="Arial" charset="0"/>
                <a:ea typeface="標楷體" pitchFamily="65" charset="-120"/>
              </a:defRPr>
            </a:lvl4pPr>
            <a:lvl5pPr marL="2057400" indent="-228600" eaLnBrk="0" hangingPunct="0">
              <a:defRPr kumimoji="1">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a:solidFill>
                  <a:schemeClr val="tx1"/>
                </a:solidFill>
                <a:latin typeface="Arial" charset="0"/>
                <a:ea typeface="標楷體" pitchFamily="65" charset="-120"/>
              </a:defRPr>
            </a:lvl9pPr>
          </a:lstStyle>
          <a:p>
            <a:pPr algn="l">
              <a:spcBef>
                <a:spcPct val="50000"/>
              </a:spcBef>
            </a:pPr>
            <a:r>
              <a:rPr lang="en-US" altLang="zh-TW" sz="1600" b="1">
                <a:latin typeface="Times New Roman" pitchFamily="18" charset="0"/>
                <a:ea typeface="新細明體" pitchFamily="18" charset="-120"/>
              </a:rPr>
              <a:t>Application Program</a:t>
            </a:r>
          </a:p>
          <a:p>
            <a:pPr algn="l">
              <a:spcBef>
                <a:spcPct val="50000"/>
              </a:spcBef>
            </a:pPr>
            <a:r>
              <a:rPr lang="en-US" altLang="zh-TW" sz="1400">
                <a:latin typeface="Times New Roman" pitchFamily="18" charset="0"/>
                <a:ea typeface="新細明體" pitchFamily="18" charset="-120"/>
              </a:rPr>
              <a:t>                               9</a:t>
            </a:r>
          </a:p>
        </p:txBody>
      </p:sp>
      <p:sp>
        <p:nvSpPr>
          <p:cNvPr id="29702" name="Line 6"/>
          <p:cNvSpPr>
            <a:spLocks noChangeShapeType="1"/>
          </p:cNvSpPr>
          <p:nvPr/>
        </p:nvSpPr>
        <p:spPr bwMode="auto">
          <a:xfrm>
            <a:off x="1246188" y="2243138"/>
            <a:ext cx="21478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03" name="Text Box 7"/>
          <p:cNvSpPr txBox="1">
            <a:spLocks noChangeArrowheads="1"/>
          </p:cNvSpPr>
          <p:nvPr/>
        </p:nvSpPr>
        <p:spPr bwMode="auto">
          <a:xfrm>
            <a:off x="1344613" y="2286000"/>
            <a:ext cx="1976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標楷體" pitchFamily="65" charset="-120"/>
              </a:defRPr>
            </a:lvl1pPr>
            <a:lvl2pPr marL="742950" indent="-285750" eaLnBrk="0" hangingPunct="0">
              <a:defRPr kumimoji="1">
                <a:solidFill>
                  <a:schemeClr val="tx1"/>
                </a:solidFill>
                <a:latin typeface="Arial" charset="0"/>
                <a:ea typeface="標楷體" pitchFamily="65" charset="-120"/>
              </a:defRPr>
            </a:lvl2pPr>
            <a:lvl3pPr marL="1143000" indent="-228600" eaLnBrk="0" hangingPunct="0">
              <a:defRPr kumimoji="1">
                <a:solidFill>
                  <a:schemeClr val="tx1"/>
                </a:solidFill>
                <a:latin typeface="Arial" charset="0"/>
                <a:ea typeface="標楷體" pitchFamily="65" charset="-120"/>
              </a:defRPr>
            </a:lvl3pPr>
            <a:lvl4pPr marL="1600200" indent="-228600" eaLnBrk="0" hangingPunct="0">
              <a:defRPr kumimoji="1">
                <a:solidFill>
                  <a:schemeClr val="tx1"/>
                </a:solidFill>
                <a:latin typeface="Arial" charset="0"/>
                <a:ea typeface="標楷體" pitchFamily="65" charset="-120"/>
              </a:defRPr>
            </a:lvl4pPr>
            <a:lvl5pPr marL="2057400" indent="-228600" eaLnBrk="0" hangingPunct="0">
              <a:defRPr kumimoji="1">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Working Area</a:t>
            </a:r>
          </a:p>
        </p:txBody>
      </p:sp>
      <p:sp>
        <p:nvSpPr>
          <p:cNvPr id="29704" name="Rectangle 8"/>
          <p:cNvSpPr>
            <a:spLocks noChangeArrowheads="1"/>
          </p:cNvSpPr>
          <p:nvPr/>
        </p:nvSpPr>
        <p:spPr bwMode="auto">
          <a:xfrm>
            <a:off x="1295400" y="3371850"/>
            <a:ext cx="2173288"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9705" name="Text Box 9"/>
          <p:cNvSpPr txBox="1">
            <a:spLocks noChangeArrowheads="1"/>
          </p:cNvSpPr>
          <p:nvPr/>
        </p:nvSpPr>
        <p:spPr bwMode="auto">
          <a:xfrm>
            <a:off x="1417638" y="3443288"/>
            <a:ext cx="18780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標楷體" pitchFamily="65" charset="-120"/>
              </a:defRPr>
            </a:lvl1pPr>
            <a:lvl2pPr marL="742950" indent="-285750" eaLnBrk="0" hangingPunct="0">
              <a:defRPr kumimoji="1">
                <a:solidFill>
                  <a:schemeClr val="tx1"/>
                </a:solidFill>
                <a:latin typeface="Arial" charset="0"/>
                <a:ea typeface="標楷體" pitchFamily="65" charset="-120"/>
              </a:defRPr>
            </a:lvl2pPr>
            <a:lvl3pPr marL="1143000" indent="-228600" eaLnBrk="0" hangingPunct="0">
              <a:defRPr kumimoji="1">
                <a:solidFill>
                  <a:schemeClr val="tx1"/>
                </a:solidFill>
                <a:latin typeface="Arial" charset="0"/>
                <a:ea typeface="標楷體" pitchFamily="65" charset="-120"/>
              </a:defRPr>
            </a:lvl3pPr>
            <a:lvl4pPr marL="1600200" indent="-228600" eaLnBrk="0" hangingPunct="0">
              <a:defRPr kumimoji="1">
                <a:solidFill>
                  <a:schemeClr val="tx1"/>
                </a:solidFill>
                <a:latin typeface="Arial" charset="0"/>
                <a:ea typeface="標楷體" pitchFamily="65" charset="-120"/>
              </a:defRPr>
            </a:lvl4pPr>
            <a:lvl5pPr marL="2057400" indent="-228600" eaLnBrk="0" hangingPunct="0">
              <a:defRPr kumimoji="1">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System Buffer</a:t>
            </a:r>
          </a:p>
        </p:txBody>
      </p:sp>
      <p:sp>
        <p:nvSpPr>
          <p:cNvPr id="29706" name="AutoShape 10"/>
          <p:cNvSpPr>
            <a:spLocks noChangeArrowheads="1"/>
          </p:cNvSpPr>
          <p:nvPr/>
        </p:nvSpPr>
        <p:spPr bwMode="auto">
          <a:xfrm>
            <a:off x="1417638" y="4500563"/>
            <a:ext cx="1828800" cy="1357312"/>
          </a:xfrm>
          <a:prstGeom prst="flowChartMagneticDisk">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9707" name="Text Box 11"/>
          <p:cNvSpPr txBox="1">
            <a:spLocks noChangeArrowheads="1"/>
          </p:cNvSpPr>
          <p:nvPr/>
        </p:nvSpPr>
        <p:spPr bwMode="auto">
          <a:xfrm>
            <a:off x="1492250" y="4929188"/>
            <a:ext cx="1728788"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標楷體" pitchFamily="65" charset="-120"/>
              </a:defRPr>
            </a:lvl1pPr>
            <a:lvl2pPr marL="742950" indent="-285750" eaLnBrk="0" hangingPunct="0">
              <a:defRPr kumimoji="1">
                <a:solidFill>
                  <a:schemeClr val="tx1"/>
                </a:solidFill>
                <a:latin typeface="Arial" charset="0"/>
                <a:ea typeface="標楷體" pitchFamily="65" charset="-120"/>
              </a:defRPr>
            </a:lvl2pPr>
            <a:lvl3pPr marL="1143000" indent="-228600" eaLnBrk="0" hangingPunct="0">
              <a:defRPr kumimoji="1">
                <a:solidFill>
                  <a:schemeClr val="tx1"/>
                </a:solidFill>
                <a:latin typeface="Arial" charset="0"/>
                <a:ea typeface="標楷體" pitchFamily="65" charset="-120"/>
              </a:defRPr>
            </a:lvl3pPr>
            <a:lvl4pPr marL="1600200" indent="-228600" eaLnBrk="0" hangingPunct="0">
              <a:defRPr kumimoji="1">
                <a:solidFill>
                  <a:schemeClr val="tx1"/>
                </a:solidFill>
                <a:latin typeface="Arial" charset="0"/>
                <a:ea typeface="標楷體" pitchFamily="65" charset="-120"/>
              </a:defRPr>
            </a:lvl4pPr>
            <a:lvl5pPr marL="2057400" indent="-228600" eaLnBrk="0" hangingPunct="0">
              <a:defRPr kumimoji="1">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Secondary Memory</a:t>
            </a:r>
            <a:endParaRPr lang="en-US" altLang="zh-TW" sz="1600">
              <a:latin typeface="Times New Roman" pitchFamily="18" charset="0"/>
              <a:ea typeface="新細明體" pitchFamily="18" charset="-120"/>
            </a:endParaRPr>
          </a:p>
          <a:p>
            <a:pPr algn="l">
              <a:spcBef>
                <a:spcPct val="50000"/>
              </a:spcBef>
            </a:pPr>
            <a:r>
              <a:rPr lang="en-US" altLang="zh-TW" sz="1600" b="1">
                <a:latin typeface="Times New Roman" pitchFamily="18" charset="0"/>
                <a:ea typeface="新細明體" pitchFamily="18" charset="-120"/>
              </a:rPr>
              <a:t>     Database</a:t>
            </a:r>
          </a:p>
        </p:txBody>
      </p:sp>
      <p:sp>
        <p:nvSpPr>
          <p:cNvPr id="29708" name="Rectangle 12"/>
          <p:cNvSpPr>
            <a:spLocks noChangeArrowheads="1"/>
          </p:cNvSpPr>
          <p:nvPr/>
        </p:nvSpPr>
        <p:spPr bwMode="auto">
          <a:xfrm>
            <a:off x="4283075" y="3357563"/>
            <a:ext cx="1779588" cy="4143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9709" name="Text Box 13"/>
          <p:cNvSpPr txBox="1">
            <a:spLocks noChangeArrowheads="1"/>
          </p:cNvSpPr>
          <p:nvPr/>
        </p:nvSpPr>
        <p:spPr bwMode="auto">
          <a:xfrm>
            <a:off x="4421188" y="3429000"/>
            <a:ext cx="1450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標楷體" pitchFamily="65" charset="-120"/>
              </a:defRPr>
            </a:lvl1pPr>
            <a:lvl2pPr marL="742950" indent="-285750" eaLnBrk="0" hangingPunct="0">
              <a:defRPr kumimoji="1">
                <a:solidFill>
                  <a:schemeClr val="tx1"/>
                </a:solidFill>
                <a:latin typeface="Arial" charset="0"/>
                <a:ea typeface="標楷體" pitchFamily="65" charset="-120"/>
              </a:defRPr>
            </a:lvl2pPr>
            <a:lvl3pPr marL="1143000" indent="-228600" eaLnBrk="0" hangingPunct="0">
              <a:defRPr kumimoji="1">
                <a:solidFill>
                  <a:schemeClr val="tx1"/>
                </a:solidFill>
                <a:latin typeface="Arial" charset="0"/>
                <a:ea typeface="標楷體" pitchFamily="65" charset="-120"/>
              </a:defRPr>
            </a:lvl3pPr>
            <a:lvl4pPr marL="1600200" indent="-228600" eaLnBrk="0" hangingPunct="0">
              <a:defRPr kumimoji="1">
                <a:solidFill>
                  <a:schemeClr val="tx1"/>
                </a:solidFill>
                <a:latin typeface="Arial" charset="0"/>
                <a:ea typeface="標楷體" pitchFamily="65" charset="-120"/>
              </a:defRPr>
            </a:lvl4pPr>
            <a:lvl5pPr marL="2057400" indent="-228600" eaLnBrk="0" hangingPunct="0">
              <a:defRPr kumimoji="1">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a:solidFill>
                  <a:schemeClr val="tx1"/>
                </a:solidFill>
                <a:latin typeface="Arial" charset="0"/>
                <a:ea typeface="標楷體" pitchFamily="65" charset="-120"/>
              </a:defRPr>
            </a:lvl9pPr>
          </a:lstStyle>
          <a:p>
            <a:pPr>
              <a:spcBef>
                <a:spcPct val="50000"/>
              </a:spcBef>
            </a:pPr>
            <a:r>
              <a:rPr lang="en-US" altLang="zh-TW" sz="1600" b="1">
                <a:latin typeface="Times New Roman" pitchFamily="18" charset="0"/>
                <a:ea typeface="新細明體" pitchFamily="18" charset="-120"/>
              </a:rPr>
              <a:t>DBMS</a:t>
            </a:r>
          </a:p>
        </p:txBody>
      </p:sp>
      <p:sp>
        <p:nvSpPr>
          <p:cNvPr id="29710" name="AutoShape 14"/>
          <p:cNvSpPr>
            <a:spLocks noChangeArrowheads="1"/>
          </p:cNvSpPr>
          <p:nvPr/>
        </p:nvSpPr>
        <p:spPr bwMode="auto">
          <a:xfrm>
            <a:off x="7248525" y="3200400"/>
            <a:ext cx="1184275" cy="871538"/>
          </a:xfrm>
          <a:prstGeom prst="flowChartMagneticDisk">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9711" name="Text Box 15"/>
          <p:cNvSpPr txBox="1">
            <a:spLocks noChangeArrowheads="1"/>
          </p:cNvSpPr>
          <p:nvPr/>
        </p:nvSpPr>
        <p:spPr bwMode="auto">
          <a:xfrm>
            <a:off x="7164288" y="3569241"/>
            <a:ext cx="130931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標楷體" pitchFamily="65" charset="-120"/>
              </a:defRPr>
            </a:lvl1pPr>
            <a:lvl2pPr marL="742950" indent="-285750" eaLnBrk="0" hangingPunct="0">
              <a:defRPr kumimoji="1">
                <a:solidFill>
                  <a:schemeClr val="tx1"/>
                </a:solidFill>
                <a:latin typeface="Arial" charset="0"/>
                <a:ea typeface="標楷體" pitchFamily="65" charset="-120"/>
              </a:defRPr>
            </a:lvl2pPr>
            <a:lvl3pPr marL="1143000" indent="-228600" eaLnBrk="0" hangingPunct="0">
              <a:defRPr kumimoji="1">
                <a:solidFill>
                  <a:schemeClr val="tx1"/>
                </a:solidFill>
                <a:latin typeface="Arial" charset="0"/>
                <a:ea typeface="標楷體" pitchFamily="65" charset="-120"/>
              </a:defRPr>
            </a:lvl3pPr>
            <a:lvl4pPr marL="1600200" indent="-228600" eaLnBrk="0" hangingPunct="0">
              <a:defRPr kumimoji="1">
                <a:solidFill>
                  <a:schemeClr val="tx1"/>
                </a:solidFill>
                <a:latin typeface="Arial" charset="0"/>
                <a:ea typeface="標楷體" pitchFamily="65" charset="-120"/>
              </a:defRPr>
            </a:lvl4pPr>
            <a:lvl5pPr marL="2057400" indent="-228600" eaLnBrk="0" hangingPunct="0">
              <a:defRPr kumimoji="1">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a:solidFill>
                  <a:schemeClr val="tx1"/>
                </a:solidFill>
                <a:latin typeface="Arial" charset="0"/>
                <a:ea typeface="標楷體" pitchFamily="65" charset="-120"/>
              </a:defRPr>
            </a:lvl9pPr>
          </a:lstStyle>
          <a:p>
            <a:pPr>
              <a:lnSpc>
                <a:spcPct val="50000"/>
              </a:lnSpc>
              <a:spcBef>
                <a:spcPct val="50000"/>
              </a:spcBef>
            </a:pPr>
            <a:r>
              <a:rPr lang="en-US" altLang="zh-TW" b="1" dirty="0">
                <a:solidFill>
                  <a:srgbClr val="FF0000"/>
                </a:solidFill>
                <a:latin typeface="Times New Roman" pitchFamily="18" charset="0"/>
                <a:ea typeface="新細明體" pitchFamily="18" charset="-120"/>
              </a:rPr>
              <a:t>Data</a:t>
            </a:r>
          </a:p>
          <a:p>
            <a:pPr>
              <a:lnSpc>
                <a:spcPct val="50000"/>
              </a:lnSpc>
              <a:spcBef>
                <a:spcPct val="50000"/>
              </a:spcBef>
            </a:pPr>
            <a:r>
              <a:rPr lang="en-US" altLang="zh-TW" b="1" dirty="0" smtClean="0">
                <a:solidFill>
                  <a:srgbClr val="FF0000"/>
                </a:solidFill>
                <a:latin typeface="Times New Roman" pitchFamily="18" charset="0"/>
                <a:ea typeface="新細明體" pitchFamily="18" charset="-120"/>
              </a:rPr>
              <a:t> Dictionary</a:t>
            </a:r>
            <a:endParaRPr lang="en-US" altLang="zh-TW" b="1" dirty="0">
              <a:solidFill>
                <a:srgbClr val="FF0000"/>
              </a:solidFill>
              <a:latin typeface="Times New Roman" pitchFamily="18" charset="0"/>
              <a:ea typeface="新細明體" pitchFamily="18" charset="-120"/>
            </a:endParaRPr>
          </a:p>
        </p:txBody>
      </p:sp>
      <p:sp>
        <p:nvSpPr>
          <p:cNvPr id="29712" name="Line 16"/>
          <p:cNvSpPr>
            <a:spLocks noChangeShapeType="1"/>
          </p:cNvSpPr>
          <p:nvPr/>
        </p:nvSpPr>
        <p:spPr bwMode="auto">
          <a:xfrm flipH="1">
            <a:off x="2085975" y="2628900"/>
            <a:ext cx="11113" cy="728663"/>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13" name="Line 17"/>
          <p:cNvSpPr>
            <a:spLocks noChangeShapeType="1"/>
          </p:cNvSpPr>
          <p:nvPr/>
        </p:nvSpPr>
        <p:spPr bwMode="auto">
          <a:xfrm>
            <a:off x="2085975" y="3843338"/>
            <a:ext cx="0" cy="614362"/>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14" name="Line 18"/>
          <p:cNvSpPr>
            <a:spLocks noChangeShapeType="1"/>
          </p:cNvSpPr>
          <p:nvPr/>
        </p:nvSpPr>
        <p:spPr bwMode="auto">
          <a:xfrm>
            <a:off x="3468688" y="3571875"/>
            <a:ext cx="814387"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15" name="Line 19"/>
          <p:cNvSpPr>
            <a:spLocks noChangeShapeType="1"/>
          </p:cNvSpPr>
          <p:nvPr/>
        </p:nvSpPr>
        <p:spPr bwMode="auto">
          <a:xfrm>
            <a:off x="6111875" y="3586163"/>
            <a:ext cx="1111250" cy="0"/>
          </a:xfrm>
          <a:prstGeom prst="line">
            <a:avLst/>
          </a:prstGeom>
          <a:noFill/>
          <a:ln w="12700" cap="rnd">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16" name="Line 20"/>
          <p:cNvSpPr>
            <a:spLocks noChangeShapeType="1"/>
          </p:cNvSpPr>
          <p:nvPr/>
        </p:nvSpPr>
        <p:spPr bwMode="auto">
          <a:xfrm flipH="1">
            <a:off x="5148263" y="3786188"/>
            <a:ext cx="0" cy="500062"/>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17" name="Rectangle 21"/>
          <p:cNvSpPr>
            <a:spLocks noChangeArrowheads="1"/>
          </p:cNvSpPr>
          <p:nvPr/>
        </p:nvSpPr>
        <p:spPr bwMode="auto">
          <a:xfrm>
            <a:off x="4432300" y="4257675"/>
            <a:ext cx="1630363" cy="3571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9718" name="Text Box 22"/>
          <p:cNvSpPr txBox="1">
            <a:spLocks noChangeArrowheads="1"/>
          </p:cNvSpPr>
          <p:nvPr/>
        </p:nvSpPr>
        <p:spPr bwMode="auto">
          <a:xfrm>
            <a:off x="4600575" y="4302125"/>
            <a:ext cx="1074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標楷體" pitchFamily="65" charset="-120"/>
              </a:defRPr>
            </a:lvl1pPr>
            <a:lvl2pPr marL="742950" indent="-285750" eaLnBrk="0" hangingPunct="0">
              <a:defRPr kumimoji="1">
                <a:solidFill>
                  <a:schemeClr val="tx1"/>
                </a:solidFill>
                <a:latin typeface="Arial" charset="0"/>
                <a:ea typeface="標楷體" pitchFamily="65" charset="-120"/>
              </a:defRPr>
            </a:lvl2pPr>
            <a:lvl3pPr marL="1143000" indent="-228600" eaLnBrk="0" hangingPunct="0">
              <a:defRPr kumimoji="1">
                <a:solidFill>
                  <a:schemeClr val="tx1"/>
                </a:solidFill>
                <a:latin typeface="Arial" charset="0"/>
                <a:ea typeface="標楷體" pitchFamily="65" charset="-120"/>
              </a:defRPr>
            </a:lvl3pPr>
            <a:lvl4pPr marL="1600200" indent="-228600" eaLnBrk="0" hangingPunct="0">
              <a:defRPr kumimoji="1">
                <a:solidFill>
                  <a:schemeClr val="tx1"/>
                </a:solidFill>
                <a:latin typeface="Arial" charset="0"/>
                <a:ea typeface="標楷體" pitchFamily="65" charset="-120"/>
              </a:defRPr>
            </a:lvl4pPr>
            <a:lvl5pPr marL="2057400" indent="-228600" eaLnBrk="0" hangingPunct="0">
              <a:defRPr kumimoji="1">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a:solidFill>
                  <a:schemeClr val="tx1"/>
                </a:solidFill>
                <a:latin typeface="Arial" charset="0"/>
                <a:ea typeface="標楷體" pitchFamily="65" charset="-120"/>
              </a:defRPr>
            </a:lvl9pPr>
          </a:lstStyle>
          <a:p>
            <a:pPr>
              <a:spcBef>
                <a:spcPct val="50000"/>
              </a:spcBef>
            </a:pPr>
            <a:r>
              <a:rPr lang="en-US" altLang="zh-TW" sz="1600" b="1">
                <a:latin typeface="Times New Roman" pitchFamily="18" charset="0"/>
                <a:ea typeface="新細明體" pitchFamily="18" charset="-120"/>
              </a:rPr>
              <a:t>OS</a:t>
            </a:r>
          </a:p>
        </p:txBody>
      </p:sp>
      <p:sp>
        <p:nvSpPr>
          <p:cNvPr id="29719" name="Line 23"/>
          <p:cNvSpPr>
            <a:spLocks noChangeShapeType="1"/>
          </p:cNvSpPr>
          <p:nvPr/>
        </p:nvSpPr>
        <p:spPr bwMode="auto">
          <a:xfrm>
            <a:off x="5148263" y="4614863"/>
            <a:ext cx="0" cy="557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20" name="Line 24"/>
          <p:cNvSpPr>
            <a:spLocks noChangeShapeType="1"/>
          </p:cNvSpPr>
          <p:nvPr/>
        </p:nvSpPr>
        <p:spPr bwMode="auto">
          <a:xfrm flipH="1">
            <a:off x="3246438" y="5143500"/>
            <a:ext cx="1927225" cy="14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TW" altLang="en-US"/>
          </a:p>
        </p:txBody>
      </p:sp>
      <p:sp>
        <p:nvSpPr>
          <p:cNvPr id="29721" name="Line 25"/>
          <p:cNvSpPr>
            <a:spLocks noChangeShapeType="1"/>
          </p:cNvSpPr>
          <p:nvPr/>
        </p:nvSpPr>
        <p:spPr bwMode="auto">
          <a:xfrm flipH="1">
            <a:off x="3270250" y="5129213"/>
            <a:ext cx="1903413" cy="142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22" name="Line 26"/>
          <p:cNvSpPr>
            <a:spLocks noChangeShapeType="1"/>
          </p:cNvSpPr>
          <p:nvPr/>
        </p:nvSpPr>
        <p:spPr bwMode="auto">
          <a:xfrm flipV="1">
            <a:off x="4629150" y="2114550"/>
            <a:ext cx="0" cy="12430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23" name="Line 27"/>
          <p:cNvSpPr>
            <a:spLocks noChangeShapeType="1"/>
          </p:cNvSpPr>
          <p:nvPr/>
        </p:nvSpPr>
        <p:spPr bwMode="auto">
          <a:xfrm flipH="1">
            <a:off x="3394075" y="2143125"/>
            <a:ext cx="12350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24" name="Line 28"/>
          <p:cNvSpPr>
            <a:spLocks noChangeShapeType="1"/>
          </p:cNvSpPr>
          <p:nvPr/>
        </p:nvSpPr>
        <p:spPr bwMode="auto">
          <a:xfrm flipV="1">
            <a:off x="3394075" y="1814513"/>
            <a:ext cx="2247900" cy="142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25" name="Line 29"/>
          <p:cNvSpPr>
            <a:spLocks noChangeShapeType="1"/>
          </p:cNvSpPr>
          <p:nvPr/>
        </p:nvSpPr>
        <p:spPr bwMode="auto">
          <a:xfrm>
            <a:off x="5641975" y="1814513"/>
            <a:ext cx="25400" cy="1543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26" name="Text Box 30"/>
          <p:cNvSpPr txBox="1">
            <a:spLocks noChangeArrowheads="1"/>
          </p:cNvSpPr>
          <p:nvPr/>
        </p:nvSpPr>
        <p:spPr bwMode="auto">
          <a:xfrm>
            <a:off x="4037013" y="1585913"/>
            <a:ext cx="1382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標楷體" pitchFamily="65" charset="-120"/>
              </a:defRPr>
            </a:lvl1pPr>
            <a:lvl2pPr marL="742950" indent="-285750" eaLnBrk="0" hangingPunct="0">
              <a:defRPr kumimoji="1">
                <a:solidFill>
                  <a:schemeClr val="tx1"/>
                </a:solidFill>
                <a:latin typeface="Arial" charset="0"/>
                <a:ea typeface="標楷體" pitchFamily="65" charset="-120"/>
              </a:defRPr>
            </a:lvl2pPr>
            <a:lvl3pPr marL="1143000" indent="-228600" eaLnBrk="0" hangingPunct="0">
              <a:defRPr kumimoji="1">
                <a:solidFill>
                  <a:schemeClr val="tx1"/>
                </a:solidFill>
                <a:latin typeface="Arial" charset="0"/>
                <a:ea typeface="標楷體" pitchFamily="65" charset="-120"/>
              </a:defRPr>
            </a:lvl3pPr>
            <a:lvl4pPr marL="1600200" indent="-228600" eaLnBrk="0" hangingPunct="0">
              <a:defRPr kumimoji="1">
                <a:solidFill>
                  <a:schemeClr val="tx1"/>
                </a:solidFill>
                <a:latin typeface="Arial" charset="0"/>
                <a:ea typeface="標楷體" pitchFamily="65" charset="-120"/>
              </a:defRPr>
            </a:lvl4pPr>
            <a:lvl5pPr marL="2057400" indent="-228600" eaLnBrk="0" hangingPunct="0">
              <a:defRPr kumimoji="1">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Request</a:t>
            </a:r>
          </a:p>
        </p:txBody>
      </p:sp>
      <p:sp>
        <p:nvSpPr>
          <p:cNvPr id="29727" name="Text Box 31"/>
          <p:cNvSpPr txBox="1">
            <a:spLocks noChangeArrowheads="1"/>
          </p:cNvSpPr>
          <p:nvPr/>
        </p:nvSpPr>
        <p:spPr bwMode="auto">
          <a:xfrm>
            <a:off x="3468688" y="2214563"/>
            <a:ext cx="1062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標楷體" pitchFamily="65" charset="-120"/>
              </a:defRPr>
            </a:lvl1pPr>
            <a:lvl2pPr marL="742950" indent="-285750" eaLnBrk="0" hangingPunct="0">
              <a:defRPr kumimoji="1">
                <a:solidFill>
                  <a:schemeClr val="tx1"/>
                </a:solidFill>
                <a:latin typeface="Arial" charset="0"/>
                <a:ea typeface="標楷體" pitchFamily="65" charset="-120"/>
              </a:defRPr>
            </a:lvl2pPr>
            <a:lvl3pPr marL="1143000" indent="-228600" eaLnBrk="0" hangingPunct="0">
              <a:defRPr kumimoji="1">
                <a:solidFill>
                  <a:schemeClr val="tx1"/>
                </a:solidFill>
                <a:latin typeface="Arial" charset="0"/>
                <a:ea typeface="標楷體" pitchFamily="65" charset="-120"/>
              </a:defRPr>
            </a:lvl3pPr>
            <a:lvl4pPr marL="1600200" indent="-228600" eaLnBrk="0" hangingPunct="0">
              <a:defRPr kumimoji="1">
                <a:solidFill>
                  <a:schemeClr val="tx1"/>
                </a:solidFill>
                <a:latin typeface="Arial" charset="0"/>
                <a:ea typeface="標楷體" pitchFamily="65" charset="-120"/>
              </a:defRPr>
            </a:lvl4pPr>
            <a:lvl5pPr marL="2057400" indent="-228600" eaLnBrk="0" hangingPunct="0">
              <a:defRPr kumimoji="1">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return</a:t>
            </a:r>
          </a:p>
        </p:txBody>
      </p:sp>
      <p:sp>
        <p:nvSpPr>
          <p:cNvPr id="29728" name="Text Box 32"/>
          <p:cNvSpPr txBox="1">
            <a:spLocks noChangeArrowheads="1"/>
          </p:cNvSpPr>
          <p:nvPr/>
        </p:nvSpPr>
        <p:spPr bwMode="auto">
          <a:xfrm>
            <a:off x="5864225" y="2457450"/>
            <a:ext cx="642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標楷體" pitchFamily="65" charset="-120"/>
              </a:defRPr>
            </a:lvl1pPr>
            <a:lvl2pPr marL="742950" indent="-285750" eaLnBrk="0" hangingPunct="0">
              <a:defRPr kumimoji="1">
                <a:solidFill>
                  <a:schemeClr val="tx1"/>
                </a:solidFill>
                <a:latin typeface="Arial" charset="0"/>
                <a:ea typeface="標楷體" pitchFamily="65" charset="-120"/>
              </a:defRPr>
            </a:lvl2pPr>
            <a:lvl3pPr marL="1143000" indent="-228600" eaLnBrk="0" hangingPunct="0">
              <a:defRPr kumimoji="1">
                <a:solidFill>
                  <a:schemeClr val="tx1"/>
                </a:solidFill>
                <a:latin typeface="Arial" charset="0"/>
                <a:ea typeface="標楷體" pitchFamily="65" charset="-120"/>
              </a:defRPr>
            </a:lvl3pPr>
            <a:lvl4pPr marL="1600200" indent="-228600" eaLnBrk="0" hangingPunct="0">
              <a:defRPr kumimoji="1">
                <a:solidFill>
                  <a:schemeClr val="tx1"/>
                </a:solidFill>
                <a:latin typeface="Arial" charset="0"/>
                <a:ea typeface="標楷體" pitchFamily="65" charset="-120"/>
              </a:defRPr>
            </a:lvl4pPr>
            <a:lvl5pPr marL="2057400" indent="-228600" eaLnBrk="0" hangingPunct="0">
              <a:defRPr kumimoji="1">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1</a:t>
            </a:r>
          </a:p>
        </p:txBody>
      </p:sp>
      <p:sp>
        <p:nvSpPr>
          <p:cNvPr id="29729" name="Text Box 33"/>
          <p:cNvSpPr txBox="1">
            <a:spLocks noChangeArrowheads="1"/>
          </p:cNvSpPr>
          <p:nvPr/>
        </p:nvSpPr>
        <p:spPr bwMode="auto">
          <a:xfrm>
            <a:off x="4135438" y="2743200"/>
            <a:ext cx="542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標楷體" pitchFamily="65" charset="-120"/>
              </a:defRPr>
            </a:lvl1pPr>
            <a:lvl2pPr marL="742950" indent="-285750" eaLnBrk="0" hangingPunct="0">
              <a:defRPr kumimoji="1">
                <a:solidFill>
                  <a:schemeClr val="tx1"/>
                </a:solidFill>
                <a:latin typeface="Arial" charset="0"/>
                <a:ea typeface="標楷體" pitchFamily="65" charset="-120"/>
              </a:defRPr>
            </a:lvl2pPr>
            <a:lvl3pPr marL="1143000" indent="-228600" eaLnBrk="0" hangingPunct="0">
              <a:defRPr kumimoji="1">
                <a:solidFill>
                  <a:schemeClr val="tx1"/>
                </a:solidFill>
                <a:latin typeface="Arial" charset="0"/>
                <a:ea typeface="標楷體" pitchFamily="65" charset="-120"/>
              </a:defRPr>
            </a:lvl3pPr>
            <a:lvl4pPr marL="1600200" indent="-228600" eaLnBrk="0" hangingPunct="0">
              <a:defRPr kumimoji="1">
                <a:solidFill>
                  <a:schemeClr val="tx1"/>
                </a:solidFill>
                <a:latin typeface="Arial" charset="0"/>
                <a:ea typeface="標楷體" pitchFamily="65" charset="-120"/>
              </a:defRPr>
            </a:lvl4pPr>
            <a:lvl5pPr marL="2057400" indent="-228600" eaLnBrk="0" hangingPunct="0">
              <a:defRPr kumimoji="1">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     8</a:t>
            </a:r>
          </a:p>
        </p:txBody>
      </p:sp>
      <p:sp>
        <p:nvSpPr>
          <p:cNvPr id="29730" name="Text Box 34"/>
          <p:cNvSpPr txBox="1">
            <a:spLocks noChangeArrowheads="1"/>
          </p:cNvSpPr>
          <p:nvPr/>
        </p:nvSpPr>
        <p:spPr bwMode="auto">
          <a:xfrm>
            <a:off x="6407150" y="3271838"/>
            <a:ext cx="519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標楷體" pitchFamily="65" charset="-120"/>
              </a:defRPr>
            </a:lvl1pPr>
            <a:lvl2pPr marL="742950" indent="-285750" eaLnBrk="0" hangingPunct="0">
              <a:defRPr kumimoji="1">
                <a:solidFill>
                  <a:schemeClr val="tx1"/>
                </a:solidFill>
                <a:latin typeface="Arial" charset="0"/>
                <a:ea typeface="標楷體" pitchFamily="65" charset="-120"/>
              </a:defRPr>
            </a:lvl2pPr>
            <a:lvl3pPr marL="1143000" indent="-228600" eaLnBrk="0" hangingPunct="0">
              <a:defRPr kumimoji="1">
                <a:solidFill>
                  <a:schemeClr val="tx1"/>
                </a:solidFill>
                <a:latin typeface="Arial" charset="0"/>
                <a:ea typeface="標楷體" pitchFamily="65" charset="-120"/>
              </a:defRPr>
            </a:lvl3pPr>
            <a:lvl4pPr marL="1600200" indent="-228600" eaLnBrk="0" hangingPunct="0">
              <a:defRPr kumimoji="1">
                <a:solidFill>
                  <a:schemeClr val="tx1"/>
                </a:solidFill>
                <a:latin typeface="Arial" charset="0"/>
                <a:ea typeface="標楷體" pitchFamily="65" charset="-120"/>
              </a:defRPr>
            </a:lvl4pPr>
            <a:lvl5pPr marL="2057400" indent="-228600" eaLnBrk="0" hangingPunct="0">
              <a:defRPr kumimoji="1">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2</a:t>
            </a:r>
          </a:p>
        </p:txBody>
      </p:sp>
      <p:sp>
        <p:nvSpPr>
          <p:cNvPr id="29731" name="Text Box 35"/>
          <p:cNvSpPr txBox="1">
            <a:spLocks noChangeArrowheads="1"/>
          </p:cNvSpPr>
          <p:nvPr/>
        </p:nvSpPr>
        <p:spPr bwMode="auto">
          <a:xfrm>
            <a:off x="5222875" y="3971925"/>
            <a:ext cx="765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標楷體" pitchFamily="65" charset="-120"/>
              </a:defRPr>
            </a:lvl1pPr>
            <a:lvl2pPr marL="742950" indent="-285750" eaLnBrk="0" hangingPunct="0">
              <a:defRPr kumimoji="1">
                <a:solidFill>
                  <a:schemeClr val="tx1"/>
                </a:solidFill>
                <a:latin typeface="Arial" charset="0"/>
                <a:ea typeface="標楷體" pitchFamily="65" charset="-120"/>
              </a:defRPr>
            </a:lvl2pPr>
            <a:lvl3pPr marL="1143000" indent="-228600" eaLnBrk="0" hangingPunct="0">
              <a:defRPr kumimoji="1">
                <a:solidFill>
                  <a:schemeClr val="tx1"/>
                </a:solidFill>
                <a:latin typeface="Arial" charset="0"/>
                <a:ea typeface="標楷體" pitchFamily="65" charset="-120"/>
              </a:defRPr>
            </a:lvl3pPr>
            <a:lvl4pPr marL="1600200" indent="-228600" eaLnBrk="0" hangingPunct="0">
              <a:defRPr kumimoji="1">
                <a:solidFill>
                  <a:schemeClr val="tx1"/>
                </a:solidFill>
                <a:latin typeface="Arial" charset="0"/>
                <a:ea typeface="標楷體" pitchFamily="65" charset="-120"/>
              </a:defRPr>
            </a:lvl4pPr>
            <a:lvl5pPr marL="2057400" indent="-228600" eaLnBrk="0" hangingPunct="0">
              <a:defRPr kumimoji="1">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3</a:t>
            </a:r>
          </a:p>
        </p:txBody>
      </p:sp>
      <p:sp>
        <p:nvSpPr>
          <p:cNvPr id="29732" name="Text Box 36"/>
          <p:cNvSpPr txBox="1">
            <a:spLocks noChangeArrowheads="1"/>
          </p:cNvSpPr>
          <p:nvPr/>
        </p:nvSpPr>
        <p:spPr bwMode="auto">
          <a:xfrm>
            <a:off x="3889375" y="4818063"/>
            <a:ext cx="344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標楷體" pitchFamily="65" charset="-120"/>
              </a:defRPr>
            </a:lvl1pPr>
            <a:lvl2pPr marL="742950" indent="-285750" eaLnBrk="0" hangingPunct="0">
              <a:defRPr kumimoji="1">
                <a:solidFill>
                  <a:schemeClr val="tx1"/>
                </a:solidFill>
                <a:latin typeface="Arial" charset="0"/>
                <a:ea typeface="標楷體" pitchFamily="65" charset="-120"/>
              </a:defRPr>
            </a:lvl2pPr>
            <a:lvl3pPr marL="1143000" indent="-228600" eaLnBrk="0" hangingPunct="0">
              <a:defRPr kumimoji="1">
                <a:solidFill>
                  <a:schemeClr val="tx1"/>
                </a:solidFill>
                <a:latin typeface="Arial" charset="0"/>
                <a:ea typeface="標楷體" pitchFamily="65" charset="-120"/>
              </a:defRPr>
            </a:lvl3pPr>
            <a:lvl4pPr marL="1600200" indent="-228600" eaLnBrk="0" hangingPunct="0">
              <a:defRPr kumimoji="1">
                <a:solidFill>
                  <a:schemeClr val="tx1"/>
                </a:solidFill>
                <a:latin typeface="Arial" charset="0"/>
                <a:ea typeface="標楷體" pitchFamily="65" charset="-120"/>
              </a:defRPr>
            </a:lvl4pPr>
            <a:lvl5pPr marL="2057400" indent="-228600" eaLnBrk="0" hangingPunct="0">
              <a:defRPr kumimoji="1">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4</a:t>
            </a:r>
          </a:p>
        </p:txBody>
      </p:sp>
      <p:sp>
        <p:nvSpPr>
          <p:cNvPr id="29733" name="Text Box 37"/>
          <p:cNvSpPr txBox="1">
            <a:spLocks noChangeArrowheads="1"/>
          </p:cNvSpPr>
          <p:nvPr/>
        </p:nvSpPr>
        <p:spPr bwMode="auto">
          <a:xfrm>
            <a:off x="2233613" y="4086225"/>
            <a:ext cx="790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標楷體" pitchFamily="65" charset="-120"/>
              </a:defRPr>
            </a:lvl1pPr>
            <a:lvl2pPr marL="742950" indent="-285750" eaLnBrk="0" hangingPunct="0">
              <a:defRPr kumimoji="1">
                <a:solidFill>
                  <a:schemeClr val="tx1"/>
                </a:solidFill>
                <a:latin typeface="Arial" charset="0"/>
                <a:ea typeface="標楷體" pitchFamily="65" charset="-120"/>
              </a:defRPr>
            </a:lvl2pPr>
            <a:lvl3pPr marL="1143000" indent="-228600" eaLnBrk="0" hangingPunct="0">
              <a:defRPr kumimoji="1">
                <a:solidFill>
                  <a:schemeClr val="tx1"/>
                </a:solidFill>
                <a:latin typeface="Arial" charset="0"/>
                <a:ea typeface="標楷體" pitchFamily="65" charset="-120"/>
              </a:defRPr>
            </a:lvl3pPr>
            <a:lvl4pPr marL="1600200" indent="-228600" eaLnBrk="0" hangingPunct="0">
              <a:defRPr kumimoji="1">
                <a:solidFill>
                  <a:schemeClr val="tx1"/>
                </a:solidFill>
                <a:latin typeface="Arial" charset="0"/>
                <a:ea typeface="標楷體" pitchFamily="65" charset="-120"/>
              </a:defRPr>
            </a:lvl4pPr>
            <a:lvl5pPr marL="2057400" indent="-228600" eaLnBrk="0" hangingPunct="0">
              <a:defRPr kumimoji="1">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5</a:t>
            </a:r>
          </a:p>
        </p:txBody>
      </p:sp>
      <p:sp>
        <p:nvSpPr>
          <p:cNvPr id="29734" name="Text Box 38"/>
          <p:cNvSpPr txBox="1">
            <a:spLocks noChangeArrowheads="1"/>
          </p:cNvSpPr>
          <p:nvPr/>
        </p:nvSpPr>
        <p:spPr bwMode="auto">
          <a:xfrm>
            <a:off x="2208213" y="2914650"/>
            <a:ext cx="741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標楷體" pitchFamily="65" charset="-120"/>
              </a:defRPr>
            </a:lvl1pPr>
            <a:lvl2pPr marL="742950" indent="-285750" eaLnBrk="0" hangingPunct="0">
              <a:defRPr kumimoji="1">
                <a:solidFill>
                  <a:schemeClr val="tx1"/>
                </a:solidFill>
                <a:latin typeface="Arial" charset="0"/>
                <a:ea typeface="標楷體" pitchFamily="65" charset="-120"/>
              </a:defRPr>
            </a:lvl2pPr>
            <a:lvl3pPr marL="1143000" indent="-228600" eaLnBrk="0" hangingPunct="0">
              <a:defRPr kumimoji="1">
                <a:solidFill>
                  <a:schemeClr val="tx1"/>
                </a:solidFill>
                <a:latin typeface="Arial" charset="0"/>
                <a:ea typeface="標楷體" pitchFamily="65" charset="-120"/>
              </a:defRPr>
            </a:lvl3pPr>
            <a:lvl4pPr marL="1600200" indent="-228600" eaLnBrk="0" hangingPunct="0">
              <a:defRPr kumimoji="1">
                <a:solidFill>
                  <a:schemeClr val="tx1"/>
                </a:solidFill>
                <a:latin typeface="Arial" charset="0"/>
                <a:ea typeface="標楷體" pitchFamily="65" charset="-120"/>
              </a:defRPr>
            </a:lvl4pPr>
            <a:lvl5pPr marL="2057400" indent="-228600" eaLnBrk="0" hangingPunct="0">
              <a:defRPr kumimoji="1">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7</a:t>
            </a:r>
          </a:p>
        </p:txBody>
      </p:sp>
      <p:sp>
        <p:nvSpPr>
          <p:cNvPr id="29735" name="Line 39"/>
          <p:cNvSpPr>
            <a:spLocks noChangeShapeType="1"/>
          </p:cNvSpPr>
          <p:nvPr/>
        </p:nvSpPr>
        <p:spPr bwMode="auto">
          <a:xfrm flipV="1">
            <a:off x="2717800" y="2051050"/>
            <a:ext cx="0" cy="3921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36" name="Text Box 42"/>
          <p:cNvSpPr txBox="1">
            <a:spLocks noChangeArrowheads="1"/>
          </p:cNvSpPr>
          <p:nvPr/>
        </p:nvSpPr>
        <p:spPr bwMode="auto">
          <a:xfrm>
            <a:off x="3756025" y="3224213"/>
            <a:ext cx="392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標楷體" pitchFamily="65" charset="-120"/>
              </a:defRPr>
            </a:lvl1pPr>
            <a:lvl2pPr marL="742950" indent="-285750" eaLnBrk="0" hangingPunct="0">
              <a:defRPr kumimoji="1">
                <a:solidFill>
                  <a:schemeClr val="tx1"/>
                </a:solidFill>
                <a:latin typeface="Arial" charset="0"/>
                <a:ea typeface="標楷體" pitchFamily="65" charset="-120"/>
              </a:defRPr>
            </a:lvl2pPr>
            <a:lvl3pPr marL="1143000" indent="-228600" eaLnBrk="0" hangingPunct="0">
              <a:defRPr kumimoji="1">
                <a:solidFill>
                  <a:schemeClr val="tx1"/>
                </a:solidFill>
                <a:latin typeface="Arial" charset="0"/>
                <a:ea typeface="標楷體" pitchFamily="65" charset="-120"/>
              </a:defRPr>
            </a:lvl3pPr>
            <a:lvl4pPr marL="1600200" indent="-228600" eaLnBrk="0" hangingPunct="0">
              <a:defRPr kumimoji="1">
                <a:solidFill>
                  <a:schemeClr val="tx1"/>
                </a:solidFill>
                <a:latin typeface="Arial" charset="0"/>
                <a:ea typeface="標楷體" pitchFamily="65" charset="-120"/>
              </a:defRPr>
            </a:lvl4pPr>
            <a:lvl5pPr marL="2057400" indent="-228600" eaLnBrk="0" hangingPunct="0">
              <a:defRPr kumimoji="1">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6</a:t>
            </a:r>
          </a:p>
        </p:txBody>
      </p:sp>
      <p:sp>
        <p:nvSpPr>
          <p:cNvPr id="41" name="Rectangle 6"/>
          <p:cNvSpPr>
            <a:spLocks noGrp="1" noChangeArrowheads="1"/>
          </p:cNvSpPr>
          <p:nvPr>
            <p:ph type="sldNum" sz="quarter" idx="4294967295"/>
          </p:nvPr>
        </p:nvSpPr>
        <p:spPr>
          <a:xfrm>
            <a:off x="6858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r"/>
            <a:r>
              <a:rPr lang="en-US" altLang="zh-TW" sz="1400" dirty="0" smtClean="0">
                <a:latin typeface="+mn-lt"/>
                <a:ea typeface="新細明體" pitchFamily="18" charset="-120"/>
              </a:rPr>
              <a:t>0-</a:t>
            </a:r>
            <a:fld id="{3F2E2E06-15BD-4A87-9FFF-C630AB1E31CF}" type="slidenum">
              <a:rPr lang="en-US" altLang="zh-TW" sz="1400" smtClean="0">
                <a:latin typeface="+mn-lt"/>
                <a:ea typeface="新細明體" pitchFamily="18" charset="-120"/>
              </a:rPr>
              <a:pPr algn="r"/>
              <a:t>22</a:t>
            </a:fld>
            <a:endParaRPr lang="en-US" altLang="zh-TW" sz="1400" dirty="0">
              <a:latin typeface="+mn-lt"/>
              <a:ea typeface="新細明體" pitchFamily="18" charset="-120"/>
            </a:endParaRPr>
          </a:p>
        </p:txBody>
      </p:sp>
      <p:sp>
        <p:nvSpPr>
          <p:cNvPr id="2" name="頁尾版面配置區 1"/>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42090191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body" idx="1"/>
          </p:nvPr>
        </p:nvSpPr>
        <p:spPr>
          <a:xfrm>
            <a:off x="1923232" y="1340768"/>
            <a:ext cx="6609208" cy="4608512"/>
          </a:xfrm>
        </p:spPr>
        <p:txBody>
          <a:bodyPr/>
          <a:lstStyle/>
          <a:p>
            <a:pPr>
              <a:lnSpc>
                <a:spcPct val="70000"/>
              </a:lnSpc>
            </a:pPr>
            <a:r>
              <a:rPr lang="en-US" altLang="zh-TW" sz="2000" b="1" dirty="0" smtClean="0"/>
              <a:t>Unit 11  </a:t>
            </a:r>
            <a:r>
              <a:rPr lang="en-US" altLang="zh-TW" sz="2000" b="1" dirty="0"/>
              <a:t>Access </a:t>
            </a:r>
            <a:r>
              <a:rPr lang="en-US" altLang="zh-TW" sz="2000" b="1" dirty="0" smtClean="0"/>
              <a:t>Methods</a:t>
            </a:r>
          </a:p>
          <a:p>
            <a:pPr eaLnBrk="1" hangingPunct="1">
              <a:lnSpc>
                <a:spcPct val="80000"/>
              </a:lnSpc>
            </a:pPr>
            <a:r>
              <a:rPr lang="en-US" altLang="zh-TW" sz="2000" b="1" dirty="0"/>
              <a:t>Unit </a:t>
            </a:r>
            <a:r>
              <a:rPr lang="en-US" altLang="zh-TW" sz="2000" b="1" dirty="0" smtClean="0"/>
              <a:t>12  Database </a:t>
            </a:r>
            <a:r>
              <a:rPr lang="en-US" altLang="zh-TW" sz="2000" b="1" dirty="0"/>
              <a:t>Recovery </a:t>
            </a:r>
            <a:endParaRPr lang="en-US" altLang="zh-TW" sz="2000" b="1" dirty="0" smtClean="0"/>
          </a:p>
          <a:p>
            <a:pPr eaLnBrk="1" hangingPunct="1">
              <a:lnSpc>
                <a:spcPct val="80000"/>
              </a:lnSpc>
            </a:pPr>
            <a:r>
              <a:rPr lang="en-US" altLang="zh-TW" sz="2000" b="1" dirty="0" smtClean="0"/>
              <a:t>Unit 13  Concurrency </a:t>
            </a:r>
            <a:r>
              <a:rPr lang="en-US" altLang="zh-TW" sz="2000" b="1" dirty="0"/>
              <a:t>Control</a:t>
            </a:r>
          </a:p>
          <a:p>
            <a:pPr eaLnBrk="1" hangingPunct="1">
              <a:lnSpc>
                <a:spcPct val="80000"/>
              </a:lnSpc>
            </a:pPr>
            <a:r>
              <a:rPr lang="en-US" altLang="zh-TW" sz="2000" b="1" dirty="0"/>
              <a:t>Unit </a:t>
            </a:r>
            <a:r>
              <a:rPr lang="en-US" altLang="zh-TW" sz="2000" b="1" dirty="0" smtClean="0"/>
              <a:t>14  </a:t>
            </a:r>
            <a:r>
              <a:rPr lang="en-US" altLang="zh-TW" sz="2000" b="1" dirty="0"/>
              <a:t>Security and Integrity</a:t>
            </a:r>
          </a:p>
          <a:p>
            <a:pPr eaLnBrk="1" hangingPunct="1">
              <a:lnSpc>
                <a:spcPct val="80000"/>
              </a:lnSpc>
            </a:pPr>
            <a:r>
              <a:rPr lang="en-US" altLang="zh-TW" sz="2000" b="1" dirty="0"/>
              <a:t>Unit </a:t>
            </a:r>
            <a:r>
              <a:rPr lang="en-US" altLang="zh-TW" sz="2000" b="1" dirty="0" smtClean="0"/>
              <a:t>15  </a:t>
            </a:r>
            <a:r>
              <a:rPr lang="en-US" altLang="zh-TW" sz="2000" b="1" dirty="0"/>
              <a:t>Query Optimization</a:t>
            </a:r>
          </a:p>
          <a:p>
            <a:pPr eaLnBrk="1" hangingPunct="1">
              <a:lnSpc>
                <a:spcPct val="80000"/>
              </a:lnSpc>
            </a:pPr>
            <a:r>
              <a:rPr lang="en-US" altLang="zh-TW" sz="2000" b="1" dirty="0"/>
              <a:t>Unit </a:t>
            </a:r>
            <a:r>
              <a:rPr lang="en-US" altLang="zh-TW" sz="2000" b="1" dirty="0" smtClean="0"/>
              <a:t>16  </a:t>
            </a:r>
            <a:r>
              <a:rPr lang="en-US" altLang="zh-TW" sz="2000" b="1" dirty="0"/>
              <a:t>Distributed Database </a:t>
            </a:r>
          </a:p>
          <a:p>
            <a:pPr eaLnBrk="1" hangingPunct="1">
              <a:lnSpc>
                <a:spcPct val="70000"/>
              </a:lnSpc>
            </a:pPr>
            <a:r>
              <a:rPr lang="en-US" altLang="zh-TW" sz="2000" b="1" dirty="0" smtClean="0"/>
              <a:t>Unit 17  </a:t>
            </a:r>
            <a:r>
              <a:rPr lang="en-US" altLang="zh-TW" sz="2000" b="1" dirty="0" smtClean="0">
                <a:effectLst>
                  <a:outerShdw blurRad="38100" dist="38100" dir="2700000" algn="tl">
                    <a:srgbClr val="C0C0C0"/>
                  </a:outerShdw>
                </a:effectLst>
                <a:latin typeface="Times New Roman" pitchFamily="18" charset="0"/>
                <a:ea typeface="新細明體" pitchFamily="18" charset="-120"/>
              </a:rPr>
              <a:t>More on E-R </a:t>
            </a:r>
            <a:r>
              <a:rPr lang="en-US" altLang="zh-TW" sz="2000" b="1" dirty="0">
                <a:effectLst>
                  <a:outerShdw blurRad="38100" dist="38100" dir="2700000" algn="tl">
                    <a:srgbClr val="C0C0C0"/>
                  </a:outerShdw>
                </a:effectLst>
                <a:latin typeface="Times New Roman" pitchFamily="18" charset="0"/>
                <a:ea typeface="新細明體" pitchFamily="18" charset="-120"/>
              </a:rPr>
              <a:t>Model </a:t>
            </a:r>
            <a:endParaRPr lang="en-US" altLang="zh-TW" sz="2000" b="1" dirty="0" smtClean="0">
              <a:effectLst>
                <a:outerShdw blurRad="38100" dist="38100" dir="2700000" algn="tl">
                  <a:srgbClr val="C0C0C0"/>
                </a:outerShdw>
              </a:effectLst>
              <a:latin typeface="Times New Roman" pitchFamily="18" charset="0"/>
              <a:ea typeface="新細明體" pitchFamily="18" charset="-120"/>
            </a:endParaRPr>
          </a:p>
          <a:p>
            <a:pPr eaLnBrk="1" hangingPunct="1">
              <a:lnSpc>
                <a:spcPct val="70000"/>
              </a:lnSpc>
            </a:pPr>
            <a:r>
              <a:rPr lang="en-US" altLang="zh-TW" sz="2000" b="1" dirty="0" smtClean="0"/>
              <a:t>Unit 18 </a:t>
            </a:r>
            <a:r>
              <a:rPr lang="en-US" altLang="zh-TW" sz="2000" b="1" dirty="0"/>
              <a:t> </a:t>
            </a:r>
            <a:r>
              <a:rPr lang="en-US" altLang="zh-TW" sz="2000" b="1" dirty="0" smtClean="0">
                <a:effectLst>
                  <a:outerShdw blurRad="38100" dist="38100" dir="2700000" algn="tl">
                    <a:srgbClr val="C0C0C0"/>
                  </a:outerShdw>
                </a:effectLst>
                <a:latin typeface="Times New Roman" pitchFamily="18" charset="0"/>
                <a:ea typeface="新細明體" pitchFamily="18" charset="-120"/>
              </a:rPr>
              <a:t>More on </a:t>
            </a:r>
            <a:r>
              <a:rPr lang="en-US" altLang="zh-TW" sz="2000" b="1" dirty="0" smtClean="0"/>
              <a:t>Normalization </a:t>
            </a:r>
          </a:p>
          <a:p>
            <a:pPr eaLnBrk="1" hangingPunct="1">
              <a:lnSpc>
                <a:spcPct val="70000"/>
              </a:lnSpc>
            </a:pPr>
            <a:r>
              <a:rPr lang="en-US" altLang="zh-TW" sz="2000" b="1" dirty="0"/>
              <a:t>Unit </a:t>
            </a:r>
            <a:r>
              <a:rPr lang="en-US" altLang="zh-TW" sz="2000" b="1" dirty="0" smtClean="0"/>
              <a:t>19  </a:t>
            </a:r>
            <a:r>
              <a:rPr lang="en-US" altLang="zh-TW" sz="2000" b="1" dirty="0">
                <a:effectLst>
                  <a:outerShdw blurRad="38100" dist="38100" dir="2700000" algn="tl">
                    <a:srgbClr val="C0C0C0"/>
                  </a:outerShdw>
                </a:effectLst>
                <a:latin typeface="Times New Roman" pitchFamily="18" charset="0"/>
                <a:ea typeface="新細明體" pitchFamily="18" charset="-120"/>
              </a:rPr>
              <a:t>More on </a:t>
            </a:r>
            <a:r>
              <a:rPr lang="en-US" altLang="zh-TW" sz="2000" b="1" dirty="0" smtClean="0"/>
              <a:t>User Interfaces</a:t>
            </a:r>
          </a:p>
          <a:p>
            <a:pPr eaLnBrk="1" hangingPunct="1">
              <a:lnSpc>
                <a:spcPct val="70000"/>
              </a:lnSpc>
            </a:pPr>
            <a:r>
              <a:rPr lang="en-US" altLang="zh-TW" sz="2000" b="1" dirty="0"/>
              <a:t>Unit </a:t>
            </a:r>
            <a:r>
              <a:rPr lang="en-US" altLang="zh-TW" sz="2000" b="1" dirty="0" smtClean="0"/>
              <a:t>20  </a:t>
            </a:r>
            <a:r>
              <a:rPr lang="en-US" altLang="zh-TW" sz="2000" b="1" dirty="0">
                <a:effectLst>
                  <a:outerShdw blurRad="38100" dist="38100" dir="2700000" algn="tl">
                    <a:srgbClr val="C0C0C0"/>
                  </a:outerShdw>
                </a:effectLst>
                <a:latin typeface="Times New Roman" pitchFamily="18" charset="0"/>
                <a:ea typeface="新細明體" pitchFamily="18" charset="-120"/>
              </a:rPr>
              <a:t>More on </a:t>
            </a:r>
            <a:r>
              <a:rPr lang="en-US" altLang="zh-TW" sz="2000" b="1" dirty="0" smtClean="0"/>
              <a:t>X?</a:t>
            </a:r>
          </a:p>
          <a:p>
            <a:pPr marL="0" indent="0" eaLnBrk="1" hangingPunct="1">
              <a:lnSpc>
                <a:spcPct val="70000"/>
              </a:lnSpc>
              <a:buNone/>
            </a:pPr>
            <a:endParaRPr lang="en-US" altLang="zh-TW" sz="2000" b="1" dirty="0" smtClean="0"/>
          </a:p>
        </p:txBody>
      </p:sp>
      <p:sp>
        <p:nvSpPr>
          <p:cNvPr id="12292" name="Rectangle 3"/>
          <p:cNvSpPr>
            <a:spLocks noChangeArrowheads="1"/>
          </p:cNvSpPr>
          <p:nvPr/>
        </p:nvSpPr>
        <p:spPr bwMode="auto">
          <a:xfrm>
            <a:off x="1475656" y="734439"/>
            <a:ext cx="6037807"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lvl="2">
              <a:lnSpc>
                <a:spcPct val="60000"/>
              </a:lnSpc>
              <a:spcBef>
                <a:spcPct val="50000"/>
              </a:spcBef>
              <a:buClr>
                <a:srgbClr val="009900"/>
              </a:buClr>
              <a:buSzPct val="70000"/>
            </a:pPr>
            <a:r>
              <a:rPr lang="en-US" altLang="zh-TW" sz="3200" b="1" dirty="0">
                <a:latin typeface="Times New Roman" pitchFamily="18" charset="0"/>
                <a:ea typeface="華康行書體(P)" pitchFamily="66" charset="-120"/>
              </a:rPr>
              <a:t>Contents of PART </a:t>
            </a:r>
            <a:r>
              <a:rPr lang="en-US" altLang="zh-TW" sz="3200" b="1" dirty="0" smtClean="0">
                <a:latin typeface="Times New Roman" pitchFamily="18" charset="0"/>
                <a:ea typeface="華康行書體(P)" pitchFamily="66" charset="-120"/>
              </a:rPr>
              <a:t>III: </a:t>
            </a:r>
            <a:r>
              <a:rPr lang="zh-TW" altLang="zh-TW" sz="3200" b="1" dirty="0" smtClean="0">
                <a:latin typeface="Times New Roman" pitchFamily="18" charset="0"/>
                <a:ea typeface="華康行書體(P)" pitchFamily="66" charset="-120"/>
              </a:rPr>
              <a:t>進階</a:t>
            </a:r>
            <a:r>
              <a:rPr lang="zh-TW" altLang="zh-TW" sz="3200" b="1" dirty="0">
                <a:latin typeface="Times New Roman" pitchFamily="18" charset="0"/>
                <a:ea typeface="華康行書體(P)" pitchFamily="66" charset="-120"/>
              </a:rPr>
              <a:t>探討</a:t>
            </a:r>
            <a:r>
              <a:rPr lang="en-US" altLang="zh-TW" sz="3200" b="1" dirty="0">
                <a:latin typeface="Times New Roman" pitchFamily="18" charset="0"/>
                <a:ea typeface="華康行書體(P)" pitchFamily="66" charset="-120"/>
              </a:rPr>
              <a:t>  </a:t>
            </a:r>
          </a:p>
        </p:txBody>
      </p:sp>
      <p:sp>
        <p:nvSpPr>
          <p:cNvPr id="5" name="Rectangle 6"/>
          <p:cNvSpPr>
            <a:spLocks noGrp="1" noChangeArrowheads="1"/>
          </p:cNvSpPr>
          <p:nvPr>
            <p:ph type="sldNum" sz="quarter" idx="4294967295"/>
          </p:nvPr>
        </p:nvSpPr>
        <p:spPr>
          <a:xfrm>
            <a:off x="6876256" y="6237312"/>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r"/>
            <a:r>
              <a:rPr lang="en-US" altLang="zh-TW" sz="1400" dirty="0" smtClean="0">
                <a:latin typeface="+mn-lt"/>
                <a:ea typeface="新細明體" pitchFamily="18" charset="-120"/>
              </a:rPr>
              <a:t>0-</a:t>
            </a:r>
            <a:fld id="{3F2E2E06-15BD-4A87-9FFF-C630AB1E31CF}" type="slidenum">
              <a:rPr lang="en-US" altLang="zh-TW" sz="1400" smtClean="0">
                <a:latin typeface="+mn-lt"/>
                <a:ea typeface="新細明體" pitchFamily="18" charset="-120"/>
              </a:rPr>
              <a:pPr algn="r"/>
              <a:t>23</a:t>
            </a:fld>
            <a:endParaRPr lang="en-US" altLang="zh-TW" sz="1400" dirty="0">
              <a:latin typeface="+mn-lt"/>
              <a:ea typeface="新細明體" pitchFamily="18" charset="-120"/>
            </a:endParaRPr>
          </a:p>
        </p:txBody>
      </p:sp>
      <p:sp>
        <p:nvSpPr>
          <p:cNvPr id="2" name="頁尾版面配置區 1"/>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33342905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實作</a:t>
            </a:r>
            <a:r>
              <a:rPr lang="zh-TW" altLang="zh-TW" dirty="0" smtClean="0"/>
              <a:t>練習</a:t>
            </a:r>
            <a:r>
              <a:rPr lang="zh-TW" altLang="en-US" dirty="0" smtClean="0"/>
              <a:t>與</a:t>
            </a:r>
            <a:r>
              <a:rPr lang="zh-TW" altLang="zh-TW" dirty="0" smtClean="0"/>
              <a:t>實</a:t>
            </a:r>
            <a:r>
              <a:rPr lang="zh-TW" altLang="zh-TW" dirty="0"/>
              <a:t>作</a:t>
            </a:r>
            <a:r>
              <a:rPr lang="zh-TW" altLang="zh-TW" dirty="0" smtClean="0"/>
              <a:t>範例</a:t>
            </a:r>
            <a:endParaRPr lang="zh-TW" altLang="en-US" dirty="0"/>
          </a:p>
        </p:txBody>
      </p:sp>
      <p:sp>
        <p:nvSpPr>
          <p:cNvPr id="3" name="內容版面配置區 2"/>
          <p:cNvSpPr>
            <a:spLocks noGrp="1"/>
          </p:cNvSpPr>
          <p:nvPr>
            <p:ph idx="1"/>
          </p:nvPr>
        </p:nvSpPr>
        <p:spPr>
          <a:xfrm>
            <a:off x="899592" y="1371600"/>
            <a:ext cx="7416824" cy="4648200"/>
          </a:xfrm>
        </p:spPr>
        <p:txBody>
          <a:bodyPr/>
          <a:lstStyle/>
          <a:p>
            <a:r>
              <a:rPr lang="zh-TW" altLang="zh-TW" sz="2000" b="1" dirty="0"/>
              <a:t>實作練習</a:t>
            </a:r>
            <a:r>
              <a:rPr lang="en-US" altLang="zh-TW" sz="2000" b="1" dirty="0"/>
              <a:t>:</a:t>
            </a:r>
            <a:endParaRPr lang="zh-TW" altLang="zh-TW" sz="2000" dirty="0"/>
          </a:p>
          <a:p>
            <a:pPr lvl="1"/>
            <a:r>
              <a:rPr lang="zh-TW" altLang="zh-TW" sz="1800" dirty="0"/>
              <a:t>本課程有配合進度設計一系列的實作習題，學員要跟著照進度做，學習成效就會出來。</a:t>
            </a:r>
            <a:endParaRPr lang="en-US" altLang="zh-TW" sz="1800" dirty="0"/>
          </a:p>
          <a:p>
            <a:pPr lvl="1"/>
            <a:r>
              <a:rPr lang="en-US" altLang="zh-TW" sz="1800" dirty="0"/>
              <a:t>MySQL</a:t>
            </a:r>
            <a:r>
              <a:rPr lang="zh-TW" altLang="zh-TW" sz="1800" dirty="0"/>
              <a:t>是用一個免費的</a:t>
            </a:r>
            <a:r>
              <a:rPr lang="en-US" altLang="zh-TW" sz="1800" dirty="0"/>
              <a:t>DBMS</a:t>
            </a:r>
            <a:r>
              <a:rPr lang="zh-TW" altLang="zh-TW" sz="1800" dirty="0"/>
              <a:t>系統。用</a:t>
            </a:r>
            <a:r>
              <a:rPr lang="en-US" altLang="zh-TW" sz="1800" dirty="0"/>
              <a:t>MySQL</a:t>
            </a:r>
            <a:r>
              <a:rPr lang="zh-TW" altLang="zh-TW" sz="1800" dirty="0"/>
              <a:t>或你手邊有的任何系統來做我們設計的作業。</a:t>
            </a:r>
            <a:endParaRPr lang="en-US" altLang="zh-TW" sz="1800" dirty="0"/>
          </a:p>
          <a:p>
            <a:pPr lvl="1"/>
            <a:r>
              <a:rPr lang="zh-TW" altLang="zh-TW" sz="1800" dirty="0"/>
              <a:t>教育家杜威的</a:t>
            </a:r>
            <a:r>
              <a:rPr lang="en-US" altLang="zh-TW" sz="1800" dirty="0"/>
              <a:t>Learning by doing (</a:t>
            </a:r>
            <a:r>
              <a:rPr lang="zh-TW" altLang="zh-TW" sz="1800" dirty="0"/>
              <a:t>從做中學</a:t>
            </a:r>
            <a:r>
              <a:rPr lang="en-US" altLang="zh-TW" sz="1800" dirty="0"/>
              <a:t>)</a:t>
            </a:r>
            <a:r>
              <a:rPr lang="zh-TW" altLang="zh-TW" sz="1800" dirty="0"/>
              <a:t>對學電腦程式語言、任何軟體特別貼切</a:t>
            </a:r>
            <a:r>
              <a:rPr lang="zh-TW" altLang="zh-TW" sz="1800" dirty="0" smtClean="0"/>
              <a:t>。</a:t>
            </a:r>
            <a:endParaRPr lang="zh-TW" altLang="zh-TW" sz="2000" dirty="0"/>
          </a:p>
          <a:p>
            <a:pPr>
              <a:spcBef>
                <a:spcPts val="2400"/>
              </a:spcBef>
            </a:pPr>
            <a:r>
              <a:rPr lang="zh-TW" altLang="zh-TW" sz="2000" b="1" dirty="0"/>
              <a:t>實作範例</a:t>
            </a:r>
            <a:r>
              <a:rPr lang="en-US" altLang="zh-TW" sz="2000" b="1" dirty="0"/>
              <a:t>:</a:t>
            </a:r>
            <a:endParaRPr lang="zh-TW" altLang="zh-TW" sz="2000" dirty="0"/>
          </a:p>
          <a:p>
            <a:pPr lvl="1"/>
            <a:r>
              <a:rPr lang="zh-TW" altLang="zh-TW" sz="1800" dirty="0"/>
              <a:t>配合進度設計的一系列實作習題，也對應放了以前學員做的範例當參考。</a:t>
            </a:r>
            <a:endParaRPr lang="en-US" altLang="zh-TW" sz="1800" dirty="0"/>
          </a:p>
          <a:p>
            <a:pPr lvl="1"/>
            <a:r>
              <a:rPr lang="zh-TW" altLang="zh-TW" sz="1800" dirty="0"/>
              <a:t>每期有較好的作業也都有機會被放到這個實作範例池來。</a:t>
            </a:r>
            <a:endParaRPr lang="en-US" altLang="zh-TW" sz="1800" dirty="0"/>
          </a:p>
          <a:p>
            <a:pPr lvl="1"/>
            <a:r>
              <a:rPr lang="zh-TW" altLang="zh-TW" sz="1800" dirty="0"/>
              <a:t>大家可以互相觀摩</a:t>
            </a:r>
          </a:p>
          <a:p>
            <a:pPr marL="0" indent="0">
              <a:buNone/>
            </a:pPr>
            <a:endParaRPr lang="zh-TW" altLang="zh-TW" sz="2000" dirty="0"/>
          </a:p>
        </p:txBody>
      </p:sp>
      <p:sp>
        <p:nvSpPr>
          <p:cNvPr id="4" name="投影片編號版面配置區 3"/>
          <p:cNvSpPr>
            <a:spLocks noGrp="1"/>
          </p:cNvSpPr>
          <p:nvPr>
            <p:ph type="sldNum" sz="quarter" idx="11"/>
          </p:nvPr>
        </p:nvSpPr>
        <p:spPr>
          <a:xfrm>
            <a:off x="6876256" y="6237312"/>
            <a:ext cx="1905000" cy="457200"/>
          </a:xfrm>
        </p:spPr>
        <p:txBody>
          <a:bodyPr/>
          <a:lstStyle/>
          <a:p>
            <a:r>
              <a:rPr lang="en-US" altLang="zh-TW" dirty="0" smtClean="0"/>
              <a:t>0-</a:t>
            </a:r>
            <a:fld id="{01737AE9-E746-44BF-B662-1129501DEE51}" type="slidenum">
              <a:rPr lang="en-US" altLang="zh-TW" smtClean="0"/>
              <a:pPr/>
              <a:t>24</a:t>
            </a:fld>
            <a:endParaRPr lang="en-US" altLang="zh-TW" dirty="0"/>
          </a:p>
        </p:txBody>
      </p:sp>
      <p:sp>
        <p:nvSpPr>
          <p:cNvPr id="5" name="頁尾版面配置區 4"/>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23424116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考古</a:t>
            </a:r>
            <a:r>
              <a:rPr lang="zh-TW" altLang="zh-TW" dirty="0" smtClean="0"/>
              <a:t>題</a:t>
            </a:r>
            <a:r>
              <a:rPr lang="zh-TW" altLang="en-US" dirty="0" smtClean="0"/>
              <a:t>與</a:t>
            </a:r>
            <a:r>
              <a:rPr lang="zh-TW" altLang="zh-TW" dirty="0" smtClean="0"/>
              <a:t>相關</a:t>
            </a:r>
            <a:r>
              <a:rPr lang="zh-TW" altLang="zh-TW" dirty="0"/>
              <a:t>證照</a:t>
            </a:r>
            <a:endParaRPr lang="zh-TW" altLang="en-US" dirty="0"/>
          </a:p>
        </p:txBody>
      </p:sp>
      <p:sp>
        <p:nvSpPr>
          <p:cNvPr id="3" name="內容版面配置區 2"/>
          <p:cNvSpPr>
            <a:spLocks noGrp="1"/>
          </p:cNvSpPr>
          <p:nvPr>
            <p:ph idx="1"/>
          </p:nvPr>
        </p:nvSpPr>
        <p:spPr/>
        <p:txBody>
          <a:bodyPr/>
          <a:lstStyle/>
          <a:p>
            <a:pPr>
              <a:spcBef>
                <a:spcPts val="2400"/>
              </a:spcBef>
            </a:pPr>
            <a:r>
              <a:rPr lang="zh-TW" altLang="zh-TW" sz="2000" b="1" dirty="0"/>
              <a:t>考古題</a:t>
            </a:r>
            <a:r>
              <a:rPr lang="en-US" altLang="zh-TW" sz="2000" b="1" dirty="0"/>
              <a:t>:</a:t>
            </a:r>
            <a:endParaRPr lang="zh-TW" altLang="zh-TW" sz="2000" b="1" dirty="0"/>
          </a:p>
          <a:p>
            <a:pPr lvl="1"/>
            <a:r>
              <a:rPr lang="zh-TW" altLang="zh-TW" sz="1800" dirty="0"/>
              <a:t>收集各種考試的題目。學員可以試做來了解自己的</a:t>
            </a:r>
            <a:r>
              <a:rPr lang="zh-TW" altLang="zh-TW" sz="1800" dirty="0" smtClean="0"/>
              <a:t>能力</a:t>
            </a:r>
            <a:endParaRPr lang="en-US" altLang="zh-TW" sz="1800" dirty="0"/>
          </a:p>
          <a:p>
            <a:pPr lvl="1"/>
            <a:r>
              <a:rPr lang="zh-TW" altLang="zh-TW" sz="1800" dirty="0"/>
              <a:t>也可以模擬考來增加自己的實力，有時也會提高學習動機。</a:t>
            </a:r>
          </a:p>
          <a:p>
            <a:endParaRPr lang="zh-TW" altLang="zh-TW" sz="2000" dirty="0"/>
          </a:p>
          <a:p>
            <a:r>
              <a:rPr lang="zh-TW" altLang="zh-TW" sz="2000" b="1" dirty="0"/>
              <a:t>相關證照</a:t>
            </a:r>
            <a:r>
              <a:rPr lang="en-US" altLang="zh-TW" sz="2000" b="1" dirty="0" smtClean="0"/>
              <a:t>:</a:t>
            </a:r>
            <a:endParaRPr lang="en-US" altLang="zh-TW" sz="2000" dirty="0"/>
          </a:p>
          <a:p>
            <a:pPr lvl="1"/>
            <a:r>
              <a:rPr lang="zh-TW" altLang="en-US" sz="1800" dirty="0" smtClean="0"/>
              <a:t>了解業界認證考試的學習目標</a:t>
            </a:r>
            <a:endParaRPr lang="en-US" altLang="zh-TW" sz="1800" dirty="0" smtClean="0"/>
          </a:p>
          <a:p>
            <a:pPr lvl="1"/>
            <a:r>
              <a:rPr lang="zh-TW" altLang="en-US" sz="1800" dirty="0" smtClean="0"/>
              <a:t>可驗收所學「資料庫系統」知識是否達到業界基本門檻</a:t>
            </a:r>
            <a:endParaRPr lang="en-US" altLang="zh-TW" sz="1800" dirty="0" smtClean="0"/>
          </a:p>
          <a:p>
            <a:pPr lvl="1"/>
            <a:r>
              <a:rPr lang="zh-TW" altLang="en-US" sz="1800" dirty="0" smtClean="0"/>
              <a:t>學習到更多相關知識（課堂內容無法涵蓋所有知識）</a:t>
            </a:r>
            <a:endParaRPr lang="en-US" altLang="zh-TW" sz="1800" dirty="0" smtClean="0"/>
          </a:p>
          <a:p>
            <a:pPr lvl="1"/>
            <a:r>
              <a:rPr lang="zh-TW" altLang="en-US" sz="1800" dirty="0" smtClean="0"/>
              <a:t>取得業界認可的資料庫相關證照</a:t>
            </a:r>
            <a:r>
              <a:rPr lang="en-US" altLang="zh-TW" sz="1800" dirty="0" smtClean="0"/>
              <a:t>(TQC-SQL5)</a:t>
            </a:r>
          </a:p>
          <a:p>
            <a:pPr lvl="1"/>
            <a:r>
              <a:rPr lang="zh-TW" altLang="en-US" sz="1800" dirty="0" smtClean="0"/>
              <a:t>參考範例試</a:t>
            </a:r>
            <a:r>
              <a:rPr lang="zh-TW" altLang="en-US" sz="1800" dirty="0"/>
              <a:t>題</a:t>
            </a:r>
            <a:r>
              <a:rPr lang="zh-TW" altLang="en-US" sz="1800" dirty="0" smtClean="0"/>
              <a:t>：</a:t>
            </a:r>
            <a:r>
              <a:rPr lang="en-US" altLang="zh-TW" sz="1200" dirty="0">
                <a:hlinkClick r:id="rId2"/>
              </a:rPr>
              <a:t>http://www.tqc.org.tw/TQC/exam_sample/MySQL5.pdf</a:t>
            </a:r>
            <a:endParaRPr lang="zh-TW" altLang="zh-TW" sz="1200" dirty="0"/>
          </a:p>
          <a:p>
            <a:pPr marL="0" indent="0">
              <a:buNone/>
            </a:pPr>
            <a:endParaRPr lang="zh-TW" altLang="zh-TW" sz="2000" dirty="0"/>
          </a:p>
          <a:p>
            <a:endParaRPr lang="zh-TW" altLang="en-US" sz="2000" dirty="0"/>
          </a:p>
        </p:txBody>
      </p:sp>
      <p:sp>
        <p:nvSpPr>
          <p:cNvPr id="4" name="投影片編號版面配置區 3"/>
          <p:cNvSpPr>
            <a:spLocks noGrp="1"/>
          </p:cNvSpPr>
          <p:nvPr>
            <p:ph type="sldNum" sz="quarter" idx="11"/>
          </p:nvPr>
        </p:nvSpPr>
        <p:spPr/>
        <p:txBody>
          <a:bodyPr/>
          <a:lstStyle/>
          <a:p>
            <a:r>
              <a:rPr lang="en-US" altLang="zh-TW" dirty="0" smtClean="0"/>
              <a:t>0-</a:t>
            </a:r>
            <a:fld id="{01737AE9-E746-44BF-B662-1129501DEE51}" type="slidenum">
              <a:rPr lang="en-US" altLang="zh-TW" smtClean="0"/>
              <a:pPr/>
              <a:t>25</a:t>
            </a:fld>
            <a:endParaRPr lang="en-US" altLang="zh-TW" dirty="0"/>
          </a:p>
        </p:txBody>
      </p:sp>
      <p:sp>
        <p:nvSpPr>
          <p:cNvPr id="5" name="頁尾版面配置區 4"/>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30423569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00100" y="404664"/>
            <a:ext cx="7543800" cy="838200"/>
          </a:xfrm>
        </p:spPr>
        <p:txBody>
          <a:bodyPr/>
          <a:lstStyle/>
          <a:p>
            <a:r>
              <a:rPr lang="zh-TW" altLang="zh-TW" dirty="0"/>
              <a:t>先修</a:t>
            </a:r>
            <a:r>
              <a:rPr lang="zh-TW" altLang="zh-TW" dirty="0" smtClean="0"/>
              <a:t>課程</a:t>
            </a:r>
            <a:r>
              <a:rPr lang="zh-TW" altLang="zh-TW" dirty="0"/>
              <a:t>與適合</a:t>
            </a:r>
            <a:r>
              <a:rPr lang="zh-TW" altLang="zh-TW" dirty="0" smtClean="0"/>
              <a:t>學員</a:t>
            </a:r>
            <a:endParaRPr lang="zh-TW" altLang="en-US" dirty="0"/>
          </a:p>
        </p:txBody>
      </p:sp>
      <p:sp>
        <p:nvSpPr>
          <p:cNvPr id="3" name="內容版面配置區 2"/>
          <p:cNvSpPr>
            <a:spLocks noGrp="1"/>
          </p:cNvSpPr>
          <p:nvPr>
            <p:ph idx="1"/>
          </p:nvPr>
        </p:nvSpPr>
        <p:spPr>
          <a:xfrm>
            <a:off x="827584" y="1340768"/>
            <a:ext cx="8382000" cy="4648200"/>
          </a:xfrm>
        </p:spPr>
        <p:txBody>
          <a:bodyPr/>
          <a:lstStyle/>
          <a:p>
            <a:pPr>
              <a:spcBef>
                <a:spcPts val="2400"/>
              </a:spcBef>
            </a:pPr>
            <a:r>
              <a:rPr lang="en-US" altLang="zh-TW" sz="2000" b="1" dirty="0"/>
              <a:t> </a:t>
            </a:r>
            <a:r>
              <a:rPr lang="zh-TW" altLang="zh-TW" sz="2000" b="1" dirty="0"/>
              <a:t>先修課程</a:t>
            </a:r>
            <a:endParaRPr lang="en-US" altLang="zh-TW" sz="2000" b="1" dirty="0"/>
          </a:p>
          <a:p>
            <a:pPr lvl="1"/>
            <a:r>
              <a:rPr lang="zh-TW" altLang="zh-TW" sz="1800" dirty="0"/>
              <a:t>程式設計</a:t>
            </a:r>
            <a:r>
              <a:rPr lang="en-US" altLang="zh-TW" sz="1800" dirty="0"/>
              <a:t>(</a:t>
            </a:r>
            <a:r>
              <a:rPr lang="zh-TW" altLang="zh-TW" sz="1800" dirty="0"/>
              <a:t>任何語言</a:t>
            </a:r>
            <a:r>
              <a:rPr lang="en-US" altLang="zh-TW" sz="1800" dirty="0" smtClean="0"/>
              <a:t>)</a:t>
            </a:r>
          </a:p>
          <a:p>
            <a:pPr lvl="1"/>
            <a:r>
              <a:rPr lang="zh-TW" altLang="zh-TW" sz="1800" dirty="0"/>
              <a:t>資料結構基本</a:t>
            </a:r>
            <a:r>
              <a:rPr lang="zh-TW" altLang="zh-TW" sz="1800" dirty="0" smtClean="0"/>
              <a:t>概念</a:t>
            </a:r>
            <a:endParaRPr lang="en-US" altLang="zh-TW" sz="1800" dirty="0" smtClean="0"/>
          </a:p>
          <a:p>
            <a:pPr marL="457200" lvl="1" indent="0">
              <a:buNone/>
            </a:pPr>
            <a:endParaRPr lang="en-US" altLang="zh-TW" sz="1800" dirty="0" smtClean="0"/>
          </a:p>
          <a:p>
            <a:pPr>
              <a:spcBef>
                <a:spcPts val="2400"/>
              </a:spcBef>
            </a:pPr>
            <a:r>
              <a:rPr lang="zh-TW" altLang="zh-TW" sz="2000" b="1" dirty="0"/>
              <a:t>適合學員</a:t>
            </a:r>
            <a:endParaRPr lang="en-US" altLang="zh-TW" sz="2000" b="1" dirty="0"/>
          </a:p>
          <a:p>
            <a:pPr lvl="1"/>
            <a:r>
              <a:rPr lang="zh-TW" altLang="zh-TW" sz="1800" dirty="0" smtClean="0"/>
              <a:t>正在</a:t>
            </a:r>
            <a:r>
              <a:rPr lang="zh-TW" altLang="zh-TW" sz="1800" dirty="0"/>
              <a:t>學校選讀資料庫相關課程</a:t>
            </a:r>
            <a:r>
              <a:rPr lang="zh-TW" altLang="zh-TW" sz="1800" dirty="0" smtClean="0"/>
              <a:t>者</a:t>
            </a:r>
            <a:endParaRPr lang="zh-TW" altLang="zh-TW" sz="1800" dirty="0"/>
          </a:p>
          <a:p>
            <a:pPr lvl="1"/>
            <a:r>
              <a:rPr lang="zh-TW" altLang="zh-TW" sz="1800" dirty="0"/>
              <a:t>具備程式設計</a:t>
            </a:r>
            <a:r>
              <a:rPr lang="en-US" altLang="zh-TW" sz="1800" dirty="0"/>
              <a:t>(</a:t>
            </a:r>
            <a:r>
              <a:rPr lang="zh-TW" altLang="zh-TW" sz="1800" dirty="0"/>
              <a:t>任何語言</a:t>
            </a:r>
            <a:r>
              <a:rPr lang="en-US" altLang="zh-TW" sz="1800" dirty="0"/>
              <a:t>)</a:t>
            </a:r>
            <a:r>
              <a:rPr lang="zh-TW" altLang="zh-TW" sz="1800" dirty="0"/>
              <a:t>、資料結構基本概念的同學、在職</a:t>
            </a:r>
            <a:r>
              <a:rPr lang="zh-TW" altLang="zh-TW" sz="1800" dirty="0" smtClean="0"/>
              <a:t>人士</a:t>
            </a:r>
            <a:endParaRPr lang="en-US" altLang="zh-TW" sz="1800" dirty="0"/>
          </a:p>
          <a:p>
            <a:endParaRPr lang="zh-TW" altLang="zh-TW" sz="2000" dirty="0"/>
          </a:p>
          <a:p>
            <a:endParaRPr lang="zh-TW" altLang="en-US" sz="2000" dirty="0"/>
          </a:p>
        </p:txBody>
      </p:sp>
      <p:sp>
        <p:nvSpPr>
          <p:cNvPr id="4" name="投影片編號版面配置區 3"/>
          <p:cNvSpPr>
            <a:spLocks noGrp="1"/>
          </p:cNvSpPr>
          <p:nvPr>
            <p:ph type="sldNum" sz="quarter" idx="11"/>
          </p:nvPr>
        </p:nvSpPr>
        <p:spPr/>
        <p:txBody>
          <a:bodyPr/>
          <a:lstStyle/>
          <a:p>
            <a:r>
              <a:rPr lang="en-US" altLang="zh-TW" dirty="0" smtClean="0"/>
              <a:t>0-</a:t>
            </a:r>
            <a:fld id="{01737AE9-E746-44BF-B662-1129501DEE51}" type="slidenum">
              <a:rPr lang="en-US" altLang="zh-TW" smtClean="0"/>
              <a:pPr/>
              <a:t>26</a:t>
            </a:fld>
            <a:endParaRPr lang="en-US" altLang="zh-TW" dirty="0"/>
          </a:p>
        </p:txBody>
      </p:sp>
      <p:sp>
        <p:nvSpPr>
          <p:cNvPr id="5" name="頁尾版面配置區 4"/>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35472265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ChangeArrowheads="1"/>
          </p:cNvSpPr>
          <p:nvPr/>
        </p:nvSpPr>
        <p:spPr bwMode="auto">
          <a:xfrm>
            <a:off x="762000" y="1371600"/>
            <a:ext cx="7162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lnSpc>
                <a:spcPct val="140000"/>
              </a:lnSpc>
            </a:pPr>
            <a:r>
              <a:rPr lang="en-US" altLang="zh-TW" sz="1800" b="1">
                <a:solidFill>
                  <a:srgbClr val="000000"/>
                </a:solidFill>
                <a:latin typeface="Tms Rmn" charset="0"/>
                <a:ea typeface="細明體" pitchFamily="49" charset="-120"/>
              </a:rPr>
              <a:t> </a:t>
            </a:r>
            <a:r>
              <a:rPr lang="en-US" altLang="zh-TW" sz="1800" b="1">
                <a:solidFill>
                  <a:srgbClr val="000000"/>
                </a:solidFill>
                <a:latin typeface="Tms Rmn" charset="0"/>
                <a:ea typeface="新細明體" pitchFamily="18" charset="-120"/>
                <a:cs typeface="Times New Roman" pitchFamily="18" charset="0"/>
              </a:rPr>
              <a:t> </a:t>
            </a:r>
            <a:endParaRPr lang="en-US" altLang="zh-TW" sz="1800" b="1">
              <a:solidFill>
                <a:srgbClr val="000000"/>
              </a:solidFill>
              <a:latin typeface="Times New Roman" pitchFamily="18" charset="0"/>
              <a:ea typeface="新細明體" pitchFamily="18" charset="-120"/>
              <a:cs typeface="Times New Roman" pitchFamily="18" charset="0"/>
            </a:endParaRPr>
          </a:p>
        </p:txBody>
      </p:sp>
      <p:sp>
        <p:nvSpPr>
          <p:cNvPr id="31748" name="Rectangle 3"/>
          <p:cNvSpPr>
            <a:spLocks noChangeArrowheads="1"/>
          </p:cNvSpPr>
          <p:nvPr/>
        </p:nvSpPr>
        <p:spPr bwMode="auto">
          <a:xfrm>
            <a:off x="704850" y="542925"/>
            <a:ext cx="78501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3600" b="1" dirty="0" smtClean="0">
                <a:solidFill>
                  <a:schemeClr val="tx2"/>
                </a:solidFill>
                <a:latin typeface="Times New Roman" pitchFamily="18" charset="0"/>
              </a:rPr>
              <a:t>Database </a:t>
            </a:r>
            <a:r>
              <a:rPr lang="zh-TW" altLang="en-US" sz="3600" b="1" dirty="0">
                <a:solidFill>
                  <a:schemeClr val="tx2"/>
                </a:solidFill>
                <a:latin typeface="Times New Roman" pitchFamily="18" charset="0"/>
              </a:rPr>
              <a:t>課程流程圖</a:t>
            </a:r>
            <a:r>
              <a:rPr lang="zh-TW" altLang="en-US" sz="3500" b="1" dirty="0">
                <a:solidFill>
                  <a:schemeClr val="tx2"/>
                </a:solidFill>
                <a:latin typeface="Times New Roman" pitchFamily="18" charset="0"/>
                <a:ea typeface="華康行書體(P)" pitchFamily="66" charset="-120"/>
              </a:rPr>
              <a:t> </a:t>
            </a:r>
          </a:p>
        </p:txBody>
      </p:sp>
      <p:sp>
        <p:nvSpPr>
          <p:cNvPr id="31749" name="Line 4"/>
          <p:cNvSpPr>
            <a:spLocks noChangeShapeType="1"/>
          </p:cNvSpPr>
          <p:nvPr/>
        </p:nvSpPr>
        <p:spPr bwMode="auto">
          <a:xfrm>
            <a:off x="7596188" y="1752600"/>
            <a:ext cx="0" cy="685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lIns="90000" tIns="46800" rIns="90000" bIns="46800">
            <a:spAutoFit/>
          </a:bodyPr>
          <a:lstStyle/>
          <a:p>
            <a:endParaRPr lang="zh-TW" altLang="en-US"/>
          </a:p>
        </p:txBody>
      </p:sp>
      <p:sp>
        <p:nvSpPr>
          <p:cNvPr id="31751" name="Text Box 6"/>
          <p:cNvSpPr txBox="1">
            <a:spLocks noChangeArrowheads="1"/>
          </p:cNvSpPr>
          <p:nvPr/>
        </p:nvSpPr>
        <p:spPr bwMode="auto">
          <a:xfrm>
            <a:off x="3819258" y="4267200"/>
            <a:ext cx="1797585" cy="371513"/>
          </a:xfrm>
          <a:prstGeom prst="rect">
            <a:avLst/>
          </a:prstGeom>
          <a:noFill/>
          <a:ln w="19050">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1400">
                <a:solidFill>
                  <a:schemeClr val="tx1"/>
                </a:solidFill>
                <a:latin typeface="Arial" pitchFamily="34" charset="0"/>
                <a:ea typeface="標楷體" pitchFamily="65" charset="-120"/>
              </a:defRPr>
            </a:lvl1pPr>
            <a:lvl2pPr marL="742950" indent="-285750" eaLnBrk="0" hangingPunct="0">
              <a:defRPr kumimoji="1" sz="1400">
                <a:solidFill>
                  <a:schemeClr val="tx1"/>
                </a:solidFill>
                <a:latin typeface="Arial" pitchFamily="34" charset="0"/>
                <a:ea typeface="標楷體" pitchFamily="65" charset="-120"/>
              </a:defRPr>
            </a:lvl2pPr>
            <a:lvl3pPr marL="1143000" indent="-228600" eaLnBrk="0" hangingPunct="0">
              <a:defRPr kumimoji="1" sz="1400">
                <a:solidFill>
                  <a:schemeClr val="tx1"/>
                </a:solidFill>
                <a:latin typeface="Arial" pitchFamily="34" charset="0"/>
                <a:ea typeface="標楷體" pitchFamily="65" charset="-120"/>
              </a:defRPr>
            </a:lvl3pPr>
            <a:lvl4pPr marL="1600200" indent="-228600" eaLnBrk="0" hangingPunct="0">
              <a:defRPr kumimoji="1" sz="1400">
                <a:solidFill>
                  <a:schemeClr val="tx1"/>
                </a:solidFill>
                <a:latin typeface="Arial" pitchFamily="34" charset="0"/>
                <a:ea typeface="標楷體" pitchFamily="65" charset="-120"/>
              </a:defRPr>
            </a:lvl4pPr>
            <a:lvl5pPr marL="2057400" indent="-228600" eaLnBrk="0" hangingPunct="0">
              <a:defRPr kumimoji="1" sz="1400">
                <a:solidFill>
                  <a:schemeClr val="tx1"/>
                </a:solidFill>
                <a:latin typeface="Arial" pitchFamily="34" charset="0"/>
                <a:ea typeface="標楷體" pitchFamily="65" charset="-120"/>
              </a:defRPr>
            </a:lvl5pPr>
            <a:lvl6pPr marL="25146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6pPr>
            <a:lvl7pPr marL="29718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7pPr>
            <a:lvl8pPr marL="34290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8pPr>
            <a:lvl9pPr marL="38862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9pPr>
          </a:lstStyle>
          <a:p>
            <a:pPr eaLnBrk="1" hangingPunct="1"/>
            <a:r>
              <a:rPr lang="zh-TW" altLang="en-US" sz="1800" dirty="0" smtClean="0">
                <a:latin typeface="標楷體" pitchFamily="65" charset="-120"/>
              </a:rPr>
              <a:t>高等</a:t>
            </a:r>
            <a:r>
              <a:rPr lang="zh-TW" altLang="en-US" sz="1800" dirty="0">
                <a:latin typeface="標楷體" pitchFamily="65" charset="-120"/>
              </a:rPr>
              <a:t>資料庫管理</a:t>
            </a:r>
          </a:p>
        </p:txBody>
      </p:sp>
      <p:sp>
        <p:nvSpPr>
          <p:cNvPr id="31752" name="Text Box 7"/>
          <p:cNvSpPr txBox="1">
            <a:spLocks noChangeArrowheads="1"/>
          </p:cNvSpPr>
          <p:nvPr/>
        </p:nvSpPr>
        <p:spPr bwMode="auto">
          <a:xfrm>
            <a:off x="3779911" y="3657600"/>
            <a:ext cx="1836932" cy="385763"/>
          </a:xfrm>
          <a:prstGeom prst="rect">
            <a:avLst/>
          </a:prstGeom>
          <a:solidFill>
            <a:srgbClr val="FFFF00"/>
          </a:solidFill>
          <a:ln w="19050">
            <a:solidFill>
              <a:schemeClr val="tx1"/>
            </a:solidFill>
            <a:miter lim="800000"/>
            <a:headEnd/>
            <a:tailEnd type="none" w="med" len="lg"/>
          </a:ln>
        </p:spPr>
        <p:txBody>
          <a:bodyPr wrap="square" lIns="90000" tIns="46800" rIns="90000" bIns="46800">
            <a:spAutoFit/>
          </a:bodyPr>
          <a:lstStyle>
            <a:lvl1pPr eaLnBrk="0" hangingPunct="0">
              <a:defRPr kumimoji="1" sz="1400">
                <a:solidFill>
                  <a:schemeClr val="tx1"/>
                </a:solidFill>
                <a:latin typeface="Arial" pitchFamily="34" charset="0"/>
                <a:ea typeface="標楷體" pitchFamily="65" charset="-120"/>
              </a:defRPr>
            </a:lvl1pPr>
            <a:lvl2pPr marL="742950" indent="-285750" eaLnBrk="0" hangingPunct="0">
              <a:defRPr kumimoji="1" sz="1400">
                <a:solidFill>
                  <a:schemeClr val="tx1"/>
                </a:solidFill>
                <a:latin typeface="Arial" pitchFamily="34" charset="0"/>
                <a:ea typeface="標楷體" pitchFamily="65" charset="-120"/>
              </a:defRPr>
            </a:lvl2pPr>
            <a:lvl3pPr marL="1143000" indent="-228600" eaLnBrk="0" hangingPunct="0">
              <a:defRPr kumimoji="1" sz="1400">
                <a:solidFill>
                  <a:schemeClr val="tx1"/>
                </a:solidFill>
                <a:latin typeface="Arial" pitchFamily="34" charset="0"/>
                <a:ea typeface="標楷體" pitchFamily="65" charset="-120"/>
              </a:defRPr>
            </a:lvl3pPr>
            <a:lvl4pPr marL="1600200" indent="-228600" eaLnBrk="0" hangingPunct="0">
              <a:defRPr kumimoji="1" sz="1400">
                <a:solidFill>
                  <a:schemeClr val="tx1"/>
                </a:solidFill>
                <a:latin typeface="Arial" pitchFamily="34" charset="0"/>
                <a:ea typeface="標楷體" pitchFamily="65" charset="-120"/>
              </a:defRPr>
            </a:lvl4pPr>
            <a:lvl5pPr marL="2057400" indent="-228600" eaLnBrk="0" hangingPunct="0">
              <a:defRPr kumimoji="1" sz="1400">
                <a:solidFill>
                  <a:schemeClr val="tx1"/>
                </a:solidFill>
                <a:latin typeface="Arial" pitchFamily="34" charset="0"/>
                <a:ea typeface="標楷體" pitchFamily="65" charset="-120"/>
              </a:defRPr>
            </a:lvl5pPr>
            <a:lvl6pPr marL="25146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6pPr>
            <a:lvl7pPr marL="29718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7pPr>
            <a:lvl8pPr marL="34290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8pPr>
            <a:lvl9pPr marL="38862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9pPr>
          </a:lstStyle>
          <a:p>
            <a:pPr eaLnBrk="1" hangingPunct="1"/>
            <a:r>
              <a:rPr lang="zh-TW" altLang="en-US" sz="1800" dirty="0">
                <a:latin typeface="標楷體" pitchFamily="65" charset="-120"/>
              </a:rPr>
              <a:t>資料庫管理</a:t>
            </a:r>
          </a:p>
        </p:txBody>
      </p:sp>
      <p:sp>
        <p:nvSpPr>
          <p:cNvPr id="31753" name="Text Box 8"/>
          <p:cNvSpPr txBox="1">
            <a:spLocks noChangeArrowheads="1"/>
          </p:cNvSpPr>
          <p:nvPr/>
        </p:nvSpPr>
        <p:spPr bwMode="auto">
          <a:xfrm>
            <a:off x="2627784" y="1603078"/>
            <a:ext cx="1872208" cy="385762"/>
          </a:xfrm>
          <a:prstGeom prst="rect">
            <a:avLst/>
          </a:prstGeom>
          <a:noFill/>
          <a:ln w="19050">
            <a:solidFill>
              <a:schemeClr val="tx1"/>
            </a:solidFill>
            <a:prstDash val="dash"/>
            <a:miter lim="800000"/>
            <a:headEnd/>
            <a:tailEnd type="none" w="med" len="lg"/>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kumimoji="1" sz="1400">
                <a:solidFill>
                  <a:schemeClr val="tx1"/>
                </a:solidFill>
                <a:latin typeface="Arial" pitchFamily="34" charset="0"/>
                <a:ea typeface="標楷體" pitchFamily="65" charset="-120"/>
              </a:defRPr>
            </a:lvl1pPr>
            <a:lvl2pPr marL="742950" indent="-285750" eaLnBrk="0" hangingPunct="0">
              <a:defRPr kumimoji="1" sz="1400">
                <a:solidFill>
                  <a:schemeClr val="tx1"/>
                </a:solidFill>
                <a:latin typeface="Arial" pitchFamily="34" charset="0"/>
                <a:ea typeface="標楷體" pitchFamily="65" charset="-120"/>
              </a:defRPr>
            </a:lvl2pPr>
            <a:lvl3pPr marL="1143000" indent="-228600" eaLnBrk="0" hangingPunct="0">
              <a:defRPr kumimoji="1" sz="1400">
                <a:solidFill>
                  <a:schemeClr val="tx1"/>
                </a:solidFill>
                <a:latin typeface="Arial" pitchFamily="34" charset="0"/>
                <a:ea typeface="標楷體" pitchFamily="65" charset="-120"/>
              </a:defRPr>
            </a:lvl3pPr>
            <a:lvl4pPr marL="1600200" indent="-228600" eaLnBrk="0" hangingPunct="0">
              <a:defRPr kumimoji="1" sz="1400">
                <a:solidFill>
                  <a:schemeClr val="tx1"/>
                </a:solidFill>
                <a:latin typeface="Arial" pitchFamily="34" charset="0"/>
                <a:ea typeface="標楷體" pitchFamily="65" charset="-120"/>
              </a:defRPr>
            </a:lvl4pPr>
            <a:lvl5pPr marL="2057400" indent="-228600" eaLnBrk="0" hangingPunct="0">
              <a:defRPr kumimoji="1" sz="1400">
                <a:solidFill>
                  <a:schemeClr val="tx1"/>
                </a:solidFill>
                <a:latin typeface="Arial" pitchFamily="34" charset="0"/>
                <a:ea typeface="標楷體" pitchFamily="65" charset="-120"/>
              </a:defRPr>
            </a:lvl5pPr>
            <a:lvl6pPr marL="25146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6pPr>
            <a:lvl7pPr marL="29718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7pPr>
            <a:lvl8pPr marL="34290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8pPr>
            <a:lvl9pPr marL="38862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9pPr>
          </a:lstStyle>
          <a:p>
            <a:pPr eaLnBrk="1" hangingPunct="1"/>
            <a:r>
              <a:rPr lang="zh-TW" altLang="en-US" sz="1800" dirty="0" smtClean="0">
                <a:latin typeface="標楷體" pitchFamily="65" charset="-120"/>
              </a:rPr>
              <a:t>計算機</a:t>
            </a:r>
            <a:r>
              <a:rPr lang="zh-TW" altLang="en-US" sz="1800" dirty="0">
                <a:latin typeface="標楷體" pitchFamily="65" charset="-120"/>
              </a:rPr>
              <a:t>概論 </a:t>
            </a:r>
          </a:p>
        </p:txBody>
      </p:sp>
      <p:sp>
        <p:nvSpPr>
          <p:cNvPr id="31754" name="Text Box 9"/>
          <p:cNvSpPr txBox="1">
            <a:spLocks noChangeArrowheads="1"/>
          </p:cNvSpPr>
          <p:nvPr/>
        </p:nvSpPr>
        <p:spPr bwMode="auto">
          <a:xfrm>
            <a:off x="3819258" y="4953000"/>
            <a:ext cx="1797585" cy="371513"/>
          </a:xfrm>
          <a:prstGeom prst="rect">
            <a:avLst/>
          </a:prstGeom>
          <a:solidFill>
            <a:srgbClr val="FFFF00"/>
          </a:solidFill>
          <a:ln w="19050">
            <a:solidFill>
              <a:schemeClr val="tx1"/>
            </a:solidFill>
            <a:miter lim="800000"/>
            <a:headEnd/>
            <a:tailEnd type="none" w="med" len="lg"/>
          </a:ln>
        </p:spPr>
        <p:txBody>
          <a:bodyPr wrap="square" lIns="90000" tIns="46800" rIns="90000" bIns="46800">
            <a:spAutoFit/>
          </a:bodyPr>
          <a:lstStyle>
            <a:lvl1pPr eaLnBrk="0" hangingPunct="0">
              <a:defRPr kumimoji="1" sz="1400">
                <a:solidFill>
                  <a:schemeClr val="tx1"/>
                </a:solidFill>
                <a:latin typeface="Arial" pitchFamily="34" charset="0"/>
                <a:ea typeface="標楷體" pitchFamily="65" charset="-120"/>
              </a:defRPr>
            </a:lvl1pPr>
            <a:lvl2pPr marL="742950" indent="-285750" eaLnBrk="0" hangingPunct="0">
              <a:defRPr kumimoji="1" sz="1400">
                <a:solidFill>
                  <a:schemeClr val="tx1"/>
                </a:solidFill>
                <a:latin typeface="Arial" pitchFamily="34" charset="0"/>
                <a:ea typeface="標楷體" pitchFamily="65" charset="-120"/>
              </a:defRPr>
            </a:lvl2pPr>
            <a:lvl3pPr marL="1143000" indent="-228600" eaLnBrk="0" hangingPunct="0">
              <a:defRPr kumimoji="1" sz="1400">
                <a:solidFill>
                  <a:schemeClr val="tx1"/>
                </a:solidFill>
                <a:latin typeface="Arial" pitchFamily="34" charset="0"/>
                <a:ea typeface="標楷體" pitchFamily="65" charset="-120"/>
              </a:defRPr>
            </a:lvl3pPr>
            <a:lvl4pPr marL="1600200" indent="-228600" eaLnBrk="0" hangingPunct="0">
              <a:defRPr kumimoji="1" sz="1400">
                <a:solidFill>
                  <a:schemeClr val="tx1"/>
                </a:solidFill>
                <a:latin typeface="Arial" pitchFamily="34" charset="0"/>
                <a:ea typeface="標楷體" pitchFamily="65" charset="-120"/>
              </a:defRPr>
            </a:lvl4pPr>
            <a:lvl5pPr marL="2057400" indent="-228600" eaLnBrk="0" hangingPunct="0">
              <a:defRPr kumimoji="1" sz="1400">
                <a:solidFill>
                  <a:schemeClr val="tx1"/>
                </a:solidFill>
                <a:latin typeface="Arial" pitchFamily="34" charset="0"/>
                <a:ea typeface="標楷體" pitchFamily="65" charset="-120"/>
              </a:defRPr>
            </a:lvl5pPr>
            <a:lvl6pPr marL="25146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6pPr>
            <a:lvl7pPr marL="29718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7pPr>
            <a:lvl8pPr marL="34290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8pPr>
            <a:lvl9pPr marL="38862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9pPr>
          </a:lstStyle>
          <a:p>
            <a:pPr eaLnBrk="1" hangingPunct="1"/>
            <a:r>
              <a:rPr lang="zh-TW" altLang="en-US" sz="1800" dirty="0" smtClean="0">
                <a:latin typeface="標楷體" pitchFamily="65" charset="-120"/>
              </a:rPr>
              <a:t>高等</a:t>
            </a:r>
            <a:r>
              <a:rPr lang="zh-TW" altLang="en-US" sz="1800" dirty="0">
                <a:latin typeface="標楷體" pitchFamily="65" charset="-120"/>
              </a:rPr>
              <a:t>資料庫管理 </a:t>
            </a:r>
          </a:p>
        </p:txBody>
      </p:sp>
      <p:sp>
        <p:nvSpPr>
          <p:cNvPr id="31755" name="Text Box 10"/>
          <p:cNvSpPr txBox="1">
            <a:spLocks noChangeArrowheads="1"/>
          </p:cNvSpPr>
          <p:nvPr/>
        </p:nvSpPr>
        <p:spPr bwMode="auto">
          <a:xfrm>
            <a:off x="4009051" y="5715000"/>
            <a:ext cx="1451336" cy="371513"/>
          </a:xfrm>
          <a:prstGeom prst="rect">
            <a:avLst/>
          </a:prstGeom>
          <a:noFill/>
          <a:ln w="19050">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1400">
                <a:solidFill>
                  <a:schemeClr val="tx1"/>
                </a:solidFill>
                <a:latin typeface="Arial" pitchFamily="34" charset="0"/>
                <a:ea typeface="標楷體" pitchFamily="65" charset="-120"/>
              </a:defRPr>
            </a:lvl1pPr>
            <a:lvl2pPr marL="742950" indent="-285750" eaLnBrk="0" hangingPunct="0">
              <a:defRPr kumimoji="1" sz="1400">
                <a:solidFill>
                  <a:schemeClr val="tx1"/>
                </a:solidFill>
                <a:latin typeface="Arial" pitchFamily="34" charset="0"/>
                <a:ea typeface="標楷體" pitchFamily="65" charset="-120"/>
              </a:defRPr>
            </a:lvl2pPr>
            <a:lvl3pPr marL="1143000" indent="-228600" eaLnBrk="0" hangingPunct="0">
              <a:defRPr kumimoji="1" sz="1400">
                <a:solidFill>
                  <a:schemeClr val="tx1"/>
                </a:solidFill>
                <a:latin typeface="Arial" pitchFamily="34" charset="0"/>
                <a:ea typeface="標楷體" pitchFamily="65" charset="-120"/>
              </a:defRPr>
            </a:lvl3pPr>
            <a:lvl4pPr marL="1600200" indent="-228600" eaLnBrk="0" hangingPunct="0">
              <a:defRPr kumimoji="1" sz="1400">
                <a:solidFill>
                  <a:schemeClr val="tx1"/>
                </a:solidFill>
                <a:latin typeface="Arial" pitchFamily="34" charset="0"/>
                <a:ea typeface="標楷體" pitchFamily="65" charset="-120"/>
              </a:defRPr>
            </a:lvl4pPr>
            <a:lvl5pPr marL="2057400" indent="-228600" eaLnBrk="0" hangingPunct="0">
              <a:defRPr kumimoji="1" sz="1400">
                <a:solidFill>
                  <a:schemeClr val="tx1"/>
                </a:solidFill>
                <a:latin typeface="Arial" pitchFamily="34" charset="0"/>
                <a:ea typeface="標楷體" pitchFamily="65" charset="-120"/>
              </a:defRPr>
            </a:lvl5pPr>
            <a:lvl6pPr marL="25146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6pPr>
            <a:lvl7pPr marL="29718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7pPr>
            <a:lvl8pPr marL="34290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8pPr>
            <a:lvl9pPr marL="38862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9pPr>
          </a:lstStyle>
          <a:p>
            <a:pPr eaLnBrk="1" hangingPunct="1"/>
            <a:r>
              <a:rPr lang="zh-TW" altLang="en-US" sz="1800" dirty="0" smtClean="0">
                <a:latin typeface="標楷體" pitchFamily="65" charset="-120"/>
              </a:rPr>
              <a:t>影像</a:t>
            </a:r>
            <a:r>
              <a:rPr lang="zh-TW" altLang="en-US" sz="1800" dirty="0">
                <a:latin typeface="標楷體" pitchFamily="65" charset="-120"/>
              </a:rPr>
              <a:t>資料庫 </a:t>
            </a:r>
          </a:p>
        </p:txBody>
      </p:sp>
      <p:sp>
        <p:nvSpPr>
          <p:cNvPr id="31756" name="Text Box 11"/>
          <p:cNvSpPr txBox="1">
            <a:spLocks noChangeArrowheads="1"/>
          </p:cNvSpPr>
          <p:nvPr/>
        </p:nvSpPr>
        <p:spPr bwMode="auto">
          <a:xfrm>
            <a:off x="4036596" y="2742506"/>
            <a:ext cx="1335920" cy="371513"/>
          </a:xfrm>
          <a:prstGeom prst="rect">
            <a:avLst/>
          </a:prstGeom>
          <a:solidFill>
            <a:srgbClr val="FFFF00"/>
          </a:solidFill>
          <a:ln w="19050">
            <a:solidFill>
              <a:schemeClr val="tx1"/>
            </a:solidFill>
            <a:miter lim="800000"/>
            <a:headEnd/>
            <a:tailEnd type="none" w="med" len="lg"/>
          </a:ln>
        </p:spPr>
        <p:txBody>
          <a:bodyPr wrap="none" lIns="90000" tIns="46800" rIns="90000" bIns="46800">
            <a:spAutoFit/>
          </a:bodyPr>
          <a:lstStyle>
            <a:lvl1pPr eaLnBrk="0" hangingPunct="0">
              <a:defRPr kumimoji="1" sz="1400">
                <a:solidFill>
                  <a:schemeClr val="tx1"/>
                </a:solidFill>
                <a:latin typeface="Arial" pitchFamily="34" charset="0"/>
                <a:ea typeface="標楷體" pitchFamily="65" charset="-120"/>
              </a:defRPr>
            </a:lvl1pPr>
            <a:lvl2pPr marL="742950" indent="-285750" eaLnBrk="0" hangingPunct="0">
              <a:defRPr kumimoji="1" sz="1400">
                <a:solidFill>
                  <a:schemeClr val="tx1"/>
                </a:solidFill>
                <a:latin typeface="Arial" pitchFamily="34" charset="0"/>
                <a:ea typeface="標楷體" pitchFamily="65" charset="-120"/>
              </a:defRPr>
            </a:lvl2pPr>
            <a:lvl3pPr marL="1143000" indent="-228600" eaLnBrk="0" hangingPunct="0">
              <a:defRPr kumimoji="1" sz="1400">
                <a:solidFill>
                  <a:schemeClr val="tx1"/>
                </a:solidFill>
                <a:latin typeface="Arial" pitchFamily="34" charset="0"/>
                <a:ea typeface="標楷體" pitchFamily="65" charset="-120"/>
              </a:defRPr>
            </a:lvl3pPr>
            <a:lvl4pPr marL="1600200" indent="-228600" eaLnBrk="0" hangingPunct="0">
              <a:defRPr kumimoji="1" sz="1400">
                <a:solidFill>
                  <a:schemeClr val="tx1"/>
                </a:solidFill>
                <a:latin typeface="Arial" pitchFamily="34" charset="0"/>
                <a:ea typeface="標楷體" pitchFamily="65" charset="-120"/>
              </a:defRPr>
            </a:lvl4pPr>
            <a:lvl5pPr marL="2057400" indent="-228600" eaLnBrk="0" hangingPunct="0">
              <a:defRPr kumimoji="1" sz="1400">
                <a:solidFill>
                  <a:schemeClr val="tx1"/>
                </a:solidFill>
                <a:latin typeface="Arial" pitchFamily="34" charset="0"/>
                <a:ea typeface="標楷體" pitchFamily="65" charset="-120"/>
              </a:defRPr>
            </a:lvl5pPr>
            <a:lvl6pPr marL="25146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6pPr>
            <a:lvl7pPr marL="29718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7pPr>
            <a:lvl8pPr marL="34290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8pPr>
            <a:lvl9pPr marL="38862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9pPr>
          </a:lstStyle>
          <a:p>
            <a:pPr algn="r" eaLnBrk="1" hangingPunct="1"/>
            <a:r>
              <a:rPr lang="zh-TW" altLang="en-US" sz="1800" dirty="0" smtClean="0">
                <a:latin typeface="標楷體" pitchFamily="65" charset="-120"/>
              </a:rPr>
              <a:t> 資料結構 </a:t>
            </a:r>
            <a:endParaRPr lang="zh-TW" altLang="en-US" sz="1800" dirty="0">
              <a:latin typeface="標楷體" pitchFamily="65" charset="-120"/>
            </a:endParaRPr>
          </a:p>
        </p:txBody>
      </p:sp>
      <p:sp>
        <p:nvSpPr>
          <p:cNvPr id="31757" name="Line 12"/>
          <p:cNvSpPr>
            <a:spLocks noChangeShapeType="1"/>
          </p:cNvSpPr>
          <p:nvPr/>
        </p:nvSpPr>
        <p:spPr bwMode="auto">
          <a:xfrm>
            <a:off x="4713288" y="5334000"/>
            <a:ext cx="0" cy="381000"/>
          </a:xfrm>
          <a:prstGeom prst="line">
            <a:avLst/>
          </a:prstGeom>
          <a:noFill/>
          <a:ln w="22225">
            <a:solidFill>
              <a:schemeClr val="tx1"/>
            </a:solidFill>
            <a:miter lim="800000"/>
            <a:headEnd/>
            <a:tailEnd type="triangle" w="sm" len="me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sp>
        <p:nvSpPr>
          <p:cNvPr id="31758" name="Line 13"/>
          <p:cNvSpPr>
            <a:spLocks noChangeShapeType="1"/>
          </p:cNvSpPr>
          <p:nvPr/>
        </p:nvSpPr>
        <p:spPr bwMode="auto">
          <a:xfrm>
            <a:off x="4713288" y="4648200"/>
            <a:ext cx="0" cy="304800"/>
          </a:xfrm>
          <a:prstGeom prst="line">
            <a:avLst/>
          </a:prstGeom>
          <a:noFill/>
          <a:ln w="22225">
            <a:solidFill>
              <a:schemeClr val="tx1"/>
            </a:solidFill>
            <a:miter lim="800000"/>
            <a:headEnd/>
            <a:tailEnd type="triangle" w="sm" len="me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sp>
        <p:nvSpPr>
          <p:cNvPr id="31759" name="Line 14"/>
          <p:cNvSpPr>
            <a:spLocks noChangeShapeType="1"/>
          </p:cNvSpPr>
          <p:nvPr/>
        </p:nvSpPr>
        <p:spPr bwMode="auto">
          <a:xfrm>
            <a:off x="4713288" y="4038600"/>
            <a:ext cx="0" cy="228600"/>
          </a:xfrm>
          <a:prstGeom prst="line">
            <a:avLst/>
          </a:prstGeom>
          <a:noFill/>
          <a:ln w="22225">
            <a:solidFill>
              <a:schemeClr val="tx1"/>
            </a:solidFill>
            <a:miter lim="800000"/>
            <a:headEnd/>
            <a:tailEnd type="triangle" w="sm" len="me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sp>
        <p:nvSpPr>
          <p:cNvPr id="31763" name="Line 18"/>
          <p:cNvSpPr>
            <a:spLocks noChangeShapeType="1"/>
          </p:cNvSpPr>
          <p:nvPr/>
        </p:nvSpPr>
        <p:spPr bwMode="auto">
          <a:xfrm>
            <a:off x="661988" y="2348880"/>
            <a:ext cx="7877175" cy="0"/>
          </a:xfrm>
          <a:prstGeom prst="line">
            <a:avLst/>
          </a:prstGeom>
          <a:noFill/>
          <a:ln w="25400">
            <a:solidFill>
              <a:srgbClr val="008000"/>
            </a:solidFill>
            <a:miter lim="800000"/>
            <a:headEnd/>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sp>
        <p:nvSpPr>
          <p:cNvPr id="31764" name="Text Box 19"/>
          <p:cNvSpPr txBox="1">
            <a:spLocks noChangeArrowheads="1"/>
          </p:cNvSpPr>
          <p:nvPr/>
        </p:nvSpPr>
        <p:spPr bwMode="auto">
          <a:xfrm>
            <a:off x="773112" y="1752600"/>
            <a:ext cx="84655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square" lIns="90000" tIns="46800" rIns="90000" bIns="46800">
            <a:spAutoFit/>
          </a:bodyPr>
          <a:lstStyle>
            <a:lvl1pPr eaLnBrk="0" hangingPunct="0">
              <a:defRPr kumimoji="1" sz="1400">
                <a:solidFill>
                  <a:schemeClr val="tx1"/>
                </a:solidFill>
                <a:latin typeface="Arial" pitchFamily="34" charset="0"/>
                <a:ea typeface="標楷體" pitchFamily="65" charset="-120"/>
              </a:defRPr>
            </a:lvl1pPr>
            <a:lvl2pPr marL="742950" indent="-285750" eaLnBrk="0" hangingPunct="0">
              <a:defRPr kumimoji="1" sz="1400">
                <a:solidFill>
                  <a:schemeClr val="tx1"/>
                </a:solidFill>
                <a:latin typeface="Arial" pitchFamily="34" charset="0"/>
                <a:ea typeface="標楷體" pitchFamily="65" charset="-120"/>
              </a:defRPr>
            </a:lvl2pPr>
            <a:lvl3pPr marL="1143000" indent="-228600" eaLnBrk="0" hangingPunct="0">
              <a:defRPr kumimoji="1" sz="1400">
                <a:solidFill>
                  <a:schemeClr val="tx1"/>
                </a:solidFill>
                <a:latin typeface="Arial" pitchFamily="34" charset="0"/>
                <a:ea typeface="標楷體" pitchFamily="65" charset="-120"/>
              </a:defRPr>
            </a:lvl3pPr>
            <a:lvl4pPr marL="1600200" indent="-228600" eaLnBrk="0" hangingPunct="0">
              <a:defRPr kumimoji="1" sz="1400">
                <a:solidFill>
                  <a:schemeClr val="tx1"/>
                </a:solidFill>
                <a:latin typeface="Arial" pitchFamily="34" charset="0"/>
                <a:ea typeface="標楷體" pitchFamily="65" charset="-120"/>
              </a:defRPr>
            </a:lvl4pPr>
            <a:lvl5pPr marL="2057400" indent="-228600" eaLnBrk="0" hangingPunct="0">
              <a:defRPr kumimoji="1" sz="1400">
                <a:solidFill>
                  <a:schemeClr val="tx1"/>
                </a:solidFill>
                <a:latin typeface="Arial" pitchFamily="34" charset="0"/>
                <a:ea typeface="標楷體" pitchFamily="65" charset="-120"/>
              </a:defRPr>
            </a:lvl5pPr>
            <a:lvl6pPr marL="25146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6pPr>
            <a:lvl7pPr marL="29718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7pPr>
            <a:lvl8pPr marL="34290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8pPr>
            <a:lvl9pPr marL="38862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9pPr>
          </a:lstStyle>
          <a:p>
            <a:pPr eaLnBrk="1" hangingPunct="1"/>
            <a:r>
              <a:rPr lang="zh-TW" altLang="en-US" sz="1800" dirty="0"/>
              <a:t>大一</a:t>
            </a:r>
          </a:p>
        </p:txBody>
      </p:sp>
      <p:sp>
        <p:nvSpPr>
          <p:cNvPr id="31765" name="Line 20"/>
          <p:cNvSpPr>
            <a:spLocks noChangeShapeType="1"/>
          </p:cNvSpPr>
          <p:nvPr/>
        </p:nvSpPr>
        <p:spPr bwMode="auto">
          <a:xfrm>
            <a:off x="683568" y="3417277"/>
            <a:ext cx="7878762" cy="0"/>
          </a:xfrm>
          <a:prstGeom prst="line">
            <a:avLst/>
          </a:prstGeom>
          <a:noFill/>
          <a:ln w="25400">
            <a:solidFill>
              <a:srgbClr val="008000"/>
            </a:solidFill>
            <a:miter lim="800000"/>
            <a:headEnd/>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sp>
        <p:nvSpPr>
          <p:cNvPr id="31766" name="Line 21"/>
          <p:cNvSpPr>
            <a:spLocks noChangeShapeType="1"/>
          </p:cNvSpPr>
          <p:nvPr/>
        </p:nvSpPr>
        <p:spPr bwMode="auto">
          <a:xfrm>
            <a:off x="727273" y="4800600"/>
            <a:ext cx="7877175" cy="0"/>
          </a:xfrm>
          <a:prstGeom prst="line">
            <a:avLst/>
          </a:prstGeom>
          <a:noFill/>
          <a:ln w="25400">
            <a:solidFill>
              <a:srgbClr val="008000"/>
            </a:solidFill>
            <a:miter lim="800000"/>
            <a:headEnd/>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sp>
        <p:nvSpPr>
          <p:cNvPr id="31767" name="Text Box 22"/>
          <p:cNvSpPr txBox="1">
            <a:spLocks noChangeArrowheads="1"/>
          </p:cNvSpPr>
          <p:nvPr/>
        </p:nvSpPr>
        <p:spPr bwMode="auto">
          <a:xfrm>
            <a:off x="658599" y="3962400"/>
            <a:ext cx="110508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lIns="90000" tIns="46800" rIns="90000" bIns="46800">
            <a:spAutoFit/>
          </a:bodyPr>
          <a:lstStyle>
            <a:lvl1pPr eaLnBrk="0" hangingPunct="0">
              <a:defRPr kumimoji="1" sz="1400">
                <a:solidFill>
                  <a:schemeClr val="tx1"/>
                </a:solidFill>
                <a:latin typeface="Arial" pitchFamily="34" charset="0"/>
                <a:ea typeface="標楷體" pitchFamily="65" charset="-120"/>
              </a:defRPr>
            </a:lvl1pPr>
            <a:lvl2pPr marL="742950" indent="-285750" eaLnBrk="0" hangingPunct="0">
              <a:defRPr kumimoji="1" sz="1400">
                <a:solidFill>
                  <a:schemeClr val="tx1"/>
                </a:solidFill>
                <a:latin typeface="Arial" pitchFamily="34" charset="0"/>
                <a:ea typeface="標楷體" pitchFamily="65" charset="-120"/>
              </a:defRPr>
            </a:lvl2pPr>
            <a:lvl3pPr marL="1143000" indent="-228600" eaLnBrk="0" hangingPunct="0">
              <a:defRPr kumimoji="1" sz="1400">
                <a:solidFill>
                  <a:schemeClr val="tx1"/>
                </a:solidFill>
                <a:latin typeface="Arial" pitchFamily="34" charset="0"/>
                <a:ea typeface="標楷體" pitchFamily="65" charset="-120"/>
              </a:defRPr>
            </a:lvl3pPr>
            <a:lvl4pPr marL="1600200" indent="-228600" eaLnBrk="0" hangingPunct="0">
              <a:defRPr kumimoji="1" sz="1400">
                <a:solidFill>
                  <a:schemeClr val="tx1"/>
                </a:solidFill>
                <a:latin typeface="Arial" pitchFamily="34" charset="0"/>
                <a:ea typeface="標楷體" pitchFamily="65" charset="-120"/>
              </a:defRPr>
            </a:lvl4pPr>
            <a:lvl5pPr marL="2057400" indent="-228600" eaLnBrk="0" hangingPunct="0">
              <a:defRPr kumimoji="1" sz="1400">
                <a:solidFill>
                  <a:schemeClr val="tx1"/>
                </a:solidFill>
                <a:latin typeface="Arial" pitchFamily="34" charset="0"/>
                <a:ea typeface="標楷體" pitchFamily="65" charset="-120"/>
              </a:defRPr>
            </a:lvl5pPr>
            <a:lvl6pPr marL="25146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6pPr>
            <a:lvl7pPr marL="29718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7pPr>
            <a:lvl8pPr marL="34290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8pPr>
            <a:lvl9pPr marL="38862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9pPr>
          </a:lstStyle>
          <a:p>
            <a:pPr eaLnBrk="1" hangingPunct="1"/>
            <a:r>
              <a:rPr lang="zh-TW" altLang="en-US" sz="1800" dirty="0" smtClean="0"/>
              <a:t>大三</a:t>
            </a:r>
            <a:r>
              <a:rPr lang="zh-TW" altLang="en-US" sz="1800" dirty="0" smtClean="0">
                <a:latin typeface="新細明體"/>
                <a:ea typeface="新細明體"/>
              </a:rPr>
              <a:t>、</a:t>
            </a:r>
            <a:r>
              <a:rPr lang="zh-TW" altLang="en-US" sz="1800" dirty="0" smtClean="0"/>
              <a:t>四</a:t>
            </a:r>
            <a:endParaRPr lang="zh-TW" altLang="en-US" sz="1800" dirty="0"/>
          </a:p>
        </p:txBody>
      </p:sp>
      <p:sp>
        <p:nvSpPr>
          <p:cNvPr id="31768" name="Text Box 23"/>
          <p:cNvSpPr txBox="1">
            <a:spLocks noChangeArrowheads="1"/>
          </p:cNvSpPr>
          <p:nvPr/>
        </p:nvSpPr>
        <p:spPr bwMode="auto">
          <a:xfrm>
            <a:off x="755576" y="2667000"/>
            <a:ext cx="918567"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square" lIns="90000" tIns="46800" rIns="90000" bIns="46800">
            <a:spAutoFit/>
          </a:bodyPr>
          <a:lstStyle>
            <a:lvl1pPr eaLnBrk="0" hangingPunct="0">
              <a:defRPr kumimoji="1" sz="1400">
                <a:solidFill>
                  <a:schemeClr val="tx1"/>
                </a:solidFill>
                <a:latin typeface="Arial" pitchFamily="34" charset="0"/>
                <a:ea typeface="標楷體" pitchFamily="65" charset="-120"/>
              </a:defRPr>
            </a:lvl1pPr>
            <a:lvl2pPr marL="742950" indent="-285750" eaLnBrk="0" hangingPunct="0">
              <a:defRPr kumimoji="1" sz="1400">
                <a:solidFill>
                  <a:schemeClr val="tx1"/>
                </a:solidFill>
                <a:latin typeface="Arial" pitchFamily="34" charset="0"/>
                <a:ea typeface="標楷體" pitchFamily="65" charset="-120"/>
              </a:defRPr>
            </a:lvl2pPr>
            <a:lvl3pPr marL="1143000" indent="-228600" eaLnBrk="0" hangingPunct="0">
              <a:defRPr kumimoji="1" sz="1400">
                <a:solidFill>
                  <a:schemeClr val="tx1"/>
                </a:solidFill>
                <a:latin typeface="Arial" pitchFamily="34" charset="0"/>
                <a:ea typeface="標楷體" pitchFamily="65" charset="-120"/>
              </a:defRPr>
            </a:lvl3pPr>
            <a:lvl4pPr marL="1600200" indent="-228600" eaLnBrk="0" hangingPunct="0">
              <a:defRPr kumimoji="1" sz="1400">
                <a:solidFill>
                  <a:schemeClr val="tx1"/>
                </a:solidFill>
                <a:latin typeface="Arial" pitchFamily="34" charset="0"/>
                <a:ea typeface="標楷體" pitchFamily="65" charset="-120"/>
              </a:defRPr>
            </a:lvl4pPr>
            <a:lvl5pPr marL="2057400" indent="-228600" eaLnBrk="0" hangingPunct="0">
              <a:defRPr kumimoji="1" sz="1400">
                <a:solidFill>
                  <a:schemeClr val="tx1"/>
                </a:solidFill>
                <a:latin typeface="Arial" pitchFamily="34" charset="0"/>
                <a:ea typeface="標楷體" pitchFamily="65" charset="-120"/>
              </a:defRPr>
            </a:lvl5pPr>
            <a:lvl6pPr marL="25146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6pPr>
            <a:lvl7pPr marL="29718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7pPr>
            <a:lvl8pPr marL="34290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8pPr>
            <a:lvl9pPr marL="38862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9pPr>
          </a:lstStyle>
          <a:p>
            <a:pPr eaLnBrk="1" hangingPunct="1"/>
            <a:r>
              <a:rPr lang="zh-TW" altLang="en-US" sz="1800" dirty="0"/>
              <a:t>大二</a:t>
            </a:r>
          </a:p>
        </p:txBody>
      </p:sp>
      <p:sp>
        <p:nvSpPr>
          <p:cNvPr id="31769" name="Text Box 24"/>
          <p:cNvSpPr txBox="1">
            <a:spLocks noChangeArrowheads="1"/>
          </p:cNvSpPr>
          <p:nvPr/>
        </p:nvSpPr>
        <p:spPr bwMode="auto">
          <a:xfrm>
            <a:off x="832843" y="5254625"/>
            <a:ext cx="858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lIns="90000" tIns="46800" rIns="90000" bIns="46800">
            <a:spAutoFit/>
          </a:bodyPr>
          <a:lstStyle>
            <a:lvl1pPr eaLnBrk="0" hangingPunct="0">
              <a:defRPr kumimoji="1" sz="1400">
                <a:solidFill>
                  <a:schemeClr val="tx1"/>
                </a:solidFill>
                <a:latin typeface="Arial" pitchFamily="34" charset="0"/>
                <a:ea typeface="標楷體" pitchFamily="65" charset="-120"/>
              </a:defRPr>
            </a:lvl1pPr>
            <a:lvl2pPr marL="742950" indent="-285750" eaLnBrk="0" hangingPunct="0">
              <a:defRPr kumimoji="1" sz="1400">
                <a:solidFill>
                  <a:schemeClr val="tx1"/>
                </a:solidFill>
                <a:latin typeface="Arial" pitchFamily="34" charset="0"/>
                <a:ea typeface="標楷體" pitchFamily="65" charset="-120"/>
              </a:defRPr>
            </a:lvl2pPr>
            <a:lvl3pPr marL="1143000" indent="-228600" eaLnBrk="0" hangingPunct="0">
              <a:defRPr kumimoji="1" sz="1400">
                <a:solidFill>
                  <a:schemeClr val="tx1"/>
                </a:solidFill>
                <a:latin typeface="Arial" pitchFamily="34" charset="0"/>
                <a:ea typeface="標楷體" pitchFamily="65" charset="-120"/>
              </a:defRPr>
            </a:lvl3pPr>
            <a:lvl4pPr marL="1600200" indent="-228600" eaLnBrk="0" hangingPunct="0">
              <a:defRPr kumimoji="1" sz="1400">
                <a:solidFill>
                  <a:schemeClr val="tx1"/>
                </a:solidFill>
                <a:latin typeface="Arial" pitchFamily="34" charset="0"/>
                <a:ea typeface="標楷體" pitchFamily="65" charset="-120"/>
              </a:defRPr>
            </a:lvl4pPr>
            <a:lvl5pPr marL="2057400" indent="-228600" eaLnBrk="0" hangingPunct="0">
              <a:defRPr kumimoji="1" sz="1400">
                <a:solidFill>
                  <a:schemeClr val="tx1"/>
                </a:solidFill>
                <a:latin typeface="Arial" pitchFamily="34" charset="0"/>
                <a:ea typeface="標楷體" pitchFamily="65" charset="-120"/>
              </a:defRPr>
            </a:lvl5pPr>
            <a:lvl6pPr marL="25146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6pPr>
            <a:lvl7pPr marL="29718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7pPr>
            <a:lvl8pPr marL="34290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8pPr>
            <a:lvl9pPr marL="38862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9pPr>
          </a:lstStyle>
          <a:p>
            <a:pPr eaLnBrk="1" hangingPunct="1"/>
            <a:r>
              <a:rPr lang="zh-TW" altLang="en-US" sz="1800" dirty="0"/>
              <a:t>研究</a:t>
            </a:r>
            <a:r>
              <a:rPr lang="zh-TW" altLang="en-US" sz="1800" dirty="0">
                <a:latin typeface="標楷體" pitchFamily="65" charset="-120"/>
              </a:rPr>
              <a:t>所</a:t>
            </a:r>
            <a:r>
              <a:rPr lang="zh-TW" altLang="en-US" sz="1800" dirty="0"/>
              <a:t> </a:t>
            </a:r>
          </a:p>
        </p:txBody>
      </p:sp>
      <p:sp>
        <p:nvSpPr>
          <p:cNvPr id="31771" name="Text Box 26"/>
          <p:cNvSpPr txBox="1">
            <a:spLocks noChangeArrowheads="1"/>
          </p:cNvSpPr>
          <p:nvPr/>
        </p:nvSpPr>
        <p:spPr bwMode="auto">
          <a:xfrm>
            <a:off x="5636989" y="4960473"/>
            <a:ext cx="1311275"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square" lIns="90000" tIns="46800" rIns="90000" bIns="46800">
            <a:spAutoFit/>
          </a:bodyPr>
          <a:lstStyle>
            <a:lvl1pPr eaLnBrk="0" hangingPunct="0">
              <a:defRPr kumimoji="1" sz="1400">
                <a:solidFill>
                  <a:schemeClr val="tx1"/>
                </a:solidFill>
                <a:latin typeface="Arial" pitchFamily="34" charset="0"/>
                <a:ea typeface="標楷體" pitchFamily="65" charset="-120"/>
              </a:defRPr>
            </a:lvl1pPr>
            <a:lvl2pPr marL="742950" indent="-285750" eaLnBrk="0" hangingPunct="0">
              <a:defRPr kumimoji="1" sz="1400">
                <a:solidFill>
                  <a:schemeClr val="tx1"/>
                </a:solidFill>
                <a:latin typeface="Arial" pitchFamily="34" charset="0"/>
                <a:ea typeface="標楷體" pitchFamily="65" charset="-120"/>
              </a:defRPr>
            </a:lvl2pPr>
            <a:lvl3pPr marL="1143000" indent="-228600" eaLnBrk="0" hangingPunct="0">
              <a:defRPr kumimoji="1" sz="1400">
                <a:solidFill>
                  <a:schemeClr val="tx1"/>
                </a:solidFill>
                <a:latin typeface="Arial" pitchFamily="34" charset="0"/>
                <a:ea typeface="標楷體" pitchFamily="65" charset="-120"/>
              </a:defRPr>
            </a:lvl3pPr>
            <a:lvl4pPr marL="1600200" indent="-228600" eaLnBrk="0" hangingPunct="0">
              <a:defRPr kumimoji="1" sz="1400">
                <a:solidFill>
                  <a:schemeClr val="tx1"/>
                </a:solidFill>
                <a:latin typeface="Arial" pitchFamily="34" charset="0"/>
                <a:ea typeface="標楷體" pitchFamily="65" charset="-120"/>
              </a:defRPr>
            </a:lvl4pPr>
            <a:lvl5pPr marL="2057400" indent="-228600" eaLnBrk="0" hangingPunct="0">
              <a:defRPr kumimoji="1" sz="1400">
                <a:solidFill>
                  <a:schemeClr val="tx1"/>
                </a:solidFill>
                <a:latin typeface="Arial" pitchFamily="34" charset="0"/>
                <a:ea typeface="標楷體" pitchFamily="65" charset="-120"/>
              </a:defRPr>
            </a:lvl5pPr>
            <a:lvl6pPr marL="25146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6pPr>
            <a:lvl7pPr marL="29718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7pPr>
            <a:lvl8pPr marL="34290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8pPr>
            <a:lvl9pPr marL="38862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9pPr>
          </a:lstStyle>
          <a:p>
            <a:pPr algn="l" eaLnBrk="1" hangingPunct="1"/>
            <a:r>
              <a:rPr lang="zh-TW" altLang="en-US" dirty="0"/>
              <a:t>原理</a:t>
            </a:r>
            <a:r>
              <a:rPr lang="en-US" altLang="zh-TW" dirty="0"/>
              <a:t>, </a:t>
            </a:r>
            <a:r>
              <a:rPr lang="zh-TW" altLang="en-US" dirty="0"/>
              <a:t>研究</a:t>
            </a:r>
          </a:p>
        </p:txBody>
      </p:sp>
      <p:sp>
        <p:nvSpPr>
          <p:cNvPr id="31772" name="Text Box 27"/>
          <p:cNvSpPr txBox="1">
            <a:spLocks noChangeArrowheads="1"/>
          </p:cNvSpPr>
          <p:nvPr/>
        </p:nvSpPr>
        <p:spPr bwMode="auto">
          <a:xfrm>
            <a:off x="1982049" y="5715000"/>
            <a:ext cx="1566752" cy="371513"/>
          </a:xfrm>
          <a:prstGeom prst="rect">
            <a:avLst/>
          </a:prstGeom>
          <a:noFill/>
          <a:ln w="19050">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1400">
                <a:solidFill>
                  <a:schemeClr val="tx1"/>
                </a:solidFill>
                <a:latin typeface="Arial" pitchFamily="34" charset="0"/>
                <a:ea typeface="標楷體" pitchFamily="65" charset="-120"/>
              </a:defRPr>
            </a:lvl1pPr>
            <a:lvl2pPr marL="742950" indent="-285750" eaLnBrk="0" hangingPunct="0">
              <a:defRPr kumimoji="1" sz="1400">
                <a:solidFill>
                  <a:schemeClr val="tx1"/>
                </a:solidFill>
                <a:latin typeface="Arial" pitchFamily="34" charset="0"/>
                <a:ea typeface="標楷體" pitchFamily="65" charset="-120"/>
              </a:defRPr>
            </a:lvl2pPr>
            <a:lvl3pPr marL="1143000" indent="-228600" eaLnBrk="0" hangingPunct="0">
              <a:defRPr kumimoji="1" sz="1400">
                <a:solidFill>
                  <a:schemeClr val="tx1"/>
                </a:solidFill>
                <a:latin typeface="Arial" pitchFamily="34" charset="0"/>
                <a:ea typeface="標楷體" pitchFamily="65" charset="-120"/>
              </a:defRPr>
            </a:lvl3pPr>
            <a:lvl4pPr marL="1600200" indent="-228600" eaLnBrk="0" hangingPunct="0">
              <a:defRPr kumimoji="1" sz="1400">
                <a:solidFill>
                  <a:schemeClr val="tx1"/>
                </a:solidFill>
                <a:latin typeface="Arial" pitchFamily="34" charset="0"/>
                <a:ea typeface="標楷體" pitchFamily="65" charset="-120"/>
              </a:defRPr>
            </a:lvl4pPr>
            <a:lvl5pPr marL="2057400" indent="-228600" eaLnBrk="0" hangingPunct="0">
              <a:defRPr kumimoji="1" sz="1400">
                <a:solidFill>
                  <a:schemeClr val="tx1"/>
                </a:solidFill>
                <a:latin typeface="Arial" pitchFamily="34" charset="0"/>
                <a:ea typeface="標楷體" pitchFamily="65" charset="-120"/>
              </a:defRPr>
            </a:lvl5pPr>
            <a:lvl6pPr marL="25146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6pPr>
            <a:lvl7pPr marL="29718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7pPr>
            <a:lvl8pPr marL="34290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8pPr>
            <a:lvl9pPr marL="38862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9pPr>
          </a:lstStyle>
          <a:p>
            <a:pPr eaLnBrk="1" hangingPunct="1"/>
            <a:r>
              <a:rPr lang="zh-TW" altLang="en-US" sz="1800" dirty="0" smtClean="0">
                <a:latin typeface="標楷體" pitchFamily="65" charset="-120"/>
              </a:rPr>
              <a:t>多媒體</a:t>
            </a:r>
            <a:r>
              <a:rPr lang="zh-TW" altLang="en-US" sz="1800" dirty="0">
                <a:latin typeface="標楷體" pitchFamily="65" charset="-120"/>
              </a:rPr>
              <a:t>資料庫</a:t>
            </a:r>
          </a:p>
        </p:txBody>
      </p:sp>
      <p:sp>
        <p:nvSpPr>
          <p:cNvPr id="31773" name="Text Box 28"/>
          <p:cNvSpPr txBox="1">
            <a:spLocks noChangeArrowheads="1"/>
          </p:cNvSpPr>
          <p:nvPr/>
        </p:nvSpPr>
        <p:spPr bwMode="auto">
          <a:xfrm>
            <a:off x="6036053" y="5715000"/>
            <a:ext cx="1335920" cy="371513"/>
          </a:xfrm>
          <a:prstGeom prst="rect">
            <a:avLst/>
          </a:prstGeom>
          <a:noFill/>
          <a:ln w="19050">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1400">
                <a:solidFill>
                  <a:schemeClr val="tx1"/>
                </a:solidFill>
                <a:latin typeface="Arial" pitchFamily="34" charset="0"/>
                <a:ea typeface="標楷體" pitchFamily="65" charset="-120"/>
              </a:defRPr>
            </a:lvl1pPr>
            <a:lvl2pPr marL="742950" indent="-285750" eaLnBrk="0" hangingPunct="0">
              <a:defRPr kumimoji="1" sz="1400">
                <a:solidFill>
                  <a:schemeClr val="tx1"/>
                </a:solidFill>
                <a:latin typeface="Arial" pitchFamily="34" charset="0"/>
                <a:ea typeface="標楷體" pitchFamily="65" charset="-120"/>
              </a:defRPr>
            </a:lvl2pPr>
            <a:lvl3pPr marL="1143000" indent="-228600" eaLnBrk="0" hangingPunct="0">
              <a:defRPr kumimoji="1" sz="1400">
                <a:solidFill>
                  <a:schemeClr val="tx1"/>
                </a:solidFill>
                <a:latin typeface="Arial" pitchFamily="34" charset="0"/>
                <a:ea typeface="標楷體" pitchFamily="65" charset="-120"/>
              </a:defRPr>
            </a:lvl3pPr>
            <a:lvl4pPr marL="1600200" indent="-228600" eaLnBrk="0" hangingPunct="0">
              <a:defRPr kumimoji="1" sz="1400">
                <a:solidFill>
                  <a:schemeClr val="tx1"/>
                </a:solidFill>
                <a:latin typeface="Arial" pitchFamily="34" charset="0"/>
                <a:ea typeface="標楷體" pitchFamily="65" charset="-120"/>
              </a:defRPr>
            </a:lvl4pPr>
            <a:lvl5pPr marL="2057400" indent="-228600" eaLnBrk="0" hangingPunct="0">
              <a:defRPr kumimoji="1" sz="1400">
                <a:solidFill>
                  <a:schemeClr val="tx1"/>
                </a:solidFill>
                <a:latin typeface="Arial" pitchFamily="34" charset="0"/>
                <a:ea typeface="標楷體" pitchFamily="65" charset="-120"/>
              </a:defRPr>
            </a:lvl5pPr>
            <a:lvl6pPr marL="25146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6pPr>
            <a:lvl7pPr marL="29718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7pPr>
            <a:lvl8pPr marL="34290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8pPr>
            <a:lvl9pPr marL="38862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9pPr>
          </a:lstStyle>
          <a:p>
            <a:pPr eaLnBrk="1" hangingPunct="1"/>
            <a:r>
              <a:rPr lang="zh-TW" altLang="en-US" sz="1800" dirty="0" smtClean="0">
                <a:latin typeface="標楷體" pitchFamily="65" charset="-120"/>
              </a:rPr>
              <a:t>知識庫管理</a:t>
            </a:r>
            <a:endParaRPr lang="zh-TW" altLang="en-US" sz="1800" dirty="0">
              <a:latin typeface="標楷體" pitchFamily="65" charset="-120"/>
            </a:endParaRPr>
          </a:p>
        </p:txBody>
      </p:sp>
      <p:sp>
        <p:nvSpPr>
          <p:cNvPr id="31774" name="Line 29"/>
          <p:cNvSpPr>
            <a:spLocks noChangeShapeType="1"/>
          </p:cNvSpPr>
          <p:nvPr/>
        </p:nvSpPr>
        <p:spPr bwMode="auto">
          <a:xfrm>
            <a:off x="6681788" y="5486400"/>
            <a:ext cx="0" cy="228600"/>
          </a:xfrm>
          <a:prstGeom prst="line">
            <a:avLst/>
          </a:prstGeom>
          <a:noFill/>
          <a:ln w="22225">
            <a:solidFill>
              <a:schemeClr val="tx1"/>
            </a:solidFill>
            <a:miter lim="800000"/>
            <a:headEnd/>
            <a:tailEnd type="triangle" w="sm" len="me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sp>
        <p:nvSpPr>
          <p:cNvPr id="31775" name="Line 30"/>
          <p:cNvSpPr>
            <a:spLocks noChangeShapeType="1"/>
          </p:cNvSpPr>
          <p:nvPr/>
        </p:nvSpPr>
        <p:spPr bwMode="auto">
          <a:xfrm>
            <a:off x="2813050" y="5486400"/>
            <a:ext cx="0" cy="228600"/>
          </a:xfrm>
          <a:prstGeom prst="line">
            <a:avLst/>
          </a:prstGeom>
          <a:noFill/>
          <a:ln w="22225">
            <a:solidFill>
              <a:schemeClr val="tx1"/>
            </a:solidFill>
            <a:miter lim="800000"/>
            <a:headEnd/>
            <a:tailEnd type="triangle" w="sm" len="me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sp>
        <p:nvSpPr>
          <p:cNvPr id="31776" name="Line 31"/>
          <p:cNvSpPr>
            <a:spLocks noChangeShapeType="1"/>
          </p:cNvSpPr>
          <p:nvPr/>
        </p:nvSpPr>
        <p:spPr bwMode="auto">
          <a:xfrm>
            <a:off x="2813050" y="5486400"/>
            <a:ext cx="3868738" cy="0"/>
          </a:xfrm>
          <a:prstGeom prst="line">
            <a:avLst/>
          </a:prstGeom>
          <a:noFill/>
          <a:ln w="19050">
            <a:solidFill>
              <a:schemeClr val="tx1"/>
            </a:solidFill>
            <a:miter lim="800000"/>
            <a:headEnd/>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sp>
        <p:nvSpPr>
          <p:cNvPr id="31778" name="Text Box 33"/>
          <p:cNvSpPr txBox="1">
            <a:spLocks noChangeArrowheads="1"/>
          </p:cNvSpPr>
          <p:nvPr/>
        </p:nvSpPr>
        <p:spPr bwMode="auto">
          <a:xfrm>
            <a:off x="4644009" y="1603077"/>
            <a:ext cx="1728191" cy="385763"/>
          </a:xfrm>
          <a:prstGeom prst="rect">
            <a:avLst/>
          </a:prstGeom>
          <a:noFill/>
          <a:ln w="19050">
            <a:solidFill>
              <a:schemeClr val="tx1"/>
            </a:solidFill>
            <a:prstDash val="dash"/>
            <a:miter lim="800000"/>
            <a:headEnd/>
            <a:tailEnd type="none" w="med" len="lg"/>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kumimoji="1" sz="1400">
                <a:solidFill>
                  <a:schemeClr val="tx1"/>
                </a:solidFill>
                <a:latin typeface="Arial" pitchFamily="34" charset="0"/>
                <a:ea typeface="標楷體" pitchFamily="65" charset="-120"/>
              </a:defRPr>
            </a:lvl1pPr>
            <a:lvl2pPr marL="742950" indent="-285750" eaLnBrk="0" hangingPunct="0">
              <a:defRPr kumimoji="1" sz="1400">
                <a:solidFill>
                  <a:schemeClr val="tx1"/>
                </a:solidFill>
                <a:latin typeface="Arial" pitchFamily="34" charset="0"/>
                <a:ea typeface="標楷體" pitchFamily="65" charset="-120"/>
              </a:defRPr>
            </a:lvl2pPr>
            <a:lvl3pPr marL="1143000" indent="-228600" eaLnBrk="0" hangingPunct="0">
              <a:defRPr kumimoji="1" sz="1400">
                <a:solidFill>
                  <a:schemeClr val="tx1"/>
                </a:solidFill>
                <a:latin typeface="Arial" pitchFamily="34" charset="0"/>
                <a:ea typeface="標楷體" pitchFamily="65" charset="-120"/>
              </a:defRPr>
            </a:lvl3pPr>
            <a:lvl4pPr marL="1600200" indent="-228600" eaLnBrk="0" hangingPunct="0">
              <a:defRPr kumimoji="1" sz="1400">
                <a:solidFill>
                  <a:schemeClr val="tx1"/>
                </a:solidFill>
                <a:latin typeface="Arial" pitchFamily="34" charset="0"/>
                <a:ea typeface="標楷體" pitchFamily="65" charset="-120"/>
              </a:defRPr>
            </a:lvl4pPr>
            <a:lvl5pPr marL="2057400" indent="-228600" eaLnBrk="0" hangingPunct="0">
              <a:defRPr kumimoji="1" sz="1400">
                <a:solidFill>
                  <a:schemeClr val="tx1"/>
                </a:solidFill>
                <a:latin typeface="Arial" pitchFamily="34" charset="0"/>
                <a:ea typeface="標楷體" pitchFamily="65" charset="-120"/>
              </a:defRPr>
            </a:lvl5pPr>
            <a:lvl6pPr marL="25146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6pPr>
            <a:lvl7pPr marL="29718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7pPr>
            <a:lvl8pPr marL="34290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8pPr>
            <a:lvl9pPr marL="38862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9pPr>
          </a:lstStyle>
          <a:p>
            <a:pPr eaLnBrk="1" hangingPunct="1"/>
            <a:r>
              <a:rPr lang="zh-TW" altLang="en-US" sz="1800" dirty="0" smtClean="0">
                <a:latin typeface="標楷體" pitchFamily="65" charset="-120"/>
              </a:rPr>
              <a:t>程式設計</a:t>
            </a:r>
            <a:r>
              <a:rPr lang="en-US" altLang="zh-TW" sz="1800" dirty="0" smtClean="0">
                <a:latin typeface="標楷體" pitchFamily="65" charset="-120"/>
              </a:rPr>
              <a:t>  </a:t>
            </a:r>
            <a:endParaRPr lang="en-US" altLang="zh-TW" sz="1800" dirty="0">
              <a:latin typeface="標楷體" pitchFamily="65" charset="-120"/>
            </a:endParaRPr>
          </a:p>
        </p:txBody>
      </p:sp>
      <p:sp>
        <p:nvSpPr>
          <p:cNvPr id="31782" name="Text Box 38"/>
          <p:cNvSpPr txBox="1">
            <a:spLocks noChangeArrowheads="1"/>
          </p:cNvSpPr>
          <p:nvPr/>
        </p:nvSpPr>
        <p:spPr bwMode="auto">
          <a:xfrm>
            <a:off x="5626307" y="4302163"/>
            <a:ext cx="2451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lIns="90000" tIns="46800" rIns="90000" bIns="46800">
            <a:spAutoFit/>
          </a:bodyPr>
          <a:lstStyle>
            <a:lvl1pPr eaLnBrk="0" hangingPunct="0">
              <a:defRPr kumimoji="1" sz="1400">
                <a:solidFill>
                  <a:schemeClr val="tx1"/>
                </a:solidFill>
                <a:latin typeface="Arial" pitchFamily="34" charset="0"/>
                <a:ea typeface="標楷體" pitchFamily="65" charset="-120"/>
              </a:defRPr>
            </a:lvl1pPr>
            <a:lvl2pPr marL="742950" indent="-285750" eaLnBrk="0" hangingPunct="0">
              <a:defRPr kumimoji="1" sz="1400">
                <a:solidFill>
                  <a:schemeClr val="tx1"/>
                </a:solidFill>
                <a:latin typeface="Arial" pitchFamily="34" charset="0"/>
                <a:ea typeface="標楷體" pitchFamily="65" charset="-120"/>
              </a:defRPr>
            </a:lvl2pPr>
            <a:lvl3pPr marL="1143000" indent="-228600" eaLnBrk="0" hangingPunct="0">
              <a:defRPr kumimoji="1" sz="1400">
                <a:solidFill>
                  <a:schemeClr val="tx1"/>
                </a:solidFill>
                <a:latin typeface="Arial" pitchFamily="34" charset="0"/>
                <a:ea typeface="標楷體" pitchFamily="65" charset="-120"/>
              </a:defRPr>
            </a:lvl3pPr>
            <a:lvl4pPr marL="1600200" indent="-228600" eaLnBrk="0" hangingPunct="0">
              <a:defRPr kumimoji="1" sz="1400">
                <a:solidFill>
                  <a:schemeClr val="tx1"/>
                </a:solidFill>
                <a:latin typeface="Arial" pitchFamily="34" charset="0"/>
                <a:ea typeface="標楷體" pitchFamily="65" charset="-120"/>
              </a:defRPr>
            </a:lvl4pPr>
            <a:lvl5pPr marL="2057400" indent="-228600" eaLnBrk="0" hangingPunct="0">
              <a:defRPr kumimoji="1" sz="1400">
                <a:solidFill>
                  <a:schemeClr val="tx1"/>
                </a:solidFill>
                <a:latin typeface="Arial" pitchFamily="34" charset="0"/>
                <a:ea typeface="標楷體" pitchFamily="65" charset="-120"/>
              </a:defRPr>
            </a:lvl5pPr>
            <a:lvl6pPr marL="25146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6pPr>
            <a:lvl7pPr marL="29718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7pPr>
            <a:lvl8pPr marL="34290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8pPr>
            <a:lvl9pPr marL="38862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9pPr>
          </a:lstStyle>
          <a:p>
            <a:pPr eaLnBrk="1" hangingPunct="1"/>
            <a:r>
              <a:rPr lang="en-US" altLang="zh-TW" sz="1600" dirty="0">
                <a:solidFill>
                  <a:schemeClr val="folHlink"/>
                </a:solidFill>
              </a:rPr>
              <a:t>&lt;</a:t>
            </a:r>
            <a:r>
              <a:rPr lang="zh-TW" altLang="en-US" sz="1600" dirty="0">
                <a:solidFill>
                  <a:schemeClr val="folHlink"/>
                </a:solidFill>
              </a:rPr>
              <a:t>大學可先修研究</a:t>
            </a:r>
            <a:r>
              <a:rPr lang="zh-TW" altLang="en-US" sz="1600" dirty="0">
                <a:solidFill>
                  <a:schemeClr val="folHlink"/>
                </a:solidFill>
                <a:latin typeface="標楷體" pitchFamily="65" charset="-120"/>
              </a:rPr>
              <a:t>所</a:t>
            </a:r>
            <a:r>
              <a:rPr lang="zh-TW" altLang="en-US" sz="1600" dirty="0">
                <a:solidFill>
                  <a:schemeClr val="folHlink"/>
                </a:solidFill>
              </a:rPr>
              <a:t>課程</a:t>
            </a:r>
            <a:r>
              <a:rPr lang="en-US" altLang="zh-TW" sz="1600" dirty="0">
                <a:solidFill>
                  <a:schemeClr val="folHlink"/>
                </a:solidFill>
              </a:rPr>
              <a:t>&gt;</a:t>
            </a:r>
          </a:p>
        </p:txBody>
      </p:sp>
      <p:sp>
        <p:nvSpPr>
          <p:cNvPr id="31783" name="Rectangle 39"/>
          <p:cNvSpPr>
            <a:spLocks noChangeArrowheads="1"/>
          </p:cNvSpPr>
          <p:nvPr/>
        </p:nvSpPr>
        <p:spPr bwMode="auto">
          <a:xfrm>
            <a:off x="3419475" y="4200525"/>
            <a:ext cx="2570163" cy="1192213"/>
          </a:xfrm>
          <a:prstGeom prst="rect">
            <a:avLst/>
          </a:prstGeom>
          <a:noFill/>
          <a:ln w="9525">
            <a:solidFill>
              <a:schemeClr val="fo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cxnSp>
        <p:nvCxnSpPr>
          <p:cNvPr id="3" name="直線單箭頭接點 2"/>
          <p:cNvCxnSpPr/>
          <p:nvPr/>
        </p:nvCxnSpPr>
        <p:spPr bwMode="auto">
          <a:xfrm>
            <a:off x="5076056" y="1988840"/>
            <a:ext cx="0" cy="753666"/>
          </a:xfrm>
          <a:prstGeom prst="straightConnector1">
            <a:avLst/>
          </a:prstGeom>
          <a:noFill/>
          <a:ln w="22225">
            <a:solidFill>
              <a:schemeClr val="tx1"/>
            </a:solidFill>
            <a:miter lim="800000"/>
            <a:headEnd/>
            <a:tailEnd type="triangle" w="sm" len="med"/>
          </a:ln>
          <a:extLst>
            <a:ext uri="{909E8E84-426E-40DD-AFC4-6F175D3DCCD1}">
              <a14:hiddenFill xmlns:a14="http://schemas.microsoft.com/office/drawing/2010/main">
                <a:noFill/>
              </a14:hiddenFill>
            </a:ext>
          </a:extLst>
        </p:spPr>
      </p:cxnSp>
      <p:cxnSp>
        <p:nvCxnSpPr>
          <p:cNvPr id="43" name="直線單箭頭接點 42"/>
          <p:cNvCxnSpPr/>
          <p:nvPr/>
        </p:nvCxnSpPr>
        <p:spPr bwMode="auto">
          <a:xfrm>
            <a:off x="4322848" y="1983521"/>
            <a:ext cx="0" cy="753666"/>
          </a:xfrm>
          <a:prstGeom prst="straightConnector1">
            <a:avLst/>
          </a:prstGeom>
          <a:noFill/>
          <a:ln w="22225">
            <a:solidFill>
              <a:schemeClr val="tx1"/>
            </a:solidFill>
            <a:miter lim="800000"/>
            <a:headEnd/>
            <a:tailEnd type="triangle" w="sm" len="med"/>
          </a:ln>
          <a:extLst>
            <a:ext uri="{909E8E84-426E-40DD-AFC4-6F175D3DCCD1}">
              <a14:hiddenFill xmlns:a14="http://schemas.microsoft.com/office/drawing/2010/main">
                <a:noFill/>
              </a14:hiddenFill>
            </a:ext>
          </a:extLst>
        </p:spPr>
      </p:cxnSp>
      <p:cxnSp>
        <p:nvCxnSpPr>
          <p:cNvPr id="5" name="直線單箭頭接點 4"/>
          <p:cNvCxnSpPr>
            <a:stCxn id="31756" idx="2"/>
            <a:endCxn id="31752" idx="0"/>
          </p:cNvCxnSpPr>
          <p:nvPr/>
        </p:nvCxnSpPr>
        <p:spPr bwMode="auto">
          <a:xfrm flipH="1">
            <a:off x="4698377" y="3114019"/>
            <a:ext cx="6179" cy="543581"/>
          </a:xfrm>
          <a:prstGeom prst="straightConnector1">
            <a:avLst/>
          </a:prstGeom>
          <a:noFill/>
          <a:ln w="22225">
            <a:solidFill>
              <a:schemeClr val="tx1"/>
            </a:solidFill>
            <a:miter lim="800000"/>
            <a:headEnd/>
            <a:tailEnd type="triangle" w="sm" len="med"/>
          </a:ln>
          <a:extLst>
            <a:ext uri="{909E8E84-426E-40DD-AFC4-6F175D3DCCD1}">
              <a14:hiddenFill xmlns:a14="http://schemas.microsoft.com/office/drawing/2010/main">
                <a:noFill/>
              </a14:hiddenFill>
            </a:ext>
          </a:extLst>
        </p:spPr>
      </p:cxnSp>
      <p:sp>
        <p:nvSpPr>
          <p:cNvPr id="52" name="投影片編號版面配置區 3"/>
          <p:cNvSpPr>
            <a:spLocks noGrp="1"/>
          </p:cNvSpPr>
          <p:nvPr>
            <p:ph type="sldNum" sz="quarter" idx="11"/>
          </p:nvPr>
        </p:nvSpPr>
        <p:spPr>
          <a:xfrm>
            <a:off x="6858000" y="6248400"/>
            <a:ext cx="1905000" cy="457200"/>
          </a:xfrm>
        </p:spPr>
        <p:txBody>
          <a:bodyPr/>
          <a:lstStyle/>
          <a:p>
            <a:r>
              <a:rPr lang="en-US" altLang="zh-TW" dirty="0" smtClean="0"/>
              <a:t>0-</a:t>
            </a:r>
            <a:fld id="{01737AE9-E746-44BF-B662-1129501DEE51}" type="slidenum">
              <a:rPr lang="en-US" altLang="zh-TW" smtClean="0"/>
              <a:pPr/>
              <a:t>27</a:t>
            </a:fld>
            <a:endParaRPr lang="en-US" altLang="zh-TW" dirty="0"/>
          </a:p>
        </p:txBody>
      </p:sp>
      <p:sp>
        <p:nvSpPr>
          <p:cNvPr id="57" name="Text Box 26"/>
          <p:cNvSpPr txBox="1">
            <a:spLocks noChangeArrowheads="1"/>
          </p:cNvSpPr>
          <p:nvPr/>
        </p:nvSpPr>
        <p:spPr bwMode="auto">
          <a:xfrm>
            <a:off x="5616289" y="3725884"/>
            <a:ext cx="1311275"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square" lIns="90000" tIns="46800" rIns="90000" bIns="46800">
            <a:spAutoFit/>
          </a:bodyPr>
          <a:lstStyle>
            <a:lvl1pPr eaLnBrk="0" hangingPunct="0">
              <a:defRPr kumimoji="1" sz="1400">
                <a:solidFill>
                  <a:schemeClr val="tx1"/>
                </a:solidFill>
                <a:latin typeface="Arial" pitchFamily="34" charset="0"/>
                <a:ea typeface="標楷體" pitchFamily="65" charset="-120"/>
              </a:defRPr>
            </a:lvl1pPr>
            <a:lvl2pPr marL="742950" indent="-285750" eaLnBrk="0" hangingPunct="0">
              <a:defRPr kumimoji="1" sz="1400">
                <a:solidFill>
                  <a:schemeClr val="tx1"/>
                </a:solidFill>
                <a:latin typeface="Arial" pitchFamily="34" charset="0"/>
                <a:ea typeface="標楷體" pitchFamily="65" charset="-120"/>
              </a:defRPr>
            </a:lvl2pPr>
            <a:lvl3pPr marL="1143000" indent="-228600" eaLnBrk="0" hangingPunct="0">
              <a:defRPr kumimoji="1" sz="1400">
                <a:solidFill>
                  <a:schemeClr val="tx1"/>
                </a:solidFill>
                <a:latin typeface="Arial" pitchFamily="34" charset="0"/>
                <a:ea typeface="標楷體" pitchFamily="65" charset="-120"/>
              </a:defRPr>
            </a:lvl3pPr>
            <a:lvl4pPr marL="1600200" indent="-228600" eaLnBrk="0" hangingPunct="0">
              <a:defRPr kumimoji="1" sz="1400">
                <a:solidFill>
                  <a:schemeClr val="tx1"/>
                </a:solidFill>
                <a:latin typeface="Arial" pitchFamily="34" charset="0"/>
                <a:ea typeface="標楷體" pitchFamily="65" charset="-120"/>
              </a:defRPr>
            </a:lvl4pPr>
            <a:lvl5pPr marL="2057400" indent="-228600" eaLnBrk="0" hangingPunct="0">
              <a:defRPr kumimoji="1" sz="1400">
                <a:solidFill>
                  <a:schemeClr val="tx1"/>
                </a:solidFill>
                <a:latin typeface="Arial" pitchFamily="34" charset="0"/>
                <a:ea typeface="標楷體" pitchFamily="65" charset="-120"/>
              </a:defRPr>
            </a:lvl5pPr>
            <a:lvl6pPr marL="25146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6pPr>
            <a:lvl7pPr marL="29718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7pPr>
            <a:lvl8pPr marL="34290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8pPr>
            <a:lvl9pPr marL="3886200" indent="-228600" algn="ctr" eaLnBrk="0" fontAlgn="base" hangingPunct="0">
              <a:spcBef>
                <a:spcPct val="0"/>
              </a:spcBef>
              <a:spcAft>
                <a:spcPct val="0"/>
              </a:spcAft>
              <a:defRPr kumimoji="1" sz="1400">
                <a:solidFill>
                  <a:schemeClr val="tx1"/>
                </a:solidFill>
                <a:latin typeface="Arial" pitchFamily="34" charset="0"/>
                <a:ea typeface="標楷體" pitchFamily="65" charset="-120"/>
              </a:defRPr>
            </a:lvl9pPr>
          </a:lstStyle>
          <a:p>
            <a:pPr algn="l" eaLnBrk="1" hangingPunct="1"/>
            <a:r>
              <a:rPr lang="zh-TW" altLang="en-US" dirty="0" smtClean="0"/>
              <a:t>使用</a:t>
            </a:r>
            <a:r>
              <a:rPr lang="en-US" altLang="zh-TW" dirty="0" smtClean="0"/>
              <a:t>, </a:t>
            </a:r>
            <a:r>
              <a:rPr lang="zh-TW" altLang="en-US" dirty="0" smtClean="0"/>
              <a:t>基</a:t>
            </a:r>
            <a:r>
              <a:rPr lang="zh-TW" altLang="en-US" dirty="0"/>
              <a:t>礎</a:t>
            </a:r>
          </a:p>
        </p:txBody>
      </p:sp>
      <p:sp>
        <p:nvSpPr>
          <p:cNvPr id="2" name="頁尾版面配置區 1"/>
          <p:cNvSpPr>
            <a:spLocks noGrp="1"/>
          </p:cNvSpPr>
          <p:nvPr>
            <p:ph type="ftr" sz="quarter" idx="10"/>
          </p:nvPr>
        </p:nvSpPr>
        <p:spPr/>
        <p:txBody>
          <a:bodyPr/>
          <a:lstStyle/>
          <a:p>
            <a:r>
              <a:rPr lang="en-US" altLang="zh-TW" smtClean="0"/>
              <a:t>Overview </a:t>
            </a:r>
            <a:r>
              <a:rPr lang="zh-TW" altLang="en-US" smtClean="0"/>
              <a:t>課程介紹</a:t>
            </a:r>
            <a:endParaRPr lang="en-US" altLang="zh-TW"/>
          </a:p>
        </p:txBody>
      </p:sp>
    </p:spTree>
    <p:extLst>
      <p:ext uri="{BB962C8B-B14F-4D97-AF65-F5344CB8AC3E}">
        <p14:creationId xmlns:p14="http://schemas.microsoft.com/office/powerpoint/2010/main" val="255340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782"/>
                                        </p:tgtEl>
                                        <p:attrNameLst>
                                          <p:attrName>style.visibility</p:attrName>
                                        </p:attrNameLst>
                                      </p:cBhvr>
                                      <p:to>
                                        <p:strVal val="visible"/>
                                      </p:to>
                                    </p:set>
                                    <p:animEffect transition="in" filter="fade">
                                      <p:cBhvr>
                                        <p:cTn id="7" dur="1000"/>
                                        <p:tgtEl>
                                          <p:spTgt spid="31782"/>
                                        </p:tgtEl>
                                      </p:cBhvr>
                                    </p:animEffect>
                                    <p:anim calcmode="lin" valueType="num">
                                      <p:cBhvr>
                                        <p:cTn id="8" dur="1000" fill="hold"/>
                                        <p:tgtEl>
                                          <p:spTgt spid="31782"/>
                                        </p:tgtEl>
                                        <p:attrNameLst>
                                          <p:attrName>ppt_x</p:attrName>
                                        </p:attrNameLst>
                                      </p:cBhvr>
                                      <p:tavLst>
                                        <p:tav tm="0">
                                          <p:val>
                                            <p:strVal val="#ppt_x"/>
                                          </p:val>
                                        </p:tav>
                                        <p:tav tm="100000">
                                          <p:val>
                                            <p:strVal val="#ppt_x"/>
                                          </p:val>
                                        </p:tav>
                                      </p:tavLst>
                                    </p:anim>
                                    <p:anim calcmode="lin" valueType="num">
                                      <p:cBhvr>
                                        <p:cTn id="9" dur="1000" fill="hold"/>
                                        <p:tgtEl>
                                          <p:spTgt spid="317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ChangeArrowheads="1"/>
          </p:cNvSpPr>
          <p:nvPr/>
        </p:nvSpPr>
        <p:spPr bwMode="auto">
          <a:xfrm>
            <a:off x="1081088" y="552450"/>
            <a:ext cx="739933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rgbClr val="009900"/>
              </a:buClr>
              <a:buSzPct val="70000"/>
              <a:buFont typeface="Wingdings" pitchFamily="2" charset="2"/>
              <a:buNone/>
            </a:pPr>
            <a:r>
              <a:rPr lang="en-US" altLang="zh-TW" sz="3200" b="1">
                <a:latin typeface="Times New Roman" pitchFamily="18" charset="0"/>
                <a:ea typeface="華康行書體(P)" pitchFamily="66" charset="-120"/>
              </a:rPr>
              <a:t>Study and Research on Databases  </a:t>
            </a:r>
          </a:p>
        </p:txBody>
      </p:sp>
      <p:sp>
        <p:nvSpPr>
          <p:cNvPr id="6149" name="Rectangle 3"/>
          <p:cNvSpPr>
            <a:spLocks noGrp="1" noChangeArrowheads="1"/>
          </p:cNvSpPr>
          <p:nvPr>
            <p:ph type="body" idx="1"/>
          </p:nvPr>
        </p:nvSpPr>
        <p:spPr>
          <a:xfrm>
            <a:off x="384175" y="1357313"/>
            <a:ext cx="8269288" cy="4691062"/>
          </a:xfrm>
          <a:noFill/>
        </p:spPr>
        <p:txBody>
          <a:bodyPr/>
          <a:lstStyle/>
          <a:p>
            <a:pPr lvl="2" algn="ctr" eaLnBrk="1" hangingPunct="1">
              <a:lnSpc>
                <a:spcPct val="80000"/>
              </a:lnSpc>
              <a:buFontTx/>
              <a:buNone/>
            </a:pPr>
            <a:r>
              <a:rPr lang="en-US" altLang="zh-TW" sz="1800" b="1" dirty="0" smtClean="0"/>
              <a:t>Level 5:</a:t>
            </a:r>
            <a:r>
              <a:rPr lang="en-US" altLang="zh-TW" sz="1800" dirty="0" smtClean="0"/>
              <a:t>	Doing Research</a:t>
            </a:r>
          </a:p>
          <a:p>
            <a:pPr algn="ctr" eaLnBrk="1" hangingPunct="1">
              <a:lnSpc>
                <a:spcPct val="80000"/>
              </a:lnSpc>
              <a:buFont typeface="Wingdings" pitchFamily="2" charset="2"/>
              <a:buNone/>
            </a:pPr>
            <a:endParaRPr lang="en-US" altLang="zh-TW" sz="2000" b="1" dirty="0" smtClean="0"/>
          </a:p>
          <a:p>
            <a:pPr lvl="2" algn="ctr" eaLnBrk="1" hangingPunct="1">
              <a:lnSpc>
                <a:spcPct val="80000"/>
              </a:lnSpc>
              <a:buFontTx/>
              <a:buNone/>
            </a:pPr>
            <a:r>
              <a:rPr lang="en-US" altLang="zh-TW" sz="1800" b="1" dirty="0" smtClean="0"/>
              <a:t>Level 4:</a:t>
            </a:r>
            <a:r>
              <a:rPr lang="en-US" altLang="zh-TW" sz="1800" dirty="0" smtClean="0"/>
              <a:t>	Survey Papers: Special Topics </a:t>
            </a:r>
            <a:r>
              <a:rPr lang="en-US" altLang="zh-TW" sz="1800" b="1" dirty="0" smtClean="0"/>
              <a:t>(Unit 21 -      )</a:t>
            </a:r>
          </a:p>
          <a:p>
            <a:pPr lvl="2" algn="ctr" eaLnBrk="1" hangingPunct="1">
              <a:lnSpc>
                <a:spcPct val="80000"/>
              </a:lnSpc>
              <a:buFontTx/>
              <a:buNone/>
            </a:pPr>
            <a:r>
              <a:rPr lang="en-US" altLang="zh-TW" sz="1800" dirty="0" smtClean="0"/>
              <a:t>                        </a:t>
            </a:r>
            <a:endParaRPr lang="en-US" altLang="zh-TW" sz="1800" b="1" dirty="0" smtClean="0"/>
          </a:p>
          <a:p>
            <a:pPr lvl="2" algn="ctr" eaLnBrk="1" hangingPunct="1">
              <a:lnSpc>
                <a:spcPct val="80000"/>
              </a:lnSpc>
              <a:buFontTx/>
              <a:buNone/>
            </a:pPr>
            <a:r>
              <a:rPr lang="en-US" altLang="zh-TW" sz="1800" b="1" dirty="0" smtClean="0"/>
              <a:t>Level 3:	DBMS: Advanced Topics</a:t>
            </a:r>
          </a:p>
          <a:p>
            <a:pPr lvl="2" algn="ctr" eaLnBrk="1" hangingPunct="1">
              <a:lnSpc>
                <a:spcPct val="80000"/>
              </a:lnSpc>
              <a:buFontTx/>
              <a:buNone/>
            </a:pPr>
            <a:r>
              <a:rPr lang="en-US" altLang="zh-TW" sz="1800" b="1" dirty="0" smtClean="0"/>
              <a:t>(Unit 11 – 20)</a:t>
            </a:r>
            <a:endParaRPr lang="en-US" altLang="zh-TW" sz="1800" dirty="0" smtClean="0"/>
          </a:p>
          <a:p>
            <a:pPr lvl="2" algn="ctr" eaLnBrk="1" hangingPunct="1">
              <a:lnSpc>
                <a:spcPct val="80000"/>
              </a:lnSpc>
              <a:buFontTx/>
              <a:buNone/>
            </a:pPr>
            <a:r>
              <a:rPr lang="en-US" altLang="zh-TW" sz="1800" dirty="0" smtClean="0"/>
              <a:t>Date, Vol. 1, 2</a:t>
            </a:r>
          </a:p>
          <a:p>
            <a:pPr lvl="2" algn="ctr" eaLnBrk="1" hangingPunct="1">
              <a:lnSpc>
                <a:spcPct val="80000"/>
              </a:lnSpc>
              <a:buFontTx/>
              <a:buNone/>
            </a:pPr>
            <a:r>
              <a:rPr lang="en-US" altLang="zh-TW" sz="1800" dirty="0" smtClean="0"/>
              <a:t>Ullman</a:t>
            </a:r>
          </a:p>
          <a:p>
            <a:pPr algn="ctr" eaLnBrk="1" hangingPunct="1">
              <a:lnSpc>
                <a:spcPct val="80000"/>
              </a:lnSpc>
              <a:buFont typeface="Wingdings" pitchFamily="2" charset="2"/>
              <a:buNone/>
            </a:pPr>
            <a:endParaRPr lang="en-US" altLang="zh-TW" sz="2000" dirty="0" smtClean="0"/>
          </a:p>
          <a:p>
            <a:pPr lvl="2" algn="ctr" eaLnBrk="1" hangingPunct="1">
              <a:lnSpc>
                <a:spcPct val="80000"/>
              </a:lnSpc>
              <a:buFontTx/>
              <a:buNone/>
            </a:pPr>
            <a:r>
              <a:rPr lang="en-US" altLang="zh-TW" sz="1800" b="1" dirty="0" smtClean="0"/>
              <a:t>Level 2:	DBMS: Fundamentals</a:t>
            </a:r>
          </a:p>
          <a:p>
            <a:pPr lvl="2" algn="ctr" eaLnBrk="1" hangingPunct="1">
              <a:lnSpc>
                <a:spcPct val="80000"/>
              </a:lnSpc>
              <a:buFontTx/>
              <a:buNone/>
            </a:pPr>
            <a:r>
              <a:rPr lang="en-US" altLang="zh-TW" sz="1800" b="1" dirty="0" smtClean="0"/>
              <a:t>(Unit 1 – 10)</a:t>
            </a:r>
          </a:p>
          <a:p>
            <a:pPr lvl="2" algn="ctr" eaLnBrk="1" hangingPunct="1">
              <a:lnSpc>
                <a:spcPct val="80000"/>
              </a:lnSpc>
              <a:buFontTx/>
              <a:buNone/>
            </a:pPr>
            <a:r>
              <a:rPr lang="en-US" altLang="zh-TW" sz="1800" dirty="0" smtClean="0"/>
              <a:t>	 Date, Vol. 1</a:t>
            </a:r>
          </a:p>
          <a:p>
            <a:pPr lvl="2" algn="ctr" eaLnBrk="1" hangingPunct="1">
              <a:lnSpc>
                <a:spcPct val="80000"/>
              </a:lnSpc>
              <a:buFontTx/>
              <a:buNone/>
            </a:pPr>
            <a:r>
              <a:rPr lang="en-US" altLang="zh-TW" sz="1800" dirty="0" smtClean="0"/>
              <a:t>	Using </a:t>
            </a:r>
            <a:r>
              <a:rPr lang="en-US" altLang="zh-TW" sz="1800" dirty="0" err="1" smtClean="0"/>
              <a:t>mySQL</a:t>
            </a:r>
            <a:r>
              <a:rPr lang="en-US" altLang="zh-TW" sz="1800" dirty="0" smtClean="0"/>
              <a:t> </a:t>
            </a:r>
          </a:p>
          <a:p>
            <a:pPr lvl="2" algn="ctr" eaLnBrk="1" hangingPunct="1">
              <a:lnSpc>
                <a:spcPct val="80000"/>
              </a:lnSpc>
              <a:buFontTx/>
              <a:buNone/>
            </a:pPr>
            <a:endParaRPr lang="en-US" altLang="zh-TW" sz="1800" dirty="0" smtClean="0"/>
          </a:p>
          <a:p>
            <a:pPr lvl="2" algn="ctr" eaLnBrk="1" hangingPunct="1">
              <a:lnSpc>
                <a:spcPct val="80000"/>
              </a:lnSpc>
              <a:buFontTx/>
              <a:buNone/>
            </a:pPr>
            <a:r>
              <a:rPr lang="en-US" altLang="zh-TW" sz="1800" b="1" dirty="0" smtClean="0"/>
              <a:t>Level 1:</a:t>
            </a:r>
            <a:r>
              <a:rPr lang="en-US" altLang="zh-TW" sz="1800" dirty="0" smtClean="0"/>
              <a:t>	Using DBMS</a:t>
            </a:r>
          </a:p>
        </p:txBody>
      </p:sp>
      <p:grpSp>
        <p:nvGrpSpPr>
          <p:cNvPr id="6150" name="Group 4"/>
          <p:cNvGrpSpPr>
            <a:grpSpLocks/>
          </p:cNvGrpSpPr>
          <p:nvPr/>
        </p:nvGrpSpPr>
        <p:grpSpPr bwMode="auto">
          <a:xfrm>
            <a:off x="1384193" y="1772816"/>
            <a:ext cx="6545262" cy="3535363"/>
            <a:chOff x="782" y="1171"/>
            <a:chExt cx="4232" cy="2227"/>
          </a:xfrm>
        </p:grpSpPr>
        <p:graphicFrame>
          <p:nvGraphicFramePr>
            <p:cNvPr id="6146" name="Object 5"/>
            <p:cNvGraphicFramePr>
              <a:graphicFrameLocks noChangeAspect="1"/>
            </p:cNvGraphicFramePr>
            <p:nvPr/>
          </p:nvGraphicFramePr>
          <p:xfrm>
            <a:off x="2853" y="1483"/>
            <a:ext cx="55" cy="105"/>
          </p:xfrm>
          <a:graphic>
            <a:graphicData uri="http://schemas.openxmlformats.org/presentationml/2006/ole">
              <mc:AlternateContent xmlns:mc="http://schemas.openxmlformats.org/markup-compatibility/2006">
                <mc:Choice xmlns:v="urn:schemas-microsoft-com:vml" Requires="v">
                  <p:oleObj spid="_x0000_s46177" name="方程式" r:id="rId3" imgW="114120" imgH="215640" progId="Equation.3">
                    <p:embed/>
                  </p:oleObj>
                </mc:Choice>
                <mc:Fallback>
                  <p:oleObj name="方程式"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3" y="1483"/>
                          <a:ext cx="55" cy="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3" name="Line 6"/>
            <p:cNvSpPr>
              <a:spLocks noChangeShapeType="1"/>
            </p:cNvSpPr>
            <p:nvPr/>
          </p:nvSpPr>
          <p:spPr bwMode="auto">
            <a:xfrm flipV="1">
              <a:off x="815" y="3394"/>
              <a:ext cx="4166" cy="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54" name="Line 7"/>
            <p:cNvSpPr>
              <a:spLocks noChangeShapeType="1"/>
            </p:cNvSpPr>
            <p:nvPr/>
          </p:nvSpPr>
          <p:spPr bwMode="auto">
            <a:xfrm>
              <a:off x="815" y="1555"/>
              <a:ext cx="41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55" name="Line 8"/>
            <p:cNvSpPr>
              <a:spLocks noChangeShapeType="1"/>
            </p:cNvSpPr>
            <p:nvPr/>
          </p:nvSpPr>
          <p:spPr bwMode="auto">
            <a:xfrm>
              <a:off x="815" y="2456"/>
              <a:ext cx="41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56" name="Line 9"/>
            <p:cNvSpPr>
              <a:spLocks noChangeShapeType="1"/>
            </p:cNvSpPr>
            <p:nvPr/>
          </p:nvSpPr>
          <p:spPr bwMode="auto">
            <a:xfrm flipV="1">
              <a:off x="782" y="1171"/>
              <a:ext cx="4232" cy="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6151" name="Rectangle 10"/>
          <p:cNvSpPr>
            <a:spLocks noChangeArrowheads="1"/>
          </p:cNvSpPr>
          <p:nvPr/>
        </p:nvSpPr>
        <p:spPr bwMode="auto">
          <a:xfrm>
            <a:off x="1892460" y="2458118"/>
            <a:ext cx="5818188" cy="2771082"/>
          </a:xfrm>
          <a:prstGeom prst="rect">
            <a:avLst/>
          </a:prstGeom>
          <a:solidFill>
            <a:srgbClr val="FF0000">
              <a:alpha val="18039"/>
            </a:srgbClr>
          </a:solidFill>
          <a:ln w="38100">
            <a:solidFill>
              <a:schemeClr val="folHlink"/>
            </a:solidFill>
            <a:prstDash val="dash"/>
            <a:miter lim="800000"/>
            <a:headEnd/>
            <a:tailEnd/>
          </a:ln>
        </p:spPr>
        <p:txBody>
          <a:bodyPr wrap="none" anchor="ctr"/>
          <a:lstStyle/>
          <a:p>
            <a:endParaRPr lang="zh-TW" altLang="en-US"/>
          </a:p>
        </p:txBody>
      </p:sp>
      <p:sp>
        <p:nvSpPr>
          <p:cNvPr id="6152" name="Text Box 11"/>
          <p:cNvSpPr txBox="1">
            <a:spLocks noChangeArrowheads="1"/>
          </p:cNvSpPr>
          <p:nvPr/>
        </p:nvSpPr>
        <p:spPr bwMode="auto">
          <a:xfrm>
            <a:off x="185738" y="2581275"/>
            <a:ext cx="1525587" cy="679450"/>
          </a:xfrm>
          <a:prstGeom prst="rect">
            <a:avLst/>
          </a:prstGeom>
          <a:solidFill>
            <a:srgbClr val="FF0000">
              <a:alpha val="30196"/>
            </a:srgbClr>
          </a:solidFill>
          <a:ln w="38100">
            <a:solidFill>
              <a:srgbClr val="FF0000"/>
            </a:solidFill>
            <a:prstDash val="dash"/>
            <a:miter lim="800000"/>
            <a:headEnd/>
            <a:tailEnd/>
          </a:ln>
        </p:spPr>
        <p:txBody>
          <a:bodyPr>
            <a:spAutoFit/>
          </a:bodyPr>
          <a:lstStyle>
            <a:lvl1pPr eaLnBrk="0" hangingPunct="0">
              <a:defRPr kumimoji="1">
                <a:solidFill>
                  <a:schemeClr val="tx1"/>
                </a:solidFill>
                <a:latin typeface="Arial" charset="0"/>
                <a:ea typeface="標楷體" pitchFamily="65" charset="-120"/>
              </a:defRPr>
            </a:lvl1pPr>
            <a:lvl2pPr marL="742950" indent="-285750" eaLnBrk="0" hangingPunct="0">
              <a:defRPr kumimoji="1">
                <a:solidFill>
                  <a:schemeClr val="tx1"/>
                </a:solidFill>
                <a:latin typeface="Arial" charset="0"/>
                <a:ea typeface="標楷體" pitchFamily="65" charset="-120"/>
              </a:defRPr>
            </a:lvl2pPr>
            <a:lvl3pPr marL="1143000" indent="-228600" eaLnBrk="0" hangingPunct="0">
              <a:defRPr kumimoji="1">
                <a:solidFill>
                  <a:schemeClr val="tx1"/>
                </a:solidFill>
                <a:latin typeface="Arial" charset="0"/>
                <a:ea typeface="標楷體" pitchFamily="65" charset="-120"/>
              </a:defRPr>
            </a:lvl3pPr>
            <a:lvl4pPr marL="1600200" indent="-228600" eaLnBrk="0" hangingPunct="0">
              <a:defRPr kumimoji="1">
                <a:solidFill>
                  <a:schemeClr val="tx1"/>
                </a:solidFill>
                <a:latin typeface="Arial" charset="0"/>
                <a:ea typeface="標楷體" pitchFamily="65" charset="-120"/>
              </a:defRPr>
            </a:lvl4pPr>
            <a:lvl5pPr marL="2057400" indent="-228600" eaLnBrk="0" hangingPunct="0">
              <a:defRPr kumimoji="1">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a:solidFill>
                  <a:schemeClr val="tx1"/>
                </a:solidFill>
                <a:latin typeface="Arial" charset="0"/>
                <a:ea typeface="標楷體" pitchFamily="65" charset="-120"/>
              </a:defRPr>
            </a:lvl9pPr>
          </a:lstStyle>
          <a:p>
            <a:pPr eaLnBrk="1" hangingPunct="1"/>
            <a:r>
              <a:rPr lang="en-US" altLang="zh-TW" b="1"/>
              <a:t>Advanced DBMS</a:t>
            </a:r>
          </a:p>
        </p:txBody>
      </p:sp>
      <p:sp>
        <p:nvSpPr>
          <p:cNvPr id="13" name="Rectangle 6"/>
          <p:cNvSpPr>
            <a:spLocks noGrp="1" noChangeArrowheads="1"/>
          </p:cNvSpPr>
          <p:nvPr>
            <p:ph type="sldNum" sz="quarter" idx="4294967295"/>
          </p:nvPr>
        </p:nvSpPr>
        <p:spPr>
          <a:xfrm>
            <a:off x="6858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r"/>
            <a:r>
              <a:rPr lang="en-US" altLang="zh-TW" sz="1400" dirty="0" smtClean="0">
                <a:latin typeface="+mn-lt"/>
                <a:ea typeface="新細明體" pitchFamily="18" charset="-120"/>
              </a:rPr>
              <a:t>0-</a:t>
            </a:r>
            <a:fld id="{3F2E2E06-15BD-4A87-9FFF-C630AB1E31CF}" type="slidenum">
              <a:rPr lang="en-US" altLang="zh-TW" sz="1400" smtClean="0">
                <a:latin typeface="+mn-lt"/>
                <a:ea typeface="新細明體" pitchFamily="18" charset="-120"/>
              </a:rPr>
              <a:pPr algn="r"/>
              <a:t>28</a:t>
            </a:fld>
            <a:endParaRPr lang="en-US" altLang="zh-TW" sz="1400" dirty="0">
              <a:latin typeface="+mn-lt"/>
              <a:ea typeface="新細明體" pitchFamily="18" charset="-120"/>
            </a:endParaRPr>
          </a:p>
        </p:txBody>
      </p:sp>
      <p:sp>
        <p:nvSpPr>
          <p:cNvPr id="2" name="頁尾版面配置區 1"/>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426566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51"/>
                                        </p:tgtEl>
                                        <p:attrNameLst>
                                          <p:attrName>style.visibility</p:attrName>
                                        </p:attrNameLst>
                                      </p:cBhvr>
                                      <p:to>
                                        <p:strVal val="visible"/>
                                      </p:to>
                                    </p:set>
                                    <p:animEffect transition="in" filter="fade">
                                      <p:cBhvr>
                                        <p:cTn id="7" dur="1000"/>
                                        <p:tgtEl>
                                          <p:spTgt spid="6151"/>
                                        </p:tgtEl>
                                      </p:cBhvr>
                                    </p:animEffect>
                                    <p:anim calcmode="lin" valueType="num">
                                      <p:cBhvr>
                                        <p:cTn id="8" dur="1000" fill="hold"/>
                                        <p:tgtEl>
                                          <p:spTgt spid="6151"/>
                                        </p:tgtEl>
                                        <p:attrNameLst>
                                          <p:attrName>ppt_x</p:attrName>
                                        </p:attrNameLst>
                                      </p:cBhvr>
                                      <p:tavLst>
                                        <p:tav tm="0">
                                          <p:val>
                                            <p:strVal val="#ppt_x"/>
                                          </p:val>
                                        </p:tav>
                                        <p:tav tm="100000">
                                          <p:val>
                                            <p:strVal val="#ppt_x"/>
                                          </p:val>
                                        </p:tav>
                                      </p:tavLst>
                                    </p:anim>
                                    <p:anim calcmode="lin" valueType="num">
                                      <p:cBhvr>
                                        <p:cTn id="9" dur="1000" fill="hold"/>
                                        <p:tgtEl>
                                          <p:spTgt spid="61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4294967295"/>
          </p:nvPr>
        </p:nvSpPr>
        <p:spPr>
          <a:xfrm>
            <a:off x="5940152" y="6237312"/>
            <a:ext cx="2895600" cy="457200"/>
          </a:xfrm>
        </p:spPr>
        <p:txBody>
          <a:bodyPr/>
          <a:lstStyle/>
          <a:p>
            <a:pPr algn="r">
              <a:defRPr/>
            </a:pPr>
            <a:r>
              <a:rPr lang="en-US" altLang="zh-TW" dirty="0"/>
              <a:t>0-</a:t>
            </a:r>
            <a:fld id="{2EC740B6-AA8D-463C-8AE5-C3D01AAE5987}" type="slidenum">
              <a:rPr lang="en-US" altLang="zh-TW"/>
              <a:pPr algn="r">
                <a:defRPr/>
              </a:pPr>
              <a:t>29</a:t>
            </a:fld>
            <a:endParaRPr lang="en-US" altLang="zh-TW" dirty="0"/>
          </a:p>
        </p:txBody>
      </p:sp>
      <p:sp>
        <p:nvSpPr>
          <p:cNvPr id="12291" name="Rectangle 2"/>
          <p:cNvSpPr>
            <a:spLocks noGrp="1" noChangeArrowheads="1"/>
          </p:cNvSpPr>
          <p:nvPr>
            <p:ph type="body" idx="1"/>
          </p:nvPr>
        </p:nvSpPr>
        <p:spPr>
          <a:xfrm>
            <a:off x="1907704" y="1400175"/>
            <a:ext cx="6591771" cy="4621113"/>
          </a:xfrm>
        </p:spPr>
        <p:txBody>
          <a:bodyPr/>
          <a:lstStyle/>
          <a:p>
            <a:pPr eaLnBrk="1" hangingPunct="1">
              <a:lnSpc>
                <a:spcPct val="70000"/>
              </a:lnSpc>
            </a:pPr>
            <a:r>
              <a:rPr lang="en-US" altLang="zh-TW" sz="2000" b="1" dirty="0" smtClean="0"/>
              <a:t>Unit 21    Object-Oriented Database</a:t>
            </a:r>
          </a:p>
          <a:p>
            <a:pPr eaLnBrk="1" hangingPunct="1">
              <a:lnSpc>
                <a:spcPct val="70000"/>
              </a:lnSpc>
            </a:pPr>
            <a:r>
              <a:rPr lang="en-US" altLang="zh-TW" sz="2000" b="1" dirty="0" smtClean="0"/>
              <a:t>Unit 22    Logic-Based Database</a:t>
            </a:r>
          </a:p>
          <a:p>
            <a:pPr eaLnBrk="1" hangingPunct="1">
              <a:lnSpc>
                <a:spcPct val="70000"/>
              </a:lnSpc>
            </a:pPr>
            <a:r>
              <a:rPr lang="en-US" altLang="zh-TW" sz="2000" b="1" dirty="0" smtClean="0"/>
              <a:t>Unit 23    Image Database</a:t>
            </a:r>
          </a:p>
          <a:p>
            <a:pPr eaLnBrk="1" hangingPunct="1">
              <a:lnSpc>
                <a:spcPct val="70000"/>
              </a:lnSpc>
            </a:pPr>
            <a:r>
              <a:rPr lang="en-US" altLang="zh-TW" sz="2000" b="1" dirty="0" smtClean="0"/>
              <a:t>Unit 24    Multimedia </a:t>
            </a:r>
            <a:r>
              <a:rPr lang="en-US" altLang="zh-TW" sz="2000" b="1" dirty="0"/>
              <a:t>Database</a:t>
            </a:r>
          </a:p>
          <a:p>
            <a:pPr eaLnBrk="1" hangingPunct="1">
              <a:lnSpc>
                <a:spcPct val="70000"/>
              </a:lnSpc>
            </a:pPr>
            <a:r>
              <a:rPr lang="en-US" altLang="zh-TW" sz="2000" b="1" dirty="0" smtClean="0"/>
              <a:t>Unit 25    Real-Time Database</a:t>
            </a:r>
          </a:p>
          <a:p>
            <a:pPr eaLnBrk="1" hangingPunct="1">
              <a:lnSpc>
                <a:spcPct val="70000"/>
              </a:lnSpc>
            </a:pPr>
            <a:r>
              <a:rPr lang="en-US" altLang="zh-TW" sz="2000" b="1" dirty="0" smtClean="0"/>
              <a:t>Unit 26    Parallel Database</a:t>
            </a:r>
          </a:p>
          <a:p>
            <a:pPr eaLnBrk="1" hangingPunct="1">
              <a:lnSpc>
                <a:spcPct val="70000"/>
              </a:lnSpc>
            </a:pPr>
            <a:r>
              <a:rPr lang="en-US" altLang="zh-TW" sz="2000" b="1" dirty="0" smtClean="0"/>
              <a:t>Unit 27    Temporal Database</a:t>
            </a:r>
          </a:p>
          <a:p>
            <a:pPr eaLnBrk="1" hangingPunct="1">
              <a:lnSpc>
                <a:spcPct val="70000"/>
              </a:lnSpc>
            </a:pPr>
            <a:r>
              <a:rPr lang="en-US" altLang="zh-TW" sz="2000" b="1" dirty="0" smtClean="0"/>
              <a:t>Unit 28    Active Database</a:t>
            </a:r>
          </a:p>
          <a:p>
            <a:pPr eaLnBrk="1" hangingPunct="1">
              <a:lnSpc>
                <a:spcPct val="70000"/>
              </a:lnSpc>
            </a:pPr>
            <a:r>
              <a:rPr lang="en-US" altLang="zh-TW" sz="2000" b="1" dirty="0" smtClean="0"/>
              <a:t>Unit 29    </a:t>
            </a:r>
            <a:r>
              <a:rPr lang="en-US" altLang="zh-TW" sz="2000" b="1" dirty="0" err="1" smtClean="0"/>
              <a:t>Bioinformatic</a:t>
            </a:r>
            <a:r>
              <a:rPr lang="en-US" altLang="zh-TW" sz="2000" b="1" dirty="0" smtClean="0"/>
              <a:t> Database</a:t>
            </a:r>
          </a:p>
          <a:p>
            <a:pPr eaLnBrk="1" hangingPunct="1">
              <a:lnSpc>
                <a:spcPct val="70000"/>
              </a:lnSpc>
            </a:pPr>
            <a:r>
              <a:rPr lang="en-US" altLang="zh-TW" sz="2000" b="1" dirty="0" smtClean="0"/>
              <a:t>Unit 30     ….</a:t>
            </a:r>
          </a:p>
          <a:p>
            <a:pPr eaLnBrk="1" hangingPunct="1">
              <a:lnSpc>
                <a:spcPct val="70000"/>
              </a:lnSpc>
            </a:pPr>
            <a:endParaRPr lang="en-US" altLang="zh-TW" sz="2000" dirty="0" smtClean="0"/>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1563" y="3197225"/>
            <a:ext cx="19208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p:cNvSpPr>
            <a:spLocks noChangeArrowheads="1"/>
          </p:cNvSpPr>
          <p:nvPr/>
        </p:nvSpPr>
        <p:spPr bwMode="auto">
          <a:xfrm>
            <a:off x="1172808" y="699234"/>
            <a:ext cx="5801139"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lvl="2">
              <a:lnSpc>
                <a:spcPct val="60000"/>
              </a:lnSpc>
              <a:spcBef>
                <a:spcPct val="50000"/>
              </a:spcBef>
              <a:buClr>
                <a:srgbClr val="009900"/>
              </a:buClr>
              <a:buSzPct val="70000"/>
            </a:pPr>
            <a:r>
              <a:rPr lang="en-US" altLang="zh-TW" sz="3200" b="1" dirty="0">
                <a:latin typeface="Times New Roman" pitchFamily="18" charset="0"/>
                <a:ea typeface="華康行書體(P)" pitchFamily="66" charset="-120"/>
              </a:rPr>
              <a:t>Contents of PART </a:t>
            </a:r>
            <a:r>
              <a:rPr lang="en-US" altLang="zh-TW" sz="3200" b="1" dirty="0" smtClean="0">
                <a:latin typeface="Times New Roman" pitchFamily="18" charset="0"/>
                <a:ea typeface="華康行書體(P)" pitchFamily="66" charset="-120"/>
              </a:rPr>
              <a:t>VI: </a:t>
            </a:r>
            <a:r>
              <a:rPr lang="zh-TW" altLang="en-US" sz="3200" b="1" dirty="0" smtClean="0">
                <a:latin typeface="Times New Roman" pitchFamily="18" charset="0"/>
                <a:ea typeface="華康行書體(P)" pitchFamily="66" charset="-120"/>
              </a:rPr>
              <a:t>主題</a:t>
            </a:r>
            <a:r>
              <a:rPr lang="zh-TW" altLang="en-US" sz="3200" b="1" dirty="0">
                <a:latin typeface="Times New Roman" pitchFamily="18" charset="0"/>
                <a:ea typeface="華康行書體(P)" pitchFamily="66" charset="-120"/>
              </a:rPr>
              <a:t>研究</a:t>
            </a:r>
            <a:endParaRPr lang="en-US" altLang="zh-TW" sz="3200" b="1" dirty="0">
              <a:latin typeface="Times New Roman" pitchFamily="18" charset="0"/>
              <a:ea typeface="華康行書體(P)" pitchFamily="66" charset="-120"/>
            </a:endParaRPr>
          </a:p>
        </p:txBody>
      </p:sp>
      <p:sp>
        <p:nvSpPr>
          <p:cNvPr id="2" name="頁尾版面配置區 1"/>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930629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484784"/>
            <a:ext cx="6233908" cy="3456484"/>
          </a:xfrm>
          <a:noFill/>
        </p:spPr>
      </p:pic>
      <p:sp>
        <p:nvSpPr>
          <p:cNvPr id="6" name="Rectangle 2"/>
          <p:cNvSpPr txBox="1">
            <a:spLocks noChangeArrowheads="1"/>
          </p:cNvSpPr>
          <p:nvPr/>
        </p:nvSpPr>
        <p:spPr bwMode="auto">
          <a:xfrm>
            <a:off x="175617" y="489620"/>
            <a:ext cx="8748464"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3600" b="1">
                <a:solidFill>
                  <a:schemeClr val="tx2"/>
                </a:solidFill>
                <a:latin typeface="+mj-lt"/>
                <a:ea typeface="+mj-ea"/>
                <a:cs typeface="+mj-cs"/>
              </a:defRPr>
            </a:lvl1pPr>
            <a:lvl2pPr algn="ctr" rtl="0" fontAlgn="base">
              <a:spcBef>
                <a:spcPct val="0"/>
              </a:spcBef>
              <a:spcAft>
                <a:spcPct val="0"/>
              </a:spcAft>
              <a:defRPr kumimoji="1" sz="3600" b="1">
                <a:solidFill>
                  <a:schemeClr val="tx2"/>
                </a:solidFill>
                <a:latin typeface="Times New Roman" pitchFamily="18" charset="0"/>
                <a:ea typeface="華康行書體(P)" pitchFamily="66" charset="-120"/>
              </a:defRPr>
            </a:lvl2pPr>
            <a:lvl3pPr algn="ctr" rtl="0" fontAlgn="base">
              <a:spcBef>
                <a:spcPct val="0"/>
              </a:spcBef>
              <a:spcAft>
                <a:spcPct val="0"/>
              </a:spcAft>
              <a:defRPr kumimoji="1" sz="3600" b="1">
                <a:solidFill>
                  <a:schemeClr val="tx2"/>
                </a:solidFill>
                <a:latin typeface="Times New Roman" pitchFamily="18" charset="0"/>
                <a:ea typeface="華康行書體(P)" pitchFamily="66" charset="-120"/>
              </a:defRPr>
            </a:lvl3pPr>
            <a:lvl4pPr algn="ctr" rtl="0" fontAlgn="base">
              <a:spcBef>
                <a:spcPct val="0"/>
              </a:spcBef>
              <a:spcAft>
                <a:spcPct val="0"/>
              </a:spcAft>
              <a:defRPr kumimoji="1" sz="3600" b="1">
                <a:solidFill>
                  <a:schemeClr val="tx2"/>
                </a:solidFill>
                <a:latin typeface="Times New Roman" pitchFamily="18" charset="0"/>
                <a:ea typeface="華康行書體(P)" pitchFamily="66" charset="-120"/>
              </a:defRPr>
            </a:lvl4pPr>
            <a:lvl5pPr algn="ctr" rtl="0" fontAlgn="base">
              <a:spcBef>
                <a:spcPct val="0"/>
              </a:spcBef>
              <a:spcAft>
                <a:spcPct val="0"/>
              </a:spcAft>
              <a:defRPr kumimoji="1" sz="3600" b="1">
                <a:solidFill>
                  <a:schemeClr val="tx2"/>
                </a:solidFill>
                <a:latin typeface="Times New Roman" pitchFamily="18" charset="0"/>
                <a:ea typeface="華康行書體(P)" pitchFamily="66" charset="-120"/>
              </a:defRPr>
            </a:lvl5pPr>
            <a:lvl6pPr marL="457200" algn="ctr" rtl="0" fontAlgn="base">
              <a:spcBef>
                <a:spcPct val="0"/>
              </a:spcBef>
              <a:spcAft>
                <a:spcPct val="0"/>
              </a:spcAft>
              <a:defRPr kumimoji="1" sz="3600" b="1">
                <a:solidFill>
                  <a:schemeClr val="tx2"/>
                </a:solidFill>
                <a:latin typeface="Times New Roman" pitchFamily="18" charset="0"/>
                <a:ea typeface="華康行書體(P)" pitchFamily="66" charset="-120"/>
              </a:defRPr>
            </a:lvl6pPr>
            <a:lvl7pPr marL="914400" algn="ctr" rtl="0" fontAlgn="base">
              <a:spcBef>
                <a:spcPct val="0"/>
              </a:spcBef>
              <a:spcAft>
                <a:spcPct val="0"/>
              </a:spcAft>
              <a:defRPr kumimoji="1" sz="3600" b="1">
                <a:solidFill>
                  <a:schemeClr val="tx2"/>
                </a:solidFill>
                <a:latin typeface="Times New Roman" pitchFamily="18" charset="0"/>
                <a:ea typeface="華康行書體(P)" pitchFamily="66" charset="-120"/>
              </a:defRPr>
            </a:lvl7pPr>
            <a:lvl8pPr marL="1371600" algn="ctr" rtl="0" fontAlgn="base">
              <a:spcBef>
                <a:spcPct val="0"/>
              </a:spcBef>
              <a:spcAft>
                <a:spcPct val="0"/>
              </a:spcAft>
              <a:defRPr kumimoji="1" sz="3600" b="1">
                <a:solidFill>
                  <a:schemeClr val="tx2"/>
                </a:solidFill>
                <a:latin typeface="Times New Roman" pitchFamily="18" charset="0"/>
                <a:ea typeface="華康行書體(P)" pitchFamily="66" charset="-120"/>
              </a:defRPr>
            </a:lvl8pPr>
            <a:lvl9pPr marL="1828800" algn="ctr" rtl="0" fontAlgn="base">
              <a:spcBef>
                <a:spcPct val="0"/>
              </a:spcBef>
              <a:spcAft>
                <a:spcPct val="0"/>
              </a:spcAft>
              <a:defRPr kumimoji="1" sz="3600" b="1">
                <a:solidFill>
                  <a:schemeClr val="tx2"/>
                </a:solidFill>
                <a:latin typeface="Times New Roman" pitchFamily="18" charset="0"/>
                <a:ea typeface="華康行書體(P)" pitchFamily="66" charset="-120"/>
              </a:defRPr>
            </a:lvl9pPr>
          </a:lstStyle>
          <a:p>
            <a:r>
              <a:rPr lang="en-US" altLang="zh-TW" sz="3200" dirty="0" smtClean="0"/>
              <a:t>Database Growth</a:t>
            </a:r>
            <a:r>
              <a:rPr lang="en-US" altLang="zh-TW" sz="3200" kern="0" dirty="0"/>
              <a:t> </a:t>
            </a:r>
            <a:r>
              <a:rPr lang="en-US" altLang="zh-TW" sz="3200" kern="0" dirty="0" smtClean="0"/>
              <a:t>Fast! </a:t>
            </a:r>
            <a:endParaRPr lang="en-US" altLang="zh-TW" sz="2000" kern="0" dirty="0"/>
          </a:p>
        </p:txBody>
      </p:sp>
      <p:sp>
        <p:nvSpPr>
          <p:cNvPr id="8" name="投影片編號版面配置區 4"/>
          <p:cNvSpPr>
            <a:spLocks noGrp="1"/>
          </p:cNvSpPr>
          <p:nvPr>
            <p:ph type="sldNum" sz="quarter" idx="11"/>
          </p:nvPr>
        </p:nvSpPr>
        <p:spPr>
          <a:xfrm>
            <a:off x="6858000" y="6248400"/>
            <a:ext cx="1905000" cy="457200"/>
          </a:xfrm>
        </p:spPr>
        <p:txBody>
          <a:bodyPr/>
          <a:lstStyle/>
          <a:p>
            <a:r>
              <a:rPr lang="en-US" altLang="zh-TW" dirty="0" smtClean="0"/>
              <a:t>0-</a:t>
            </a:r>
            <a:fld id="{9522825B-2DFC-4A9A-89D2-BA3855E03324}" type="slidenum">
              <a:rPr lang="en-US" altLang="zh-TW" smtClean="0"/>
              <a:pPr/>
              <a:t>3</a:t>
            </a:fld>
            <a:endParaRPr lang="en-US" altLang="zh-TW"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2420888"/>
            <a:ext cx="5993904" cy="3637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284137" y="5751078"/>
            <a:ext cx="5151959" cy="276999"/>
          </a:xfrm>
          <a:prstGeom prst="rect">
            <a:avLst/>
          </a:prstGeom>
        </p:spPr>
        <p:txBody>
          <a:bodyPr wrap="square">
            <a:spAutoFit/>
          </a:bodyPr>
          <a:lstStyle/>
          <a:p>
            <a:pPr algn="l"/>
            <a:r>
              <a:rPr lang="en-US" altLang="zh-TW" sz="1200" dirty="0" smtClean="0"/>
              <a:t>Source: http</a:t>
            </a:r>
            <a:r>
              <a:rPr lang="en-US" altLang="zh-TW" sz="1200" dirty="0"/>
              <a:t>://en.wikipedia.org/wiki/File:Growth_of_Genbank.svg</a:t>
            </a:r>
            <a:endParaRPr lang="zh-TW" altLang="en-US" sz="1200" dirty="0"/>
          </a:p>
        </p:txBody>
      </p:sp>
      <p:sp>
        <p:nvSpPr>
          <p:cNvPr id="3" name="頁尾版面配置區 2"/>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38275580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body" idx="1"/>
          </p:nvPr>
        </p:nvSpPr>
        <p:spPr>
          <a:xfrm>
            <a:off x="1033463" y="1371600"/>
            <a:ext cx="7091362" cy="4648200"/>
          </a:xfrm>
        </p:spPr>
        <p:txBody>
          <a:bodyPr/>
          <a:lstStyle/>
          <a:p>
            <a:pPr eaLnBrk="1" hangingPunct="1">
              <a:lnSpc>
                <a:spcPct val="90000"/>
              </a:lnSpc>
            </a:pPr>
            <a:r>
              <a:rPr lang="en-US" altLang="zh-TW" sz="2000" b="1" smtClean="0"/>
              <a:t>Journals:</a:t>
            </a:r>
          </a:p>
          <a:p>
            <a:pPr lvl="2" eaLnBrk="1" hangingPunct="1">
              <a:lnSpc>
                <a:spcPct val="90000"/>
              </a:lnSpc>
            </a:pPr>
            <a:r>
              <a:rPr lang="en-US" altLang="zh-TW" sz="1800" smtClean="0"/>
              <a:t> ACM Trans. On Database Systems (TODS)</a:t>
            </a:r>
          </a:p>
          <a:p>
            <a:pPr lvl="2" eaLnBrk="1" hangingPunct="1">
              <a:lnSpc>
                <a:spcPct val="90000"/>
              </a:lnSpc>
            </a:pPr>
            <a:r>
              <a:rPr lang="en-US" altLang="zh-TW" sz="1800" smtClean="0"/>
              <a:t> IEEE Trans. On Software Engineering (TOSE)</a:t>
            </a:r>
          </a:p>
          <a:p>
            <a:pPr lvl="2" eaLnBrk="1" hangingPunct="1">
              <a:lnSpc>
                <a:spcPct val="90000"/>
              </a:lnSpc>
            </a:pPr>
            <a:r>
              <a:rPr lang="en-US" altLang="zh-TW" sz="1800" smtClean="0"/>
              <a:t> IEEE Trans. On Knowledge and Data  Engineering</a:t>
            </a:r>
          </a:p>
          <a:p>
            <a:pPr lvl="2" eaLnBrk="1" hangingPunct="1">
              <a:lnSpc>
                <a:spcPct val="90000"/>
              </a:lnSpc>
            </a:pPr>
            <a:r>
              <a:rPr lang="en-US" altLang="zh-TW" sz="1800" smtClean="0"/>
              <a:t> ACM Trans. On Office Information Systems (TOOIS)</a:t>
            </a:r>
          </a:p>
          <a:p>
            <a:pPr lvl="2" eaLnBrk="1" hangingPunct="1">
              <a:lnSpc>
                <a:spcPct val="90000"/>
              </a:lnSpc>
            </a:pPr>
            <a:r>
              <a:rPr lang="en-US" altLang="zh-TW" sz="1800" i="1" smtClean="0">
                <a:solidFill>
                  <a:srgbClr val="000000"/>
                </a:solidFill>
                <a:ea typeface="細明體" pitchFamily="49" charset="-120"/>
              </a:rPr>
              <a:t> </a:t>
            </a:r>
            <a:r>
              <a:rPr lang="en-US" altLang="zh-TW" sz="1800" b="1" smtClean="0">
                <a:solidFill>
                  <a:srgbClr val="000000"/>
                </a:solidFill>
                <a:ea typeface="細明體" pitchFamily="49" charset="-120"/>
              </a:rPr>
              <a:t>Journal of Information Science and Engineering</a:t>
            </a:r>
            <a:r>
              <a:rPr lang="en-US" altLang="zh-TW" sz="1800" smtClean="0"/>
              <a:t> </a:t>
            </a:r>
          </a:p>
          <a:p>
            <a:pPr lvl="2" eaLnBrk="1" hangingPunct="1">
              <a:lnSpc>
                <a:spcPct val="90000"/>
              </a:lnSpc>
            </a:pPr>
            <a:r>
              <a:rPr lang="en-US" altLang="zh-TW" sz="1800" smtClean="0"/>
              <a:t>     </a:t>
            </a:r>
            <a:r>
              <a:rPr lang="en-US" altLang="zh-TW" sz="1800" b="1" smtClean="0"/>
              <a:t>…</a:t>
            </a:r>
          </a:p>
          <a:p>
            <a:pPr eaLnBrk="1" hangingPunct="1">
              <a:lnSpc>
                <a:spcPct val="90000"/>
              </a:lnSpc>
            </a:pPr>
            <a:r>
              <a:rPr lang="en-US" altLang="zh-TW" sz="2000" smtClean="0"/>
              <a:t> </a:t>
            </a:r>
            <a:r>
              <a:rPr lang="en-US" altLang="zh-TW" sz="2000" b="1" smtClean="0"/>
              <a:t>Conferences:</a:t>
            </a:r>
          </a:p>
          <a:p>
            <a:pPr lvl="2" eaLnBrk="1" hangingPunct="1">
              <a:lnSpc>
                <a:spcPct val="90000"/>
              </a:lnSpc>
            </a:pPr>
            <a:r>
              <a:rPr lang="en-US" altLang="zh-TW" sz="1800" smtClean="0"/>
              <a:t> VLDB (Very Large Data Base)</a:t>
            </a:r>
          </a:p>
          <a:p>
            <a:pPr lvl="2" eaLnBrk="1" hangingPunct="1">
              <a:lnSpc>
                <a:spcPct val="90000"/>
              </a:lnSpc>
            </a:pPr>
            <a:r>
              <a:rPr lang="en-US" altLang="zh-TW" sz="1800" smtClean="0"/>
              <a:t> ACM SIGMOD </a:t>
            </a:r>
          </a:p>
          <a:p>
            <a:pPr lvl="2" eaLnBrk="1" hangingPunct="1">
              <a:lnSpc>
                <a:spcPct val="90000"/>
              </a:lnSpc>
            </a:pPr>
            <a:r>
              <a:rPr lang="en-US" altLang="zh-TW" sz="1800" smtClean="0"/>
              <a:t> PODS (Principal of Database Systems)</a:t>
            </a:r>
          </a:p>
          <a:p>
            <a:pPr lvl="2" eaLnBrk="1" hangingPunct="1">
              <a:lnSpc>
                <a:spcPct val="90000"/>
              </a:lnSpc>
            </a:pPr>
            <a:r>
              <a:rPr lang="en-US" altLang="zh-TW" sz="1800" smtClean="0"/>
              <a:t> IEEE Data Engineering</a:t>
            </a:r>
          </a:p>
          <a:p>
            <a:pPr lvl="2" eaLnBrk="1" hangingPunct="1">
              <a:lnSpc>
                <a:spcPct val="90000"/>
              </a:lnSpc>
            </a:pPr>
            <a:r>
              <a:rPr lang="en-US" altLang="zh-TW" sz="1800" smtClean="0"/>
              <a:t> </a:t>
            </a:r>
            <a:r>
              <a:rPr lang="en-US" altLang="zh-TW" sz="1800" b="1" smtClean="0"/>
              <a:t>NCS, ICS (National/International Computer Symposium)</a:t>
            </a:r>
          </a:p>
          <a:p>
            <a:pPr lvl="2" eaLnBrk="1" hangingPunct="1">
              <a:lnSpc>
                <a:spcPct val="90000"/>
              </a:lnSpc>
            </a:pPr>
            <a:r>
              <a:rPr lang="en-US" altLang="zh-TW" sz="1800" smtClean="0"/>
              <a:t> </a:t>
            </a:r>
            <a:r>
              <a:rPr lang="en-US" altLang="zh-TW" sz="1800" b="1" smtClean="0"/>
              <a:t>…</a:t>
            </a:r>
          </a:p>
          <a:p>
            <a:pPr lvl="2" eaLnBrk="1" hangingPunct="1">
              <a:lnSpc>
                <a:spcPct val="90000"/>
              </a:lnSpc>
              <a:buFontTx/>
              <a:buNone/>
            </a:pPr>
            <a:r>
              <a:rPr lang="en-US" altLang="zh-TW" sz="1800" smtClean="0"/>
              <a:t>       </a:t>
            </a:r>
          </a:p>
        </p:txBody>
      </p:sp>
      <p:sp>
        <p:nvSpPr>
          <p:cNvPr id="13316" name="Rectangle 3"/>
          <p:cNvSpPr>
            <a:spLocks noChangeArrowheads="1"/>
          </p:cNvSpPr>
          <p:nvPr/>
        </p:nvSpPr>
        <p:spPr bwMode="auto">
          <a:xfrm>
            <a:off x="948258" y="666527"/>
            <a:ext cx="72961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rgbClr val="009900"/>
              </a:buClr>
              <a:buSzPct val="70000"/>
              <a:buFont typeface="Wingdings" pitchFamily="2" charset="2"/>
              <a:buNone/>
            </a:pPr>
            <a:r>
              <a:rPr lang="en-US" altLang="zh-TW" sz="3200" b="1" dirty="0">
                <a:latin typeface="Times New Roman" pitchFamily="18" charset="0"/>
                <a:ea typeface="華康行書體(P)" pitchFamily="66" charset="-120"/>
              </a:rPr>
              <a:t>Where to find Database papers?</a:t>
            </a:r>
          </a:p>
        </p:txBody>
      </p:sp>
      <p:sp>
        <p:nvSpPr>
          <p:cNvPr id="5" name="Rectangle 6"/>
          <p:cNvSpPr>
            <a:spLocks noGrp="1" noChangeArrowheads="1"/>
          </p:cNvSpPr>
          <p:nvPr>
            <p:ph type="sldNum" sz="quarter" idx="4294967295"/>
          </p:nvPr>
        </p:nvSpPr>
        <p:spPr>
          <a:xfrm>
            <a:off x="6858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r"/>
            <a:r>
              <a:rPr lang="en-US" altLang="zh-TW" sz="1400" dirty="0" smtClean="0">
                <a:latin typeface="+mn-lt"/>
                <a:ea typeface="新細明體" pitchFamily="18" charset="-120"/>
              </a:rPr>
              <a:t>0-</a:t>
            </a:r>
            <a:fld id="{3F2E2E06-15BD-4A87-9FFF-C630AB1E31CF}" type="slidenum">
              <a:rPr lang="en-US" altLang="zh-TW" sz="1400" smtClean="0">
                <a:latin typeface="+mn-lt"/>
                <a:ea typeface="新細明體" pitchFamily="18" charset="-120"/>
              </a:rPr>
              <a:pPr algn="r"/>
              <a:t>30</a:t>
            </a:fld>
            <a:endParaRPr lang="en-US" altLang="zh-TW" sz="1400" dirty="0">
              <a:latin typeface="+mn-lt"/>
              <a:ea typeface="新細明體" pitchFamily="18" charset="-120"/>
            </a:endParaRPr>
          </a:p>
        </p:txBody>
      </p:sp>
      <p:sp>
        <p:nvSpPr>
          <p:cNvPr id="2" name="頁尾版面配置區 1"/>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38931388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00100" y="404664"/>
            <a:ext cx="7543800" cy="838200"/>
          </a:xfrm>
        </p:spPr>
        <p:txBody>
          <a:bodyPr/>
          <a:lstStyle/>
          <a:p>
            <a:r>
              <a:rPr lang="zh-TW" altLang="zh-TW" dirty="0"/>
              <a:t>參考</a:t>
            </a:r>
            <a:r>
              <a:rPr lang="zh-TW" altLang="zh-TW" dirty="0" smtClean="0"/>
              <a:t>書目</a:t>
            </a:r>
            <a:endParaRPr lang="zh-TW" altLang="en-US" dirty="0"/>
          </a:p>
        </p:txBody>
      </p:sp>
      <p:sp>
        <p:nvSpPr>
          <p:cNvPr id="3" name="內容版面配置區 2"/>
          <p:cNvSpPr>
            <a:spLocks noGrp="1"/>
          </p:cNvSpPr>
          <p:nvPr>
            <p:ph idx="1"/>
          </p:nvPr>
        </p:nvSpPr>
        <p:spPr>
          <a:xfrm>
            <a:off x="611560" y="1371600"/>
            <a:ext cx="7920880" cy="4648200"/>
          </a:xfrm>
        </p:spPr>
        <p:txBody>
          <a:bodyPr/>
          <a:lstStyle/>
          <a:p>
            <a:pPr lvl="0"/>
            <a:r>
              <a:rPr lang="en-US" altLang="zh-TW" sz="1600" u="sng" dirty="0" err="1" smtClean="0">
                <a:hlinkClick r:id="rId2"/>
              </a:rPr>
              <a:t>楊維邦自編單元講義</a:t>
            </a:r>
            <a:r>
              <a:rPr lang="en-US" altLang="zh-TW" sz="1600" dirty="0"/>
              <a:t>(</a:t>
            </a:r>
            <a:r>
              <a:rPr lang="zh-TW" altLang="zh-TW" sz="1600" dirty="0"/>
              <a:t>可以免費下載，若願意可自由樂捐</a:t>
            </a:r>
            <a:r>
              <a:rPr lang="en-US" altLang="zh-TW" sz="1600" u="sng" dirty="0" err="1">
                <a:hlinkClick r:id="rId3"/>
              </a:rPr>
              <a:t>花蓮黎明教養院</a:t>
            </a:r>
            <a:r>
              <a:rPr lang="en-US" altLang="zh-TW" sz="1600" dirty="0"/>
              <a:t>):</a:t>
            </a:r>
            <a:endParaRPr lang="zh-TW" altLang="zh-TW" sz="1600" dirty="0"/>
          </a:p>
          <a:p>
            <a:pPr marL="0" indent="0">
              <a:buNone/>
            </a:pPr>
            <a:r>
              <a:rPr lang="en-US" altLang="zh-TW" sz="1600" dirty="0" smtClean="0"/>
              <a:t>      </a:t>
            </a:r>
            <a:r>
              <a:rPr lang="zh-TW" altLang="zh-TW" sz="1600" dirty="0" smtClean="0"/>
              <a:t>我</a:t>
            </a:r>
            <a:r>
              <a:rPr lang="zh-TW" altLang="zh-TW" sz="1600" dirty="0"/>
              <a:t>在哈佛大學做博士後研究時聽許玫君教授的資料庫課程。本講義就是參考許</a:t>
            </a:r>
            <a:r>
              <a:rPr lang="zh-TW" altLang="zh-TW" sz="1600" dirty="0" smtClean="0"/>
              <a:t>教授</a:t>
            </a:r>
            <a:r>
              <a:rPr lang="en-US" altLang="zh-TW" sz="1600" dirty="0" smtClean="0"/>
              <a:t/>
            </a:r>
            <a:br>
              <a:rPr lang="en-US" altLang="zh-TW" sz="1600" dirty="0" smtClean="0"/>
            </a:br>
            <a:r>
              <a:rPr lang="en-US" altLang="zh-TW" sz="1600" dirty="0" smtClean="0"/>
              <a:t>      </a:t>
            </a:r>
            <a:r>
              <a:rPr lang="zh-TW" altLang="zh-TW" sz="1600" dirty="0" smtClean="0"/>
              <a:t>的</a:t>
            </a:r>
            <a:r>
              <a:rPr lang="zh-TW" altLang="zh-TW" sz="1600" dirty="0"/>
              <a:t>自編講義，及參考下一本 </a:t>
            </a:r>
            <a:r>
              <a:rPr lang="en-US" altLang="zh-TW" sz="1600" dirty="0"/>
              <a:t>C. J. Date, “An Introduction to Database Systems”</a:t>
            </a:r>
            <a:r>
              <a:rPr lang="zh-TW" altLang="zh-TW" sz="1600" dirty="0"/>
              <a:t>再加上</a:t>
            </a:r>
            <a:r>
              <a:rPr lang="zh-TW" altLang="zh-TW" sz="1600" dirty="0" smtClean="0"/>
              <a:t>多</a:t>
            </a:r>
            <a:r>
              <a:rPr lang="en-US" altLang="zh-TW" sz="1600" dirty="0" smtClean="0"/>
              <a:t/>
            </a:r>
            <a:br>
              <a:rPr lang="en-US" altLang="zh-TW" sz="1600" dirty="0" smtClean="0"/>
            </a:br>
            <a:r>
              <a:rPr lang="en-US" altLang="zh-TW" sz="1600" dirty="0" smtClean="0"/>
              <a:t>      </a:t>
            </a:r>
            <a:r>
              <a:rPr lang="zh-TW" altLang="zh-TW" sz="1600" dirty="0" smtClean="0"/>
              <a:t>年</a:t>
            </a:r>
            <a:r>
              <a:rPr lang="zh-TW" altLang="zh-TW" sz="1600" dirty="0"/>
              <a:t>的教書經驗編輯而成。以深入淺出方式介紹資料庫領域的重點</a:t>
            </a:r>
            <a:r>
              <a:rPr lang="zh-TW" altLang="zh-TW" sz="1600" dirty="0" smtClean="0"/>
              <a:t>。</a:t>
            </a:r>
            <a:endParaRPr lang="en-US" altLang="zh-TW" sz="1600" dirty="0"/>
          </a:p>
          <a:p>
            <a:pPr marL="0" indent="0">
              <a:buNone/>
            </a:pPr>
            <a:endParaRPr lang="zh-TW" altLang="zh-TW" sz="1600" dirty="0"/>
          </a:p>
          <a:p>
            <a:pPr lvl="0"/>
            <a:r>
              <a:rPr lang="en-US" altLang="zh-TW" sz="1600" dirty="0"/>
              <a:t>C. J. </a:t>
            </a:r>
            <a:r>
              <a:rPr lang="en-US" altLang="zh-TW" sz="1600" dirty="0" err="1"/>
              <a:t>Date,“An</a:t>
            </a:r>
            <a:r>
              <a:rPr lang="en-US" altLang="zh-TW" sz="1600" dirty="0"/>
              <a:t> Introduction to Database Systems,”8th edition, 2004 (</a:t>
            </a:r>
            <a:r>
              <a:rPr lang="zh-TW" altLang="zh-TW" sz="1600" dirty="0"/>
              <a:t>最好買一本，幾乎可以用一輩子</a:t>
            </a:r>
            <a:r>
              <a:rPr lang="en-US" altLang="zh-TW" sz="1600" dirty="0" smtClean="0"/>
              <a:t>):</a:t>
            </a:r>
            <a:endParaRPr lang="en-US" altLang="zh-TW" sz="1600" dirty="0"/>
          </a:p>
          <a:p>
            <a:pPr marL="0" lvl="0" indent="0">
              <a:buNone/>
            </a:pPr>
            <a:r>
              <a:rPr lang="en-US" altLang="zh-TW" sz="1600" dirty="0"/>
              <a:t> </a:t>
            </a:r>
            <a:r>
              <a:rPr lang="en-US" altLang="zh-TW" sz="1600" dirty="0" smtClean="0"/>
              <a:t>     </a:t>
            </a:r>
            <a:r>
              <a:rPr lang="zh-TW" altLang="zh-TW" sz="1600" dirty="0" smtClean="0"/>
              <a:t>這</a:t>
            </a:r>
            <a:r>
              <a:rPr lang="zh-TW" altLang="zh-TW" sz="1600" dirty="0"/>
              <a:t>是資料庫最有名的教科書，有時被譽為</a:t>
            </a:r>
            <a:r>
              <a:rPr lang="en-US" altLang="zh-TW" sz="1600" dirty="0"/>
              <a:t>DBMS</a:t>
            </a:r>
            <a:r>
              <a:rPr lang="zh-TW" altLang="zh-TW" sz="1600" dirty="0"/>
              <a:t>的聖經版參考書，與資料庫相關</a:t>
            </a:r>
            <a:r>
              <a:rPr lang="zh-TW" altLang="zh-TW" sz="1600" dirty="0" smtClean="0"/>
              <a:t>的</a:t>
            </a:r>
            <a:r>
              <a:rPr lang="en-US" altLang="zh-TW" sz="1600" dirty="0" smtClean="0"/>
              <a:t/>
            </a:r>
            <a:br>
              <a:rPr lang="en-US" altLang="zh-TW" sz="1600" dirty="0" smtClean="0"/>
            </a:br>
            <a:r>
              <a:rPr lang="en-US" altLang="zh-TW" sz="1600" dirty="0" smtClean="0"/>
              <a:t>      </a:t>
            </a:r>
            <a:r>
              <a:rPr lang="zh-TW" altLang="zh-TW" sz="1600" dirty="0" smtClean="0"/>
              <a:t>問題</a:t>
            </a:r>
            <a:r>
              <a:rPr lang="zh-TW" altLang="zh-TW" sz="1600" dirty="0"/>
              <a:t>幾乎都有解說，關念又很清楚。本課程主要是參考這本書的說法與例子。</a:t>
            </a:r>
            <a:r>
              <a:rPr lang="zh-TW" altLang="zh-TW" sz="1600" dirty="0" smtClean="0"/>
              <a:t>值得</a:t>
            </a:r>
            <a:r>
              <a:rPr lang="en-US" altLang="zh-TW" sz="1600" dirty="0" smtClean="0"/>
              <a:t/>
            </a:r>
            <a:br>
              <a:rPr lang="en-US" altLang="zh-TW" sz="1600" dirty="0" smtClean="0"/>
            </a:br>
            <a:r>
              <a:rPr lang="en-US" altLang="zh-TW" sz="1600" dirty="0" smtClean="0"/>
              <a:t>      </a:t>
            </a:r>
            <a:r>
              <a:rPr lang="zh-TW" altLang="zh-TW" sz="1600" dirty="0" smtClean="0"/>
              <a:t>買</a:t>
            </a:r>
            <a:r>
              <a:rPr lang="zh-TW" altLang="zh-TW" sz="1600" dirty="0"/>
              <a:t>一本，配合我的自編講義，我會將書中的重要主題盡量闡述說明清楚</a:t>
            </a:r>
            <a:r>
              <a:rPr lang="zh-TW" altLang="zh-TW" sz="1600" dirty="0" smtClean="0"/>
              <a:t>。</a:t>
            </a:r>
            <a:endParaRPr lang="en-US" altLang="zh-TW" sz="1600" dirty="0" smtClean="0"/>
          </a:p>
          <a:p>
            <a:pPr marL="0" lvl="0" indent="0">
              <a:buNone/>
            </a:pPr>
            <a:endParaRPr lang="zh-TW" altLang="zh-TW" sz="1600" dirty="0"/>
          </a:p>
          <a:p>
            <a:pPr lvl="0"/>
            <a:r>
              <a:rPr lang="zh-TW" altLang="zh-TW" sz="1600" dirty="0"/>
              <a:t>曾守正與周韻寰編著，「資料庫系統之理論與實務</a:t>
            </a:r>
            <a:r>
              <a:rPr lang="en-US" altLang="zh-TW" sz="1600" dirty="0"/>
              <a:t> (SQL Server 2008 </a:t>
            </a:r>
            <a:r>
              <a:rPr lang="zh-TW" altLang="zh-TW" sz="1600" dirty="0"/>
              <a:t>版</a:t>
            </a:r>
            <a:r>
              <a:rPr lang="en-US" altLang="zh-TW" sz="1600" dirty="0"/>
              <a:t>)</a:t>
            </a:r>
            <a:r>
              <a:rPr lang="zh-TW" altLang="zh-TW" sz="1600" dirty="0"/>
              <a:t>」，</a:t>
            </a:r>
            <a:r>
              <a:rPr lang="en-US" altLang="zh-TW" sz="1600" dirty="0"/>
              <a:t/>
            </a:r>
            <a:br>
              <a:rPr lang="en-US" altLang="zh-TW" sz="1600" dirty="0"/>
            </a:br>
            <a:r>
              <a:rPr lang="zh-TW" altLang="zh-TW" sz="1600" dirty="0"/>
              <a:t>華泰文化公司總經銷，</a:t>
            </a:r>
            <a:r>
              <a:rPr lang="en-US" altLang="zh-TW" sz="1600" dirty="0"/>
              <a:t>2010</a:t>
            </a:r>
            <a:r>
              <a:rPr lang="zh-TW" altLang="zh-TW" sz="1600" dirty="0"/>
              <a:t>年二月出版</a:t>
            </a:r>
            <a:r>
              <a:rPr lang="zh-TW" altLang="zh-TW" sz="1600" dirty="0" smtClean="0"/>
              <a:t>。</a:t>
            </a:r>
            <a:endParaRPr lang="en-US" altLang="zh-TW" sz="1600" dirty="0" smtClean="0"/>
          </a:p>
          <a:p>
            <a:pPr marL="0" lvl="0" indent="0">
              <a:buNone/>
            </a:pPr>
            <a:r>
              <a:rPr lang="en-US" altLang="zh-TW" sz="1600" dirty="0"/>
              <a:t> </a:t>
            </a:r>
            <a:r>
              <a:rPr lang="en-US" altLang="zh-TW" sz="1600" dirty="0" smtClean="0"/>
              <a:t>      </a:t>
            </a:r>
            <a:r>
              <a:rPr lang="zh-TW" altLang="zh-TW" sz="1600" dirty="0" smtClean="0"/>
              <a:t>原則上</a:t>
            </a:r>
            <a:r>
              <a:rPr lang="zh-TW" altLang="zh-TW" sz="1600" dirty="0"/>
              <a:t>儘量買原文書</a:t>
            </a:r>
            <a:r>
              <a:rPr lang="en-US" altLang="zh-TW" sz="1600" dirty="0"/>
              <a:t>(2)</a:t>
            </a:r>
            <a:r>
              <a:rPr lang="zh-TW" altLang="zh-TW" sz="1600" dirty="0"/>
              <a:t>來參考，英文要越強越好。若一定要有一本中文的資料庫</a:t>
            </a:r>
            <a:r>
              <a:rPr lang="zh-TW" altLang="zh-TW" sz="1600" dirty="0" smtClean="0"/>
              <a:t>書</a:t>
            </a:r>
            <a:r>
              <a:rPr lang="en-US" altLang="zh-TW" sz="1600" dirty="0"/>
              <a:t/>
            </a:r>
            <a:br>
              <a:rPr lang="en-US" altLang="zh-TW" sz="1600" dirty="0"/>
            </a:br>
            <a:r>
              <a:rPr lang="en-US" altLang="zh-TW" sz="1600" dirty="0" smtClean="0"/>
              <a:t>       </a:t>
            </a:r>
            <a:r>
              <a:rPr lang="zh-TW" altLang="zh-TW" sz="1600" dirty="0" smtClean="0"/>
              <a:t>籍</a:t>
            </a:r>
            <a:r>
              <a:rPr lang="zh-TW" altLang="zh-TW" sz="1600" dirty="0"/>
              <a:t>，我推薦這本。</a:t>
            </a:r>
          </a:p>
          <a:p>
            <a:endParaRPr lang="zh-TW" altLang="en-US" sz="1600" dirty="0"/>
          </a:p>
        </p:txBody>
      </p:sp>
      <p:sp>
        <p:nvSpPr>
          <p:cNvPr id="4" name="投影片編號版面配置區 3"/>
          <p:cNvSpPr>
            <a:spLocks noGrp="1"/>
          </p:cNvSpPr>
          <p:nvPr>
            <p:ph type="sldNum" sz="quarter" idx="11"/>
          </p:nvPr>
        </p:nvSpPr>
        <p:spPr/>
        <p:txBody>
          <a:bodyPr/>
          <a:lstStyle/>
          <a:p>
            <a:r>
              <a:rPr lang="en-US" altLang="zh-TW" dirty="0" smtClean="0"/>
              <a:t>0-</a:t>
            </a:r>
            <a:fld id="{01737AE9-E746-44BF-B662-1129501DEE51}" type="slidenum">
              <a:rPr lang="en-US" altLang="zh-TW" smtClean="0"/>
              <a:pPr/>
              <a:t>31</a:t>
            </a:fld>
            <a:endParaRPr lang="en-US" altLang="zh-TW" dirty="0"/>
          </a:p>
        </p:txBody>
      </p:sp>
      <p:sp>
        <p:nvSpPr>
          <p:cNvPr id="5" name="頁尾版面配置區 4"/>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3079642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body" idx="1"/>
          </p:nvPr>
        </p:nvSpPr>
        <p:spPr>
          <a:xfrm>
            <a:off x="611560" y="1412776"/>
            <a:ext cx="7992815" cy="4506913"/>
          </a:xfrm>
        </p:spPr>
        <p:txBody>
          <a:bodyPr/>
          <a:lstStyle/>
          <a:p>
            <a:pPr eaLnBrk="1" hangingPunct="1">
              <a:buFont typeface="Wingdings" pitchFamily="2" charset="2"/>
              <a:buChar char="n"/>
              <a:defRPr/>
            </a:pPr>
            <a:r>
              <a:rPr lang="zh-TW" altLang="en-US" sz="1600" dirty="0" smtClean="0"/>
              <a:t>本課程之資料主要由下面四個來源</a:t>
            </a:r>
            <a:r>
              <a:rPr lang="zh-TW" altLang="en-US" sz="1600" dirty="0" smtClean="0">
                <a:latin typeface="新細明體"/>
                <a:ea typeface="新細明體"/>
              </a:rPr>
              <a:t>，建議學員可以購買其中之一。</a:t>
            </a:r>
            <a:endParaRPr lang="en-US" altLang="zh-TW" sz="1600" dirty="0" smtClean="0">
              <a:latin typeface="新細明體"/>
              <a:ea typeface="新細明體"/>
            </a:endParaRPr>
          </a:p>
          <a:p>
            <a:pPr eaLnBrk="1" hangingPunct="1">
              <a:buFont typeface="Wingdings" pitchFamily="2" charset="2"/>
              <a:buChar char="n"/>
              <a:defRPr/>
            </a:pPr>
            <a:r>
              <a:rPr lang="zh-TW" altLang="en-US" sz="1600" dirty="0" smtClean="0">
                <a:latin typeface="新細明體"/>
                <a:ea typeface="新細明體"/>
              </a:rPr>
              <a:t>建議下載我們的講義，隨著講義</a:t>
            </a:r>
            <a:r>
              <a:rPr lang="zh-TW" altLang="en-US" sz="1600" dirty="0">
                <a:latin typeface="新細明體"/>
                <a:ea typeface="新細明體"/>
              </a:rPr>
              <a:t>，</a:t>
            </a:r>
            <a:r>
              <a:rPr lang="zh-TW" altLang="en-US" sz="1600" dirty="0" smtClean="0">
                <a:latin typeface="新細明體"/>
                <a:ea typeface="新細明體"/>
              </a:rPr>
              <a:t>一面觀看線上課程，一面研讀一本教科書，應會有很好的學習效果。</a:t>
            </a:r>
            <a:endParaRPr lang="en-US" altLang="zh-TW" sz="1600" dirty="0" smtClean="0">
              <a:latin typeface="新細明體"/>
              <a:ea typeface="新細明體"/>
            </a:endParaRPr>
          </a:p>
          <a:p>
            <a:pPr eaLnBrk="1" hangingPunct="1">
              <a:buFont typeface="Wingdings" pitchFamily="2" charset="2"/>
              <a:buChar char="n"/>
              <a:defRPr/>
            </a:pPr>
            <a:r>
              <a:rPr lang="zh-TW" altLang="en-US" sz="1600" dirty="0" smtClean="0">
                <a:latin typeface="新細明體"/>
                <a:ea typeface="新細明體"/>
              </a:rPr>
              <a:t>教科書及資料來源</a:t>
            </a:r>
            <a:r>
              <a:rPr lang="en-US" altLang="zh-TW" sz="1600" dirty="0" smtClean="0">
                <a:latin typeface="新細明體"/>
                <a:ea typeface="新細明體"/>
              </a:rPr>
              <a:t>:</a:t>
            </a:r>
          </a:p>
          <a:p>
            <a:pPr eaLnBrk="1" hangingPunct="1">
              <a:lnSpc>
                <a:spcPct val="60000"/>
              </a:lnSpc>
              <a:defRPr/>
            </a:pPr>
            <a:endParaRPr lang="en-US" altLang="zh-TW" sz="200" dirty="0"/>
          </a:p>
          <a:p>
            <a:pPr eaLnBrk="1" hangingPunct="1">
              <a:lnSpc>
                <a:spcPct val="60000"/>
              </a:lnSpc>
              <a:buNone/>
              <a:defRPr/>
            </a:pPr>
            <a:r>
              <a:rPr lang="en-US" altLang="zh-TW" sz="1400" dirty="0"/>
              <a:t>      </a:t>
            </a:r>
            <a:r>
              <a:rPr lang="en-US" altLang="zh-TW" sz="1400" dirty="0" smtClean="0"/>
              <a:t>  1</a:t>
            </a:r>
            <a:r>
              <a:rPr lang="en-US" altLang="zh-TW" sz="1400" dirty="0"/>
              <a:t>. C. J. Date,  An Introduction to Database Systems, 8th edition, </a:t>
            </a:r>
            <a:r>
              <a:rPr lang="en-US" altLang="zh-TW" sz="1400" dirty="0" smtClean="0"/>
              <a:t>Addison-Wesley, 2004</a:t>
            </a:r>
            <a:r>
              <a:rPr lang="en-US" altLang="zh-TW" sz="1400" dirty="0"/>
              <a:t>.</a:t>
            </a:r>
          </a:p>
          <a:p>
            <a:pPr>
              <a:lnSpc>
                <a:spcPct val="70000"/>
              </a:lnSpc>
              <a:buFont typeface="Wingdings" pitchFamily="2" charset="2"/>
              <a:buNone/>
              <a:defRPr/>
            </a:pPr>
            <a:r>
              <a:rPr lang="en-US" altLang="zh-TW" sz="1400" dirty="0"/>
              <a:t>      </a:t>
            </a:r>
            <a:r>
              <a:rPr lang="en-US" altLang="zh-TW" sz="1400" dirty="0" smtClean="0"/>
              <a:t>  </a:t>
            </a:r>
            <a:r>
              <a:rPr lang="en-US" altLang="zh-TW" sz="1400" dirty="0"/>
              <a:t>2. A. </a:t>
            </a:r>
            <a:r>
              <a:rPr lang="en-US" altLang="zh-TW" sz="1400" dirty="0" err="1" smtClean="0"/>
              <a:t>Silberschatz</a:t>
            </a:r>
            <a:r>
              <a:rPr lang="en-US" altLang="zh-TW" sz="1400" dirty="0" smtClean="0"/>
              <a:t>, etc., </a:t>
            </a:r>
            <a:r>
              <a:rPr lang="en-US" altLang="zh-TW" sz="1400" dirty="0"/>
              <a:t>Database System Concepts, 5th edition, McGraw Hill, </a:t>
            </a:r>
            <a:r>
              <a:rPr lang="en-US" altLang="zh-TW" sz="1400" dirty="0" smtClean="0"/>
              <a:t>2006.</a:t>
            </a:r>
          </a:p>
          <a:p>
            <a:pPr>
              <a:lnSpc>
                <a:spcPct val="70000"/>
              </a:lnSpc>
              <a:buNone/>
              <a:defRPr/>
            </a:pPr>
            <a:r>
              <a:rPr lang="en-US" altLang="zh-TW" sz="1400" dirty="0"/>
              <a:t> </a:t>
            </a:r>
            <a:r>
              <a:rPr lang="en-US" altLang="zh-TW" sz="1400" dirty="0" smtClean="0"/>
              <a:t>       3</a:t>
            </a:r>
            <a:r>
              <a:rPr lang="en-US" altLang="zh-TW" sz="1400" dirty="0"/>
              <a:t>. J. D. </a:t>
            </a:r>
            <a:r>
              <a:rPr lang="en-US" altLang="zh-TW" sz="1400" dirty="0" smtClean="0"/>
              <a:t>Ullman and J. </a:t>
            </a:r>
            <a:r>
              <a:rPr lang="en-US" altLang="zh-TW" sz="1400" dirty="0" err="1" smtClean="0"/>
              <a:t>Widom</a:t>
            </a:r>
            <a:r>
              <a:rPr lang="en-US" altLang="zh-TW" sz="1400" dirty="0" smtClean="0"/>
              <a:t>, </a:t>
            </a:r>
            <a:r>
              <a:rPr lang="en-US" altLang="zh-TW" sz="1400" dirty="0"/>
              <a:t>A First Course in Database </a:t>
            </a:r>
            <a:r>
              <a:rPr lang="en-US" altLang="zh-TW" sz="1400" dirty="0" smtClean="0"/>
              <a:t>Systems, 3rd edition,  Prentice Hall, 2007.</a:t>
            </a:r>
            <a:endParaRPr lang="en-US" altLang="zh-TW" sz="1400" dirty="0"/>
          </a:p>
          <a:p>
            <a:pPr eaLnBrk="1" hangingPunct="1">
              <a:lnSpc>
                <a:spcPct val="60000"/>
              </a:lnSpc>
              <a:buFont typeface="Wingdings" pitchFamily="2" charset="2"/>
              <a:buNone/>
              <a:defRPr/>
            </a:pPr>
            <a:r>
              <a:rPr lang="en-US" altLang="zh-TW" sz="1400" dirty="0"/>
              <a:t>      </a:t>
            </a:r>
            <a:r>
              <a:rPr lang="en-US" altLang="zh-TW" sz="1400" dirty="0" smtClean="0"/>
              <a:t>  </a:t>
            </a:r>
            <a:r>
              <a:rPr lang="en-US" altLang="zh-TW" sz="1400" dirty="0"/>
              <a:t>4. </a:t>
            </a:r>
            <a:r>
              <a:rPr lang="en-US" altLang="zh-TW" sz="1400" dirty="0" smtClean="0"/>
              <a:t>Cited papers (</a:t>
            </a:r>
            <a:r>
              <a:rPr lang="zh-TW" altLang="en-US" sz="1400" dirty="0" smtClean="0"/>
              <a:t>講義中提到之參考文獻</a:t>
            </a:r>
            <a:r>
              <a:rPr lang="en-US" altLang="zh-TW" sz="1400" dirty="0" smtClean="0"/>
              <a:t>)</a:t>
            </a:r>
            <a:endParaRPr lang="en-US" altLang="zh-TW" sz="1400" dirty="0"/>
          </a:p>
          <a:p>
            <a:pPr eaLnBrk="1" hangingPunct="1">
              <a:lnSpc>
                <a:spcPct val="80000"/>
              </a:lnSpc>
              <a:defRPr/>
            </a:pPr>
            <a:endParaRPr lang="en-US" altLang="zh-TW" sz="2000" b="1" dirty="0" smtClean="0"/>
          </a:p>
          <a:p>
            <a:pPr eaLnBrk="1" hangingPunct="1">
              <a:lnSpc>
                <a:spcPct val="80000"/>
              </a:lnSpc>
              <a:defRPr/>
            </a:pPr>
            <a:endParaRPr lang="en-US" altLang="zh-TW" sz="2000" b="1" dirty="0" smtClean="0"/>
          </a:p>
        </p:txBody>
      </p:sp>
      <p:sp>
        <p:nvSpPr>
          <p:cNvPr id="7171" name="Rectangle 3"/>
          <p:cNvSpPr>
            <a:spLocks noChangeArrowheads="1"/>
          </p:cNvSpPr>
          <p:nvPr/>
        </p:nvSpPr>
        <p:spPr bwMode="auto">
          <a:xfrm>
            <a:off x="1260301" y="620688"/>
            <a:ext cx="66960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TW" altLang="en-US" sz="3600" b="1" dirty="0" smtClean="0"/>
              <a:t>課程資料來源 </a:t>
            </a:r>
            <a:r>
              <a:rPr lang="en-US" altLang="zh-TW" sz="3600" dirty="0" smtClean="0"/>
              <a:t>(</a:t>
            </a:r>
            <a:r>
              <a:rPr lang="en-US" altLang="zh-TW" sz="3600" b="1" dirty="0" smtClean="0">
                <a:latin typeface="Times New Roman" pitchFamily="18" charset="0"/>
                <a:ea typeface="華康行書體(P)" pitchFamily="66" charset="-120"/>
              </a:rPr>
              <a:t>Course Materials)</a:t>
            </a:r>
            <a:endParaRPr lang="en-US" altLang="zh-TW" sz="3600" b="1" dirty="0">
              <a:latin typeface="Times New Roman" pitchFamily="18" charset="0"/>
              <a:ea typeface="華康行書體(P)" pitchFamily="66" charset="-120"/>
            </a:endParaRPr>
          </a:p>
        </p:txBody>
      </p:sp>
      <p:sp>
        <p:nvSpPr>
          <p:cNvPr id="4" name="投影片編號版面配置區 3"/>
          <p:cNvSpPr>
            <a:spLocks noGrp="1"/>
          </p:cNvSpPr>
          <p:nvPr>
            <p:ph type="sldNum" sz="quarter" idx="11"/>
          </p:nvPr>
        </p:nvSpPr>
        <p:spPr>
          <a:xfrm>
            <a:off x="6858000" y="6248400"/>
            <a:ext cx="1905000" cy="457200"/>
          </a:xfrm>
        </p:spPr>
        <p:txBody>
          <a:bodyPr/>
          <a:lstStyle/>
          <a:p>
            <a:r>
              <a:rPr lang="en-US" altLang="zh-TW" dirty="0" smtClean="0"/>
              <a:t>0-</a:t>
            </a:r>
            <a:fld id="{01737AE9-E746-44BF-B662-1129501DEE51}" type="slidenum">
              <a:rPr lang="en-US" altLang="zh-TW" smtClean="0"/>
              <a:pPr/>
              <a:t>32</a:t>
            </a:fld>
            <a:endParaRPr lang="en-US" altLang="zh-TW" dirty="0"/>
          </a:p>
        </p:txBody>
      </p:sp>
    </p:spTree>
    <p:extLst>
      <p:ext uri="{BB962C8B-B14F-4D97-AF65-F5344CB8AC3E}">
        <p14:creationId xmlns:p14="http://schemas.microsoft.com/office/powerpoint/2010/main" val="9386431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r>
              <a:rPr lang="en-US" altLang="zh-TW" dirty="0" smtClean="0"/>
              <a:t>0-</a:t>
            </a:r>
            <a:fld id="{92A02B47-088B-45F9-936E-A43B867C913B}" type="slidenum">
              <a:rPr lang="en-US" altLang="zh-TW" smtClean="0"/>
              <a:pPr/>
              <a:t>33</a:t>
            </a:fld>
            <a:endParaRPr lang="en-US" altLang="zh-TW" dirty="0"/>
          </a:p>
        </p:txBody>
      </p:sp>
      <p:sp>
        <p:nvSpPr>
          <p:cNvPr id="3" name="文字方塊 2"/>
          <p:cNvSpPr txBox="1"/>
          <p:nvPr/>
        </p:nvSpPr>
        <p:spPr>
          <a:xfrm>
            <a:off x="1259632" y="2852936"/>
            <a:ext cx="6624736" cy="1200329"/>
          </a:xfrm>
          <a:prstGeom prst="rect">
            <a:avLst/>
          </a:prstGeom>
          <a:noFill/>
        </p:spPr>
        <p:txBody>
          <a:bodyPr wrap="square" rtlCol="0">
            <a:spAutoFit/>
          </a:bodyPr>
          <a:lstStyle/>
          <a:p>
            <a:r>
              <a:rPr lang="en-US" altLang="zh-TW" sz="7200" dirty="0"/>
              <a:t>e</a:t>
            </a:r>
            <a:r>
              <a:rPr lang="en-US" altLang="zh-TW" sz="7200" dirty="0" smtClean="0"/>
              <a:t>nd of unit 0</a:t>
            </a:r>
            <a:endParaRPr lang="zh-TW" altLang="en-US" sz="7200" dirty="0"/>
          </a:p>
        </p:txBody>
      </p:sp>
      <p:sp>
        <p:nvSpPr>
          <p:cNvPr id="4" name="頁尾版面配置區 3"/>
          <p:cNvSpPr>
            <a:spLocks noGrp="1"/>
          </p:cNvSpPr>
          <p:nvPr>
            <p:ph type="ftr" sz="quarter" idx="10"/>
          </p:nvPr>
        </p:nvSpPr>
        <p:spPr/>
        <p:txBody>
          <a:bodyPr/>
          <a:lstStyle/>
          <a:p>
            <a:r>
              <a:rPr lang="en-US" altLang="zh-TW" smtClean="0"/>
              <a:t>Overview </a:t>
            </a:r>
            <a:r>
              <a:rPr lang="zh-TW" altLang="en-US" smtClean="0"/>
              <a:t>課程介紹</a:t>
            </a:r>
            <a:endParaRPr lang="en-US" altLang="zh-TW"/>
          </a:p>
        </p:txBody>
      </p:sp>
    </p:spTree>
    <p:extLst>
      <p:ext uri="{BB962C8B-B14F-4D97-AF65-F5344CB8AC3E}">
        <p14:creationId xmlns:p14="http://schemas.microsoft.com/office/powerpoint/2010/main" val="3353136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381000"/>
            <a:ext cx="828092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TW" altLang="en-US" dirty="0" smtClean="0">
                <a:ea typeface="標楷體"/>
                <a:cs typeface="新細明體"/>
              </a:rPr>
              <a:t>雲端</a:t>
            </a:r>
            <a:r>
              <a:rPr lang="zh-TW" altLang="en-US" dirty="0" smtClean="0">
                <a:latin typeface="新細明體"/>
                <a:ea typeface="新細明體"/>
                <a:cs typeface="新細明體"/>
              </a:rPr>
              <a:t>、</a:t>
            </a:r>
            <a:r>
              <a:rPr lang="zh-TW" altLang="en-US" dirty="0" smtClean="0">
                <a:ea typeface="標楷體"/>
                <a:cs typeface="新細明體"/>
              </a:rPr>
              <a:t>巨</a:t>
            </a:r>
            <a:r>
              <a:rPr lang="zh-TW" altLang="en-US" dirty="0">
                <a:ea typeface="標楷體"/>
                <a:cs typeface="新細明體"/>
              </a:rPr>
              <a:t>量</a:t>
            </a:r>
            <a:r>
              <a:rPr lang="zh-TW" altLang="en-US" dirty="0" smtClean="0">
                <a:ea typeface="標楷體"/>
                <a:cs typeface="新細明體"/>
              </a:rPr>
              <a:t>資料</a:t>
            </a:r>
            <a:r>
              <a:rPr lang="en-US" altLang="zh-TW" dirty="0" smtClean="0">
                <a:ea typeface="標楷體"/>
                <a:cs typeface="新細明體"/>
              </a:rPr>
              <a:t>(Big Data) vs.</a:t>
            </a:r>
            <a:r>
              <a:rPr lang="zh-TW" altLang="en-US" dirty="0">
                <a:ea typeface="標楷體"/>
                <a:cs typeface="新細明體"/>
              </a:rPr>
              <a:t>資料庫</a:t>
            </a:r>
          </a:p>
        </p:txBody>
      </p:sp>
      <p:sp>
        <p:nvSpPr>
          <p:cNvPr id="3" name="內容版面配置區 2"/>
          <p:cNvSpPr>
            <a:spLocks noGrp="1"/>
          </p:cNvSpPr>
          <p:nvPr>
            <p:ph idx="1"/>
          </p:nvPr>
        </p:nvSpPr>
        <p:spPr>
          <a:xfrm>
            <a:off x="827584" y="1350316"/>
            <a:ext cx="7894444" cy="2798764"/>
          </a:xfrm>
        </p:spPr>
        <p:txBody>
          <a:bodyPr/>
          <a:lstStyle/>
          <a:p>
            <a:pPr>
              <a:spcAft>
                <a:spcPts val="0"/>
              </a:spcAft>
            </a:pPr>
            <a:r>
              <a:rPr lang="en-US" altLang="zh-TW" sz="1600" dirty="0" smtClean="0">
                <a:ea typeface="標楷體"/>
                <a:cs typeface="新細明體"/>
              </a:rPr>
              <a:t>Big Data (</a:t>
            </a:r>
            <a:r>
              <a:rPr lang="zh-TW" altLang="en-US" sz="1600" dirty="0">
                <a:ea typeface="標楷體"/>
                <a:cs typeface="新細明體"/>
              </a:rPr>
              <a:t>巨量</a:t>
            </a:r>
            <a:r>
              <a:rPr lang="zh-TW" altLang="en-US" sz="1600" dirty="0" smtClean="0">
                <a:ea typeface="標楷體"/>
                <a:cs typeface="新細明體"/>
              </a:rPr>
              <a:t>資訊</a:t>
            </a:r>
            <a:r>
              <a:rPr lang="zh-TW" altLang="en-US" sz="1600" dirty="0" smtClean="0">
                <a:latin typeface="新細明體"/>
                <a:ea typeface="新細明體"/>
                <a:cs typeface="新細明體"/>
              </a:rPr>
              <a:t>、</a:t>
            </a:r>
            <a:r>
              <a:rPr lang="zh-TW" altLang="en-US" sz="1600" dirty="0" smtClean="0">
                <a:ea typeface="標楷體"/>
                <a:cs typeface="新細明體"/>
              </a:rPr>
              <a:t>超</a:t>
            </a:r>
            <a:r>
              <a:rPr lang="zh-TW" altLang="en-US" sz="1600" dirty="0">
                <a:ea typeface="標楷體"/>
                <a:cs typeface="新細明體"/>
              </a:rPr>
              <a:t>大量的</a:t>
            </a:r>
            <a:r>
              <a:rPr lang="zh-TW" altLang="en-US" sz="1600" dirty="0" smtClean="0">
                <a:ea typeface="標楷體"/>
                <a:cs typeface="新細明體"/>
              </a:rPr>
              <a:t>資料</a:t>
            </a:r>
            <a:r>
              <a:rPr lang="zh-TW" altLang="en-US" sz="1600" dirty="0" smtClean="0">
                <a:latin typeface="新細明體"/>
                <a:ea typeface="新細明體"/>
                <a:cs typeface="新細明體"/>
              </a:rPr>
              <a:t>、</a:t>
            </a:r>
            <a:r>
              <a:rPr lang="zh-TW" altLang="en-US" sz="1600" dirty="0" smtClean="0">
                <a:ea typeface="標楷體"/>
                <a:cs typeface="新細明體"/>
              </a:rPr>
              <a:t>海量資料</a:t>
            </a:r>
            <a:r>
              <a:rPr lang="en-US" altLang="zh-TW" sz="1600" dirty="0" smtClean="0">
                <a:ea typeface="標楷體"/>
                <a:cs typeface="新細明體"/>
              </a:rPr>
              <a:t>)</a:t>
            </a:r>
            <a:endParaRPr lang="en-US" altLang="zh-TW" sz="1600" dirty="0">
              <a:ea typeface="標楷體"/>
              <a:cs typeface="新細明體"/>
            </a:endParaRPr>
          </a:p>
          <a:p>
            <a:pPr lvl="1">
              <a:spcAft>
                <a:spcPts val="0"/>
              </a:spcAft>
            </a:pPr>
            <a:r>
              <a:rPr lang="zh-TW" altLang="en-US" sz="1400" dirty="0" smtClean="0">
                <a:ea typeface="標楷體"/>
                <a:cs typeface="新細明體"/>
              </a:rPr>
              <a:t>是指對於</a:t>
            </a:r>
            <a:r>
              <a:rPr lang="zh-TW" altLang="en-US" sz="1400" dirty="0">
                <a:ea typeface="標楷體"/>
                <a:cs typeface="新細明體"/>
              </a:rPr>
              <a:t>大量資料處理的工具、程序、方法和流程等的</a:t>
            </a:r>
            <a:r>
              <a:rPr lang="zh-TW" altLang="en-US" sz="1400" dirty="0" smtClean="0">
                <a:ea typeface="標楷體"/>
                <a:cs typeface="新細明體"/>
              </a:rPr>
              <a:t>集合</a:t>
            </a:r>
            <a:endParaRPr lang="en-US" altLang="zh-TW" sz="1400" dirty="0">
              <a:ea typeface="標楷體"/>
              <a:cs typeface="新細明體"/>
            </a:endParaRPr>
          </a:p>
          <a:p>
            <a:pPr lvl="1">
              <a:spcAft>
                <a:spcPts val="0"/>
              </a:spcAft>
            </a:pPr>
            <a:r>
              <a:rPr lang="zh-TW" altLang="en-US" sz="1400" dirty="0" smtClean="0">
                <a:ea typeface="標楷體"/>
                <a:cs typeface="新細明體"/>
              </a:rPr>
              <a:t>資料本身在</a:t>
            </a:r>
            <a:r>
              <a:rPr lang="zh-TW" altLang="en-US" sz="1400" dirty="0">
                <a:ea typeface="標楷體"/>
                <a:cs typeface="新細明體"/>
              </a:rPr>
              <a:t>沒有做任何處理以前</a:t>
            </a:r>
            <a:r>
              <a:rPr lang="zh-TW" altLang="en-US" sz="1400" dirty="0" smtClean="0">
                <a:ea typeface="標楷體"/>
                <a:cs typeface="新細明體"/>
              </a:rPr>
              <a:t>，也許沒有價值，但經過</a:t>
            </a:r>
            <a:r>
              <a:rPr lang="zh-TW" altLang="en-US" sz="1400" dirty="0">
                <a:ea typeface="標楷體"/>
                <a:cs typeface="新細明體"/>
              </a:rPr>
              <a:t>適當</a:t>
            </a:r>
            <a:r>
              <a:rPr lang="zh-TW" altLang="en-US" sz="1400" dirty="0" smtClean="0">
                <a:ea typeface="標楷體"/>
                <a:cs typeface="新細明體"/>
              </a:rPr>
              <a:t>的分析萃取才能顯</a:t>
            </a:r>
            <a:r>
              <a:rPr lang="zh-TW" altLang="en-US" sz="1400" dirty="0">
                <a:ea typeface="標楷體"/>
                <a:cs typeface="新細明體"/>
              </a:rPr>
              <a:t>出</a:t>
            </a:r>
            <a:r>
              <a:rPr lang="zh-TW" altLang="en-US" sz="1400" dirty="0" smtClean="0">
                <a:ea typeface="標楷體"/>
                <a:cs typeface="新細明體"/>
              </a:rPr>
              <a:t>價值</a:t>
            </a:r>
            <a:endParaRPr lang="en-US" altLang="zh-TW" sz="1400" dirty="0" smtClean="0">
              <a:ea typeface="標楷體"/>
              <a:cs typeface="新細明體"/>
            </a:endParaRPr>
          </a:p>
          <a:p>
            <a:pPr>
              <a:spcAft>
                <a:spcPts val="0"/>
              </a:spcAft>
            </a:pPr>
            <a:r>
              <a:rPr lang="zh-TW" altLang="en-US" sz="1600" dirty="0" smtClean="0">
                <a:ea typeface="標楷體"/>
                <a:cs typeface="新細明體"/>
              </a:rPr>
              <a:t>「</a:t>
            </a:r>
            <a:r>
              <a:rPr lang="zh-TW" altLang="en-US" sz="1600" dirty="0">
                <a:ea typeface="標楷體"/>
                <a:cs typeface="新細明體"/>
              </a:rPr>
              <a:t>巨量資訊可以分析未來、創造商機！」</a:t>
            </a:r>
            <a:endParaRPr lang="zh-TW" altLang="zh-TW" sz="1600" dirty="0">
              <a:ea typeface="標楷體"/>
              <a:cs typeface="新細明體"/>
            </a:endParaRPr>
          </a:p>
          <a:p>
            <a:pPr>
              <a:spcAft>
                <a:spcPts val="0"/>
              </a:spcAft>
            </a:pPr>
            <a:r>
              <a:rPr lang="zh-TW" altLang="en-US" sz="1600" dirty="0" smtClean="0">
                <a:ea typeface="標楷體"/>
                <a:cs typeface="新細明體"/>
              </a:rPr>
              <a:t>資料類型多樣</a:t>
            </a:r>
            <a:r>
              <a:rPr lang="en-US" altLang="zh-TW" sz="1600" dirty="0" smtClean="0">
                <a:ea typeface="標楷體"/>
                <a:cs typeface="新細明體"/>
              </a:rPr>
              <a:t>: Big </a:t>
            </a:r>
            <a:r>
              <a:rPr lang="en-US" altLang="zh-TW" sz="1600" dirty="0">
                <a:ea typeface="標楷體"/>
                <a:cs typeface="新細明體"/>
              </a:rPr>
              <a:t>Data </a:t>
            </a:r>
            <a:r>
              <a:rPr lang="zh-TW" altLang="en-US" sz="1600" dirty="0">
                <a:ea typeface="標楷體"/>
                <a:cs typeface="新細明體"/>
              </a:rPr>
              <a:t>的議題會受到企業重視</a:t>
            </a:r>
            <a:r>
              <a:rPr lang="zh-TW" altLang="en-US" sz="1600" dirty="0" smtClean="0">
                <a:ea typeface="標楷體"/>
                <a:cs typeface="新細明體"/>
              </a:rPr>
              <a:t>，是因為企業所收集</a:t>
            </a:r>
            <a:r>
              <a:rPr lang="zh-TW" altLang="en-US" sz="1600" dirty="0">
                <a:ea typeface="標楷體"/>
                <a:cs typeface="新細明體"/>
              </a:rPr>
              <a:t>的資料</a:t>
            </a:r>
            <a:r>
              <a:rPr lang="zh-TW" altLang="en-US" sz="1600" dirty="0" smtClean="0">
                <a:ea typeface="標楷體"/>
                <a:cs typeface="新細明體"/>
              </a:rPr>
              <a:t>不只是</a:t>
            </a:r>
            <a:r>
              <a:rPr lang="zh-TW" altLang="en-US" sz="1600" dirty="0">
                <a:ea typeface="標楷體"/>
                <a:cs typeface="新細明體"/>
              </a:rPr>
              <a:t>文字的類型，還 包括有影音和</a:t>
            </a:r>
            <a:r>
              <a:rPr lang="zh-TW" altLang="en-US" sz="1600" dirty="0" smtClean="0">
                <a:ea typeface="標楷體"/>
                <a:cs typeface="新細明體"/>
              </a:rPr>
              <a:t>圖像等多樣</a:t>
            </a:r>
            <a:r>
              <a:rPr lang="zh-TW" altLang="en-US" sz="1600" dirty="0">
                <a:ea typeface="標楷體"/>
                <a:cs typeface="新細明體"/>
              </a:rPr>
              <a:t>類型</a:t>
            </a:r>
            <a:endParaRPr lang="en-US" altLang="zh-TW" sz="1600" dirty="0">
              <a:ea typeface="標楷體"/>
              <a:cs typeface="新細明體"/>
            </a:endParaRPr>
          </a:p>
          <a:p>
            <a:pPr>
              <a:spcAft>
                <a:spcPts val="0"/>
              </a:spcAft>
            </a:pPr>
            <a:r>
              <a:rPr lang="zh-TW" altLang="en-US" sz="1600" dirty="0" smtClean="0">
                <a:ea typeface="標楷體"/>
                <a:cs typeface="新細明體"/>
              </a:rPr>
              <a:t>資料來源多元</a:t>
            </a:r>
            <a:r>
              <a:rPr lang="en-US" altLang="zh-TW" sz="1600" dirty="0" smtClean="0">
                <a:ea typeface="標楷體"/>
                <a:cs typeface="新細明體"/>
              </a:rPr>
              <a:t>: </a:t>
            </a:r>
            <a:r>
              <a:rPr lang="zh-TW" altLang="en-US" sz="1600" dirty="0" smtClean="0">
                <a:ea typeface="標楷體"/>
                <a:cs typeface="新細明體"/>
              </a:rPr>
              <a:t>除了</a:t>
            </a:r>
            <a:r>
              <a:rPr lang="zh-TW" altLang="en-US" sz="1600" dirty="0">
                <a:ea typeface="標楷體"/>
                <a:cs typeface="新細明體"/>
              </a:rPr>
              <a:t>傳統的人工輸入和系統計算產生的資料以外，還包含網路上每日產生的大量資料</a:t>
            </a:r>
            <a:r>
              <a:rPr lang="zh-TW" altLang="en-US" sz="1600" dirty="0" smtClean="0">
                <a:ea typeface="標楷體"/>
                <a:cs typeface="新細明體"/>
              </a:rPr>
              <a:t>，其產生</a:t>
            </a:r>
            <a:r>
              <a:rPr lang="zh-TW" altLang="en-US" sz="1600" dirty="0">
                <a:ea typeface="標楷體"/>
                <a:cs typeface="新細明體"/>
              </a:rPr>
              <a:t>的</a:t>
            </a:r>
            <a:r>
              <a:rPr lang="zh-TW" altLang="en-US" sz="1600" dirty="0" smtClean="0">
                <a:ea typeface="標楷體"/>
                <a:cs typeface="新細明體"/>
              </a:rPr>
              <a:t>速度超過</a:t>
            </a:r>
            <a:r>
              <a:rPr lang="zh-TW" altLang="en-US" sz="1600" dirty="0">
                <a:ea typeface="標楷體"/>
                <a:cs typeface="新細明體"/>
              </a:rPr>
              <a:t>人工和現行資料庫所能處理的</a:t>
            </a:r>
            <a:r>
              <a:rPr lang="zh-TW" altLang="en-US" sz="1600" dirty="0" smtClean="0">
                <a:ea typeface="標楷體"/>
                <a:cs typeface="新細明體"/>
              </a:rPr>
              <a:t>能力</a:t>
            </a:r>
            <a:endParaRPr lang="en-US" altLang="zh-TW" sz="1600" dirty="0" smtClean="0">
              <a:ea typeface="標楷體"/>
              <a:cs typeface="新細明體"/>
            </a:endParaRPr>
          </a:p>
        </p:txBody>
      </p:sp>
      <p:sp>
        <p:nvSpPr>
          <p:cNvPr id="4" name="投影片編號版面配置區 3"/>
          <p:cNvSpPr>
            <a:spLocks noGrp="1"/>
          </p:cNvSpPr>
          <p:nvPr>
            <p:ph type="sldNum" sz="quarter" idx="11"/>
          </p:nvPr>
        </p:nvSpPr>
        <p:spPr/>
        <p:txBody>
          <a:bodyPr/>
          <a:lstStyle/>
          <a:p>
            <a:r>
              <a:rPr lang="en-US" altLang="zh-TW" dirty="0" smtClean="0"/>
              <a:t>0-</a:t>
            </a:r>
            <a:fld id="{01737AE9-E746-44BF-B662-1129501DEE51}" type="slidenum">
              <a:rPr lang="en-US" altLang="zh-TW" smtClean="0"/>
              <a:pPr/>
              <a:t>4</a:t>
            </a:fld>
            <a:endParaRPr lang="en-US" altLang="zh-TW" dirty="0"/>
          </a:p>
        </p:txBody>
      </p:sp>
      <p:pic>
        <p:nvPicPr>
          <p:cNvPr id="49154" name="Picture 2" descr="http://3.bp.blogspot.com/-pKUK_OFGPZU/TbFi2-Yf3AI/AAAAAAAAAc0/8VYy_WLvmeA/s320/data+analysis+cartoon+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3933056"/>
            <a:ext cx="3388943" cy="2021740"/>
          </a:xfrm>
          <a:prstGeom prst="rect">
            <a:avLst/>
          </a:prstGeom>
          <a:noFill/>
          <a:extLst>
            <a:ext uri="{909E8E84-426E-40DD-AFC4-6F175D3DCCD1}">
              <a14:hiddenFill xmlns:a14="http://schemas.microsoft.com/office/drawing/2010/main">
                <a:solidFill>
                  <a:srgbClr val="FFFFFF"/>
                </a:solidFill>
              </a14:hiddenFill>
            </a:ext>
          </a:extLst>
        </p:spPr>
      </p:pic>
      <p:sp>
        <p:nvSpPr>
          <p:cNvPr id="71" name="矩形 70"/>
          <p:cNvSpPr/>
          <p:nvPr/>
        </p:nvSpPr>
        <p:spPr>
          <a:xfrm>
            <a:off x="6588224" y="5816297"/>
            <a:ext cx="1734769" cy="276999"/>
          </a:xfrm>
          <a:prstGeom prst="rect">
            <a:avLst/>
          </a:prstGeom>
        </p:spPr>
        <p:txBody>
          <a:bodyPr wrap="none">
            <a:spAutoFit/>
          </a:bodyPr>
          <a:lstStyle/>
          <a:p>
            <a:r>
              <a:rPr lang="zh-TW" altLang="en-US" sz="1200" dirty="0">
                <a:solidFill>
                  <a:srgbClr val="000000"/>
                </a:solidFill>
                <a:latin typeface="新細明體"/>
              </a:rPr>
              <a:t>圖片來源 </a:t>
            </a:r>
            <a:r>
              <a:rPr lang="en-US" altLang="zh-TW" sz="1200" u="sng" dirty="0">
                <a:solidFill>
                  <a:srgbClr val="2288AA"/>
                </a:solidFill>
                <a:latin typeface="新細明體"/>
                <a:hlinkClick r:id="rId3"/>
              </a:rPr>
              <a:t>R-Blogger.com</a:t>
            </a:r>
            <a:endParaRPr lang="zh-TW" altLang="en-US" sz="1200" dirty="0"/>
          </a:p>
        </p:txBody>
      </p:sp>
      <p:sp>
        <p:nvSpPr>
          <p:cNvPr id="72" name="矩形 71"/>
          <p:cNvSpPr/>
          <p:nvPr/>
        </p:nvSpPr>
        <p:spPr>
          <a:xfrm>
            <a:off x="827585" y="3933056"/>
            <a:ext cx="4248471" cy="1446550"/>
          </a:xfrm>
          <a:prstGeom prst="rect">
            <a:avLst/>
          </a:prstGeom>
        </p:spPr>
        <p:txBody>
          <a:bodyPr wrap="square">
            <a:spAutoFit/>
          </a:bodyPr>
          <a:lstStyle/>
          <a:p>
            <a:pPr marL="342900" indent="-342900" algn="l">
              <a:spcBef>
                <a:spcPct val="50000"/>
              </a:spcBef>
              <a:spcAft>
                <a:spcPts val="0"/>
              </a:spcAft>
              <a:buClr>
                <a:srgbClr val="009900"/>
              </a:buClr>
              <a:buSzPct val="70000"/>
              <a:buFont typeface="Wingdings" pitchFamily="2" charset="2"/>
              <a:buChar char="q"/>
            </a:pPr>
            <a:r>
              <a:rPr lang="zh-TW" altLang="en-US" sz="1600" dirty="0" smtClean="0">
                <a:latin typeface="+mn-lt"/>
                <a:ea typeface="標楷體"/>
                <a:cs typeface="新細明體"/>
              </a:rPr>
              <a:t>歷史資料借鏡</a:t>
            </a:r>
            <a:r>
              <a:rPr lang="en-US" altLang="zh-TW" sz="1600" dirty="0" smtClean="0">
                <a:latin typeface="+mn-lt"/>
                <a:ea typeface="標楷體"/>
                <a:cs typeface="新細明體"/>
              </a:rPr>
              <a:t>: </a:t>
            </a:r>
            <a:r>
              <a:rPr lang="zh-TW" altLang="en-US" sz="1600" dirty="0" smtClean="0">
                <a:latin typeface="+mn-lt"/>
                <a:ea typeface="標楷體"/>
                <a:cs typeface="新細明體"/>
              </a:rPr>
              <a:t>資訊化多年後，企業也許累積龐大</a:t>
            </a:r>
            <a:r>
              <a:rPr lang="zh-TW" altLang="en-US" sz="1600" dirty="0">
                <a:latin typeface="+mn-lt"/>
                <a:ea typeface="標楷體"/>
                <a:cs typeface="新細明體"/>
              </a:rPr>
              <a:t>的資料量</a:t>
            </a:r>
            <a:r>
              <a:rPr lang="zh-TW" altLang="en-US" sz="1600" dirty="0" smtClean="0">
                <a:latin typeface="+mn-lt"/>
                <a:ea typeface="標楷體"/>
                <a:cs typeface="新細明體"/>
              </a:rPr>
              <a:t>，企業希望</a:t>
            </a:r>
            <a:r>
              <a:rPr lang="zh-TW" altLang="en-US" sz="1600" dirty="0">
                <a:latin typeface="+mn-lt"/>
                <a:ea typeface="標楷體"/>
                <a:cs typeface="新細明體"/>
              </a:rPr>
              <a:t>能夠從這些超大量資料中，透過一些方法和工具</a:t>
            </a:r>
            <a:r>
              <a:rPr lang="zh-TW" altLang="en-US" sz="1600" dirty="0" smtClean="0">
                <a:latin typeface="+mn-lt"/>
                <a:ea typeface="標楷體"/>
                <a:cs typeface="新細明體"/>
              </a:rPr>
              <a:t>能夠快速取出</a:t>
            </a:r>
            <a:r>
              <a:rPr lang="zh-TW" altLang="en-US" sz="1600" dirty="0">
                <a:latin typeface="+mn-lt"/>
                <a:ea typeface="標楷體"/>
                <a:cs typeface="新細明體"/>
              </a:rPr>
              <a:t>可以幫助</a:t>
            </a:r>
            <a:r>
              <a:rPr lang="zh-TW" altLang="en-US" sz="1600" dirty="0" smtClean="0">
                <a:latin typeface="+mn-lt"/>
                <a:ea typeface="標楷體"/>
                <a:cs typeface="新細明體"/>
              </a:rPr>
              <a:t>企業參</a:t>
            </a:r>
            <a:r>
              <a:rPr lang="zh-TW" altLang="en-US" sz="1600" dirty="0">
                <a:latin typeface="+mn-lt"/>
                <a:ea typeface="標楷體"/>
                <a:cs typeface="新細明體"/>
              </a:rPr>
              <a:t>考</a:t>
            </a:r>
            <a:r>
              <a:rPr lang="zh-TW" altLang="en-US" sz="1600" dirty="0" smtClean="0">
                <a:latin typeface="+mn-lt"/>
                <a:ea typeface="標楷體"/>
                <a:cs typeface="新細明體"/>
              </a:rPr>
              <a:t>應變</a:t>
            </a:r>
            <a:r>
              <a:rPr lang="zh-TW" altLang="en-US" sz="1600" dirty="0">
                <a:latin typeface="+mn-lt"/>
                <a:ea typeface="標楷體"/>
                <a:cs typeface="新細明體"/>
              </a:rPr>
              <a:t>的資訊</a:t>
            </a:r>
            <a:r>
              <a:rPr lang="zh-TW" altLang="en-US" sz="1600" dirty="0" smtClean="0">
                <a:latin typeface="+mn-lt"/>
                <a:ea typeface="標楷體"/>
                <a:cs typeface="新細明體"/>
              </a:rPr>
              <a:t>哩</a:t>
            </a:r>
            <a:r>
              <a:rPr lang="en-US" altLang="zh-TW" sz="1600" dirty="0" smtClean="0">
                <a:latin typeface="+mn-lt"/>
                <a:ea typeface="標楷體"/>
                <a:cs typeface="新細明體"/>
              </a:rPr>
              <a:t>!</a:t>
            </a:r>
          </a:p>
          <a:p>
            <a:pPr marL="342900" indent="-342900" algn="l">
              <a:spcBef>
                <a:spcPct val="50000"/>
              </a:spcBef>
              <a:spcAft>
                <a:spcPts val="0"/>
              </a:spcAft>
              <a:buClr>
                <a:srgbClr val="009900"/>
              </a:buClr>
              <a:buSzPct val="70000"/>
              <a:buFont typeface="Wingdings" pitchFamily="2" charset="2"/>
              <a:buChar char="q"/>
            </a:pPr>
            <a:r>
              <a:rPr lang="zh-TW" altLang="en-US" sz="1600" dirty="0">
                <a:latin typeface="+mn-lt"/>
                <a:ea typeface="標楷體"/>
                <a:cs typeface="新細明體"/>
              </a:rPr>
              <a:t>了解資料庫也可幫助了解巨量資料</a:t>
            </a:r>
          </a:p>
        </p:txBody>
      </p:sp>
      <p:sp>
        <p:nvSpPr>
          <p:cNvPr id="5" name="頁尾版面配置區 4"/>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2721988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3568" y="404664"/>
            <a:ext cx="7543800" cy="838200"/>
          </a:xfrm>
        </p:spPr>
        <p:txBody>
          <a:bodyPr/>
          <a:lstStyle/>
          <a:p>
            <a:r>
              <a:rPr lang="zh-TW" altLang="zh-TW" dirty="0">
                <a:ea typeface="標楷體"/>
                <a:cs typeface="新細明體"/>
              </a:rPr>
              <a:t>課程</a:t>
            </a:r>
            <a:r>
              <a:rPr lang="zh-TW" altLang="zh-TW" dirty="0" smtClean="0">
                <a:ea typeface="標楷體"/>
                <a:cs typeface="新細明體"/>
              </a:rPr>
              <a:t>目標</a:t>
            </a:r>
            <a:endParaRPr lang="zh-TW" altLang="en-US" dirty="0"/>
          </a:p>
        </p:txBody>
      </p:sp>
      <p:sp>
        <p:nvSpPr>
          <p:cNvPr id="3" name="內容版面配置區 2"/>
          <p:cNvSpPr>
            <a:spLocks noGrp="1"/>
          </p:cNvSpPr>
          <p:nvPr>
            <p:ph idx="1"/>
          </p:nvPr>
        </p:nvSpPr>
        <p:spPr>
          <a:xfrm>
            <a:off x="611560" y="1412776"/>
            <a:ext cx="7920880" cy="4648200"/>
          </a:xfrm>
        </p:spPr>
        <p:txBody>
          <a:bodyPr/>
          <a:lstStyle/>
          <a:p>
            <a:pPr>
              <a:spcAft>
                <a:spcPts val="0"/>
              </a:spcAft>
            </a:pPr>
            <a:r>
              <a:rPr lang="zh-TW" altLang="zh-TW" sz="2000" b="1" dirty="0" smtClean="0">
                <a:ea typeface="標楷體"/>
                <a:cs typeface="新細明體"/>
              </a:rPr>
              <a:t>會</a:t>
            </a:r>
            <a:r>
              <a:rPr lang="zh-TW" altLang="en-US" sz="2000" b="1" dirty="0">
                <a:ea typeface="標楷體"/>
                <a:cs typeface="新細明體"/>
              </a:rPr>
              <a:t>使</a:t>
            </a:r>
            <a:r>
              <a:rPr lang="zh-TW" altLang="zh-TW" sz="2000" b="1" dirty="0">
                <a:ea typeface="標楷體"/>
                <a:cs typeface="新細明體"/>
              </a:rPr>
              <a:t>用資料庫</a:t>
            </a:r>
            <a:r>
              <a:rPr lang="zh-TW" altLang="zh-TW" sz="2000" b="1" dirty="0" smtClean="0">
                <a:ea typeface="標楷體"/>
                <a:cs typeface="新細明體"/>
              </a:rPr>
              <a:t>系統</a:t>
            </a:r>
            <a:endParaRPr lang="en-US" altLang="zh-TW" sz="2000" b="1" dirty="0">
              <a:ea typeface="標楷體"/>
              <a:cs typeface="新細明體"/>
            </a:endParaRPr>
          </a:p>
          <a:p>
            <a:pPr marL="742950" lvl="2" indent="-342900">
              <a:spcBef>
                <a:spcPts val="0"/>
              </a:spcBef>
              <a:spcAft>
                <a:spcPts val="0"/>
              </a:spcAft>
              <a:buSzPct val="70000"/>
              <a:buFont typeface="Wingdings" pitchFamily="2" charset="2"/>
              <a:buChar char="q"/>
            </a:pPr>
            <a:r>
              <a:rPr lang="zh-TW" altLang="zh-TW" sz="1800" dirty="0">
                <a:ea typeface="標楷體"/>
                <a:cs typeface="新細明體"/>
              </a:rPr>
              <a:t>學</a:t>
            </a:r>
            <a:r>
              <a:rPr lang="zh-TW" altLang="en-US" sz="1800" dirty="0">
                <a:ea typeface="標楷體"/>
                <a:cs typeface="新細明體"/>
              </a:rPr>
              <a:t>員</a:t>
            </a:r>
            <a:r>
              <a:rPr lang="zh-TW" altLang="zh-TW" sz="1800" dirty="0">
                <a:ea typeface="標楷體"/>
                <a:cs typeface="新細明體"/>
              </a:rPr>
              <a:t>會使用資料庫管理系統</a:t>
            </a:r>
            <a:r>
              <a:rPr lang="en-US" altLang="zh-TW" sz="1800" dirty="0">
                <a:ea typeface="標楷體"/>
                <a:cs typeface="新細明體"/>
              </a:rPr>
              <a:t>(DBMS) </a:t>
            </a:r>
            <a:r>
              <a:rPr lang="zh-TW" altLang="zh-TW" sz="1800" dirty="0">
                <a:ea typeface="標楷體"/>
                <a:cs typeface="新細明體"/>
              </a:rPr>
              <a:t>來處理及存取大量的資料</a:t>
            </a:r>
            <a:endParaRPr lang="en-US" altLang="zh-TW" sz="1800" dirty="0">
              <a:ea typeface="標楷體"/>
              <a:cs typeface="新細明體"/>
            </a:endParaRPr>
          </a:p>
          <a:p>
            <a:pPr marL="742950" lvl="2" indent="-342900">
              <a:spcBef>
                <a:spcPts val="0"/>
              </a:spcBef>
              <a:spcAft>
                <a:spcPts val="0"/>
              </a:spcAft>
              <a:buSzPct val="70000"/>
              <a:buFont typeface="Wingdings" pitchFamily="2" charset="2"/>
              <a:buChar char="q"/>
            </a:pPr>
            <a:r>
              <a:rPr lang="zh-TW" altLang="zh-TW" sz="1800" dirty="0">
                <a:ea typeface="標楷體"/>
                <a:cs typeface="新細明體"/>
              </a:rPr>
              <a:t>而且是方便的、有效率的</a:t>
            </a:r>
            <a:endParaRPr lang="en-US" altLang="zh-TW" sz="1800" dirty="0">
              <a:ea typeface="標楷體"/>
              <a:cs typeface="新細明體"/>
            </a:endParaRPr>
          </a:p>
          <a:p>
            <a:pPr marL="742950" lvl="2" indent="-342900">
              <a:spcBef>
                <a:spcPts val="0"/>
              </a:spcBef>
              <a:spcAft>
                <a:spcPts val="0"/>
              </a:spcAft>
              <a:buSzPct val="70000"/>
              <a:buFont typeface="Wingdings" pitchFamily="2" charset="2"/>
              <a:buChar char="q"/>
            </a:pPr>
            <a:r>
              <a:rPr lang="zh-TW" altLang="zh-TW" sz="1800" dirty="0">
                <a:ea typeface="標楷體"/>
                <a:cs typeface="新細明體"/>
              </a:rPr>
              <a:t>再加上是能保持資料正確的、保護資料安全的</a:t>
            </a:r>
            <a:r>
              <a:rPr lang="zh-TW" altLang="zh-TW" sz="1800" dirty="0" smtClean="0">
                <a:ea typeface="標楷體"/>
                <a:cs typeface="新細明體"/>
              </a:rPr>
              <a:t>利用</a:t>
            </a:r>
            <a:endParaRPr lang="en-US" altLang="zh-TW" sz="2000" dirty="0">
              <a:ea typeface="標楷體"/>
              <a:cs typeface="新細明體"/>
            </a:endParaRPr>
          </a:p>
          <a:p>
            <a:pPr>
              <a:spcAft>
                <a:spcPts val="0"/>
              </a:spcAft>
            </a:pPr>
            <a:r>
              <a:rPr lang="zh-TW" altLang="zh-TW" sz="2000" b="1" dirty="0">
                <a:ea typeface="標楷體"/>
                <a:cs typeface="新細明體"/>
              </a:rPr>
              <a:t>能了解資料庫系統</a:t>
            </a:r>
            <a:endParaRPr lang="en-US" altLang="zh-TW" sz="2000" b="1" dirty="0">
              <a:ea typeface="標楷體"/>
              <a:cs typeface="新細明體"/>
            </a:endParaRPr>
          </a:p>
          <a:p>
            <a:pPr marL="742950" lvl="2" indent="-342900">
              <a:spcBef>
                <a:spcPts val="0"/>
              </a:spcBef>
              <a:spcAft>
                <a:spcPts val="0"/>
              </a:spcAft>
              <a:buSzPct val="70000"/>
              <a:buFont typeface="Wingdings" pitchFamily="2" charset="2"/>
              <a:buChar char="q"/>
            </a:pPr>
            <a:r>
              <a:rPr lang="zh-TW" altLang="zh-TW" sz="1800" dirty="0">
                <a:ea typeface="標楷體"/>
                <a:cs typeface="新細明體"/>
              </a:rPr>
              <a:t>探討資料庫管理系統內部底層的設計、運作方式與</a:t>
            </a:r>
            <a:r>
              <a:rPr lang="zh-TW" altLang="zh-TW" sz="1800" dirty="0" smtClean="0">
                <a:ea typeface="標楷體"/>
                <a:cs typeface="新細明體"/>
              </a:rPr>
              <a:t>基本原理</a:t>
            </a:r>
            <a:endParaRPr lang="en-US" altLang="zh-TW" sz="1800" dirty="0" smtClean="0">
              <a:ea typeface="標楷體"/>
              <a:cs typeface="新細明體"/>
            </a:endParaRPr>
          </a:p>
          <a:p>
            <a:pPr marL="742950" lvl="2" indent="-342900">
              <a:spcBef>
                <a:spcPts val="0"/>
              </a:spcBef>
              <a:spcAft>
                <a:spcPts val="0"/>
              </a:spcAft>
              <a:buSzPct val="70000"/>
              <a:buFont typeface="Wingdings" pitchFamily="2" charset="2"/>
              <a:buChar char="q"/>
            </a:pPr>
            <a:r>
              <a:rPr lang="zh-TW" altLang="zh-TW" sz="1800" dirty="0" smtClean="0">
                <a:ea typeface="標楷體"/>
                <a:cs typeface="新細明體"/>
              </a:rPr>
              <a:t>培育</a:t>
            </a:r>
            <a:r>
              <a:rPr lang="zh-TW" altLang="zh-TW" sz="1800" dirty="0">
                <a:ea typeface="標楷體"/>
                <a:cs typeface="新細明體"/>
              </a:rPr>
              <a:t>學生具有能力成為</a:t>
            </a:r>
            <a:r>
              <a:rPr lang="en-US" altLang="zh-TW" sz="1800" dirty="0">
                <a:ea typeface="標楷體"/>
                <a:cs typeface="新細明體"/>
              </a:rPr>
              <a:t>"</a:t>
            </a:r>
            <a:r>
              <a:rPr lang="zh-TW" altLang="zh-TW" sz="1800" dirty="0">
                <a:ea typeface="標楷體"/>
                <a:cs typeface="新細明體"/>
              </a:rPr>
              <a:t>完全內行</a:t>
            </a:r>
            <a:r>
              <a:rPr lang="en-US" altLang="zh-TW" sz="1800" dirty="0">
                <a:ea typeface="標楷體"/>
                <a:cs typeface="新細明體"/>
              </a:rPr>
              <a:t>"</a:t>
            </a:r>
            <a:r>
              <a:rPr lang="zh-TW" altLang="zh-TW" sz="1800" dirty="0">
                <a:ea typeface="標楷體"/>
                <a:cs typeface="新細明體"/>
              </a:rPr>
              <a:t>的資料庫管理師</a:t>
            </a:r>
            <a:r>
              <a:rPr lang="en-US" altLang="zh-TW" sz="1800" dirty="0">
                <a:ea typeface="標楷體"/>
                <a:cs typeface="新細明體"/>
              </a:rPr>
              <a:t>(DBA)</a:t>
            </a:r>
            <a:r>
              <a:rPr lang="zh-TW" altLang="zh-TW" sz="1800" dirty="0">
                <a:ea typeface="標楷體"/>
                <a:cs typeface="新細明體"/>
              </a:rPr>
              <a:t>之基本功力</a:t>
            </a:r>
            <a:r>
              <a:rPr lang="zh-TW" altLang="zh-TW" sz="1800" dirty="0" smtClean="0">
                <a:ea typeface="標楷體"/>
                <a:cs typeface="新細明體"/>
              </a:rPr>
              <a:t>。</a:t>
            </a:r>
            <a:endParaRPr lang="en-US" altLang="zh-TW" sz="1800" dirty="0" smtClean="0">
              <a:ea typeface="標楷體"/>
              <a:cs typeface="新細明體"/>
            </a:endParaRPr>
          </a:p>
          <a:p>
            <a:pPr marL="742950" lvl="2" indent="-342900">
              <a:spcBef>
                <a:spcPts val="0"/>
              </a:spcBef>
              <a:spcAft>
                <a:spcPts val="0"/>
              </a:spcAft>
              <a:buSzPct val="70000"/>
              <a:buFont typeface="Wingdings" pitchFamily="2" charset="2"/>
              <a:buChar char="q"/>
            </a:pPr>
            <a:endParaRPr lang="en-US" altLang="zh-TW" sz="1800" dirty="0" smtClean="0">
              <a:ea typeface="標楷體"/>
              <a:cs typeface="新細明體"/>
            </a:endParaRPr>
          </a:p>
          <a:p>
            <a:pPr marL="342900" lvl="1" indent="-342900">
              <a:spcBef>
                <a:spcPts val="0"/>
              </a:spcBef>
              <a:spcAft>
                <a:spcPts val="0"/>
              </a:spcAft>
              <a:buSzPct val="70000"/>
              <a:buFont typeface="Wingdings" pitchFamily="2" charset="2"/>
              <a:buChar char="q"/>
            </a:pPr>
            <a:r>
              <a:rPr lang="zh-TW" altLang="zh-TW" sz="2000" dirty="0">
                <a:ea typeface="標楷體"/>
                <a:cs typeface="新細明體"/>
              </a:rPr>
              <a:t>所以本課程之目標不只教學員學會用資料庫系統</a:t>
            </a:r>
            <a:endParaRPr lang="en-US" altLang="zh-TW" sz="2000" dirty="0">
              <a:ea typeface="標楷體"/>
              <a:cs typeface="新細明體"/>
            </a:endParaRPr>
          </a:p>
          <a:p>
            <a:pPr marL="742950" lvl="2" indent="-342900">
              <a:spcBef>
                <a:spcPts val="0"/>
              </a:spcBef>
              <a:spcAft>
                <a:spcPts val="0"/>
              </a:spcAft>
              <a:buSzPct val="70000"/>
              <a:buFont typeface="Wingdings" pitchFamily="2" charset="2"/>
              <a:buChar char="q"/>
            </a:pPr>
            <a:r>
              <a:rPr lang="zh-TW" altLang="zh-TW" sz="1800" dirty="0">
                <a:ea typeface="標楷體"/>
                <a:cs typeface="新細明體"/>
              </a:rPr>
              <a:t>好比不只教會開車</a:t>
            </a:r>
            <a:r>
              <a:rPr lang="en-US" altLang="zh-TW" sz="1800" dirty="0">
                <a:ea typeface="標楷體"/>
                <a:cs typeface="新細明體"/>
              </a:rPr>
              <a:t>(</a:t>
            </a:r>
            <a:r>
              <a:rPr lang="zh-TW" altLang="zh-TW" sz="1800" dirty="0">
                <a:ea typeface="標楷體"/>
                <a:cs typeface="新細明體"/>
              </a:rPr>
              <a:t>一般大學部開的</a:t>
            </a:r>
            <a:r>
              <a:rPr lang="en-US" altLang="zh-TW" sz="1800" dirty="0" err="1">
                <a:ea typeface="標楷體"/>
                <a:cs typeface="新細明體"/>
                <a:hlinkClick r:id="rId2"/>
              </a:rPr>
              <a:t>資料庫管理</a:t>
            </a:r>
            <a:r>
              <a:rPr lang="zh-TW" altLang="zh-TW" sz="1800" dirty="0">
                <a:ea typeface="標楷體"/>
                <a:cs typeface="新細明體"/>
              </a:rPr>
              <a:t>課程</a:t>
            </a:r>
            <a:r>
              <a:rPr lang="en-US" altLang="zh-TW" sz="1800" dirty="0">
                <a:ea typeface="標楷體"/>
                <a:cs typeface="新細明體"/>
              </a:rPr>
              <a:t>--</a:t>
            </a:r>
            <a:r>
              <a:rPr lang="zh-TW" altLang="zh-TW" sz="1800" dirty="0">
                <a:ea typeface="標楷體"/>
                <a:cs typeface="新細明體"/>
              </a:rPr>
              <a:t>只學會使用某種資料庫系統</a:t>
            </a:r>
            <a:r>
              <a:rPr lang="en-US" altLang="zh-TW" sz="1800" dirty="0">
                <a:ea typeface="標楷體"/>
                <a:cs typeface="新細明體"/>
              </a:rPr>
              <a:t>)</a:t>
            </a:r>
            <a:r>
              <a:rPr lang="zh-TW" altLang="zh-TW" sz="1800" dirty="0" smtClean="0">
                <a:ea typeface="標楷體"/>
                <a:cs typeface="新細明體"/>
              </a:rPr>
              <a:t>；</a:t>
            </a:r>
            <a:endParaRPr lang="en-US" altLang="zh-TW" sz="1800" dirty="0" smtClean="0">
              <a:ea typeface="標楷體"/>
              <a:cs typeface="新細明體"/>
            </a:endParaRPr>
          </a:p>
          <a:p>
            <a:pPr marL="742950" lvl="2" indent="-342900">
              <a:spcBef>
                <a:spcPts val="0"/>
              </a:spcBef>
              <a:spcAft>
                <a:spcPts val="0"/>
              </a:spcAft>
              <a:buSzPct val="70000"/>
              <a:buFont typeface="Wingdings" pitchFamily="2" charset="2"/>
              <a:buChar char="q"/>
            </a:pPr>
            <a:r>
              <a:rPr lang="zh-TW" altLang="zh-TW" sz="1800" dirty="0" smtClean="0">
                <a:ea typeface="標楷體"/>
                <a:cs typeface="新細明體"/>
              </a:rPr>
              <a:t>還要</a:t>
            </a:r>
            <a:r>
              <a:rPr lang="zh-TW" altLang="zh-TW" sz="1800" dirty="0">
                <a:ea typeface="標楷體"/>
                <a:cs typeface="新細明體"/>
              </a:rPr>
              <a:t>探討汽車內部之架構，至少能分辨引擎蓋下之三油三水之位置及功能</a:t>
            </a:r>
            <a:r>
              <a:rPr lang="en-US" altLang="zh-TW" sz="1800" dirty="0">
                <a:ea typeface="標楷體"/>
                <a:cs typeface="新細明體"/>
              </a:rPr>
              <a:t>(</a:t>
            </a:r>
            <a:r>
              <a:rPr lang="zh-TW" altLang="zh-TW" sz="1800" dirty="0">
                <a:ea typeface="標楷體"/>
                <a:cs typeface="新細明體"/>
              </a:rPr>
              <a:t>即了解資料庫管理系統底層內部的設計及運作方式與原理</a:t>
            </a:r>
            <a:r>
              <a:rPr lang="en-US" altLang="zh-TW" sz="1800" dirty="0">
                <a:ea typeface="標楷體"/>
                <a:cs typeface="新細明體"/>
              </a:rPr>
              <a:t>)</a:t>
            </a:r>
            <a:r>
              <a:rPr lang="zh-TW" altLang="zh-TW" sz="1800" dirty="0" smtClean="0">
                <a:ea typeface="標楷體"/>
                <a:cs typeface="新細明體"/>
              </a:rPr>
              <a:t>。</a:t>
            </a:r>
            <a:endParaRPr lang="en-US" altLang="zh-TW" sz="1800" dirty="0" smtClean="0">
              <a:ea typeface="標楷體"/>
              <a:cs typeface="新細明體"/>
            </a:endParaRPr>
          </a:p>
          <a:p>
            <a:pPr marL="742950" lvl="2" indent="-342900">
              <a:spcBef>
                <a:spcPts val="0"/>
              </a:spcBef>
              <a:spcAft>
                <a:spcPts val="0"/>
              </a:spcAft>
              <a:buSzPct val="70000"/>
              <a:buFont typeface="Wingdings" pitchFamily="2" charset="2"/>
              <a:buChar char="q"/>
            </a:pPr>
            <a:r>
              <a:rPr lang="zh-TW" altLang="zh-TW" sz="1800" dirty="0" smtClean="0">
                <a:ea typeface="標楷體"/>
                <a:cs typeface="新細明體"/>
              </a:rPr>
              <a:t>將來</a:t>
            </a:r>
            <a:r>
              <a:rPr lang="zh-TW" altLang="zh-TW" sz="1800" dirty="0">
                <a:ea typeface="標楷體"/>
                <a:cs typeface="新細明體"/>
              </a:rPr>
              <a:t>運用時或遇到瓶頸時才能</a:t>
            </a:r>
            <a:r>
              <a:rPr lang="en-US" altLang="zh-TW" sz="1800" dirty="0">
                <a:ea typeface="標楷體"/>
                <a:cs typeface="新細明體"/>
              </a:rPr>
              <a:t>"</a:t>
            </a:r>
            <a:r>
              <a:rPr lang="zh-TW" altLang="zh-TW" sz="1800" dirty="0">
                <a:ea typeface="標楷體"/>
                <a:cs typeface="新細明體"/>
              </a:rPr>
              <a:t>知其所以然</a:t>
            </a:r>
            <a:r>
              <a:rPr lang="en-US" altLang="zh-TW" sz="1800" dirty="0">
                <a:ea typeface="標楷體"/>
                <a:cs typeface="新細明體"/>
              </a:rPr>
              <a:t>"</a:t>
            </a:r>
            <a:r>
              <a:rPr lang="zh-TW" altLang="zh-TW" sz="1800" dirty="0">
                <a:ea typeface="標楷體"/>
                <a:cs typeface="新細明體"/>
              </a:rPr>
              <a:t>而解決問題。</a:t>
            </a:r>
          </a:p>
          <a:p>
            <a:endParaRPr lang="zh-TW" altLang="en-US" sz="1800" dirty="0"/>
          </a:p>
        </p:txBody>
      </p:sp>
      <p:sp>
        <p:nvSpPr>
          <p:cNvPr id="4" name="投影片編號版面配置區 3"/>
          <p:cNvSpPr>
            <a:spLocks noGrp="1"/>
          </p:cNvSpPr>
          <p:nvPr>
            <p:ph type="sldNum" sz="quarter" idx="11"/>
          </p:nvPr>
        </p:nvSpPr>
        <p:spPr/>
        <p:txBody>
          <a:bodyPr/>
          <a:lstStyle/>
          <a:p>
            <a:r>
              <a:rPr lang="en-US" altLang="zh-TW" dirty="0" smtClean="0"/>
              <a:t>0-</a:t>
            </a:r>
            <a:fld id="{01737AE9-E746-44BF-B662-1129501DEE51}" type="slidenum">
              <a:rPr lang="en-US" altLang="zh-TW" smtClean="0"/>
              <a:pPr/>
              <a:t>5</a:t>
            </a:fld>
            <a:endParaRPr lang="en-US" altLang="zh-TW" dirty="0"/>
          </a:p>
        </p:txBody>
      </p:sp>
      <p:sp>
        <p:nvSpPr>
          <p:cNvPr id="5" name="頁尾版面配置區 4"/>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4183491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投影片編號版面配置區 4"/>
          <p:cNvSpPr>
            <a:spLocks noGrp="1"/>
          </p:cNvSpPr>
          <p:nvPr>
            <p:ph type="sldNum" sz="quarter" idx="11"/>
          </p:nvPr>
        </p:nvSpPr>
        <p:spPr/>
        <p:txBody>
          <a:bodyPr/>
          <a:lstStyle/>
          <a:p>
            <a:r>
              <a:rPr lang="en-US" altLang="zh-TW" dirty="0" smtClean="0"/>
              <a:t>0-</a:t>
            </a:r>
            <a:fld id="{50251DC4-282B-4538-9F42-5A3E33F4F540}" type="slidenum">
              <a:rPr lang="en-US" altLang="zh-TW" smtClean="0"/>
              <a:pPr/>
              <a:t>6</a:t>
            </a:fld>
            <a:endParaRPr lang="en-US" altLang="zh-TW" dirty="0"/>
          </a:p>
        </p:txBody>
      </p:sp>
      <p:sp>
        <p:nvSpPr>
          <p:cNvPr id="12290" name="Rectangle 2"/>
          <p:cNvSpPr>
            <a:spLocks noGrp="1" noChangeArrowheads="1"/>
          </p:cNvSpPr>
          <p:nvPr>
            <p:ph type="title"/>
          </p:nvPr>
        </p:nvSpPr>
        <p:spPr/>
        <p:txBody>
          <a:bodyPr/>
          <a:lstStyle/>
          <a:p>
            <a:r>
              <a:rPr lang="en-US" altLang="zh-TW" sz="3200"/>
              <a:t>Example: A Simple Query Processing</a:t>
            </a:r>
          </a:p>
        </p:txBody>
      </p:sp>
      <p:sp>
        <p:nvSpPr>
          <p:cNvPr id="12338" name="Rectangle 50"/>
          <p:cNvSpPr>
            <a:spLocks noChangeArrowheads="1"/>
          </p:cNvSpPr>
          <p:nvPr/>
        </p:nvSpPr>
        <p:spPr bwMode="auto">
          <a:xfrm>
            <a:off x="323528" y="1371600"/>
            <a:ext cx="4572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eaLnBrk="0" hangingPunct="0">
              <a:lnSpc>
                <a:spcPct val="40000"/>
              </a:lnSpc>
              <a:spcBef>
                <a:spcPct val="50000"/>
              </a:spcBef>
              <a:buSzPct val="100000"/>
              <a:buFont typeface="Wingdings" pitchFamily="2" charset="2"/>
              <a:buNone/>
            </a:pPr>
            <a:r>
              <a:rPr lang="en-US" altLang="zh-TW" sz="1400" i="1" u="sng" dirty="0">
                <a:latin typeface="Times New Roman" pitchFamily="18" charset="0"/>
                <a:ea typeface="新細明體" pitchFamily="18" charset="-120"/>
              </a:rPr>
              <a:t>Query in SQL</a:t>
            </a:r>
            <a:r>
              <a:rPr lang="zh-TW" altLang="en-US" sz="1400" i="1" dirty="0">
                <a:latin typeface="Times New Roman" pitchFamily="18" charset="0"/>
                <a:ea typeface="新細明體" pitchFamily="18" charset="-120"/>
              </a:rPr>
              <a:t>：</a:t>
            </a:r>
          </a:p>
          <a:p>
            <a:pPr lvl="1" algn="l" eaLnBrk="0" hangingPunct="0">
              <a:lnSpc>
                <a:spcPct val="40000"/>
              </a:lnSpc>
              <a:spcBef>
                <a:spcPct val="50000"/>
              </a:spcBef>
              <a:buSzPct val="100000"/>
              <a:buFont typeface="Wingdings" pitchFamily="2" charset="2"/>
              <a:buNone/>
            </a:pPr>
            <a:r>
              <a:rPr lang="zh-TW" altLang="en-US" sz="1200" i="1" dirty="0">
                <a:latin typeface="Times New Roman" pitchFamily="18" charset="0"/>
                <a:ea typeface="新細明體" pitchFamily="18" charset="-120"/>
              </a:rPr>
              <a:t>      </a:t>
            </a:r>
            <a:r>
              <a:rPr lang="zh-TW" altLang="en-US" sz="1400" i="1" dirty="0">
                <a:latin typeface="Times New Roman" pitchFamily="18" charset="0"/>
                <a:ea typeface="新細明體" pitchFamily="18" charset="-120"/>
              </a:rPr>
              <a:t>  </a:t>
            </a:r>
            <a:r>
              <a:rPr lang="en-US" altLang="zh-TW" sz="1000" dirty="0">
                <a:latin typeface="Times New Roman" pitchFamily="18" charset="0"/>
                <a:ea typeface="新細明體" pitchFamily="18" charset="-120"/>
              </a:rPr>
              <a:t>SELECT CUSTOMER. NAME</a:t>
            </a:r>
          </a:p>
          <a:p>
            <a:pPr lvl="1" algn="l" eaLnBrk="0" hangingPunct="0">
              <a:lnSpc>
                <a:spcPct val="40000"/>
              </a:lnSpc>
              <a:spcBef>
                <a:spcPct val="50000"/>
              </a:spcBef>
              <a:buSzPct val="100000"/>
              <a:buFont typeface="Wingdings" pitchFamily="2" charset="2"/>
              <a:buNone/>
            </a:pPr>
            <a:r>
              <a:rPr lang="en-US" altLang="zh-TW" sz="1000" dirty="0">
                <a:latin typeface="Times New Roman" pitchFamily="18" charset="0"/>
                <a:ea typeface="新細明體" pitchFamily="18" charset="-120"/>
              </a:rPr>
              <a:t>          FROM CUSTOMER, INVOICE</a:t>
            </a:r>
          </a:p>
          <a:p>
            <a:pPr lvl="1" algn="l" eaLnBrk="0" hangingPunct="0">
              <a:lnSpc>
                <a:spcPct val="40000"/>
              </a:lnSpc>
              <a:spcBef>
                <a:spcPct val="50000"/>
              </a:spcBef>
              <a:buSzPct val="100000"/>
              <a:buFont typeface="Wingdings" pitchFamily="2" charset="2"/>
              <a:buNone/>
            </a:pPr>
            <a:r>
              <a:rPr lang="en-US" altLang="zh-TW" sz="1000" dirty="0">
                <a:latin typeface="Times New Roman" pitchFamily="18" charset="0"/>
                <a:ea typeface="新細明體" pitchFamily="18" charset="-120"/>
              </a:rPr>
              <a:t>          WHERE REGION = 'N.Y.' AND</a:t>
            </a:r>
          </a:p>
          <a:p>
            <a:pPr lvl="1" algn="l" eaLnBrk="0" hangingPunct="0">
              <a:lnSpc>
                <a:spcPct val="40000"/>
              </a:lnSpc>
              <a:spcBef>
                <a:spcPct val="50000"/>
              </a:spcBef>
              <a:buSzPct val="100000"/>
              <a:buFont typeface="Wingdings" pitchFamily="2" charset="2"/>
              <a:buNone/>
            </a:pPr>
            <a:r>
              <a:rPr lang="en-US" altLang="zh-TW" sz="1000" dirty="0">
                <a:latin typeface="Times New Roman" pitchFamily="18" charset="0"/>
                <a:ea typeface="新細明體" pitchFamily="18" charset="-120"/>
              </a:rPr>
              <a:t>             AMOUNT &gt; 10000 AND</a:t>
            </a:r>
          </a:p>
          <a:p>
            <a:pPr lvl="1" algn="l" eaLnBrk="0" hangingPunct="0">
              <a:lnSpc>
                <a:spcPct val="40000"/>
              </a:lnSpc>
              <a:spcBef>
                <a:spcPct val="50000"/>
              </a:spcBef>
              <a:buSzPct val="100000"/>
              <a:buFont typeface="Wingdings" pitchFamily="2" charset="2"/>
              <a:buNone/>
            </a:pPr>
            <a:r>
              <a:rPr lang="en-US" altLang="zh-TW" sz="1000" dirty="0">
                <a:latin typeface="Times New Roman" pitchFamily="18" charset="0"/>
                <a:ea typeface="新細明體" pitchFamily="18" charset="-120"/>
              </a:rPr>
              <a:t>             CUTOMER.C#=INVOICE.C</a:t>
            </a:r>
          </a:p>
        </p:txBody>
      </p:sp>
      <p:grpSp>
        <p:nvGrpSpPr>
          <p:cNvPr id="12345" name="Group 57"/>
          <p:cNvGrpSpPr>
            <a:grpSpLocks/>
          </p:cNvGrpSpPr>
          <p:nvPr/>
        </p:nvGrpSpPr>
        <p:grpSpPr bwMode="auto">
          <a:xfrm>
            <a:off x="323528" y="2286000"/>
            <a:ext cx="4572000" cy="538163"/>
            <a:chOff x="384" y="1392"/>
            <a:chExt cx="2880" cy="339"/>
          </a:xfrm>
        </p:grpSpPr>
        <p:sp>
          <p:nvSpPr>
            <p:cNvPr id="12309" name="Freeform 21"/>
            <p:cNvSpPr>
              <a:spLocks/>
            </p:cNvSpPr>
            <p:nvPr/>
          </p:nvSpPr>
          <p:spPr bwMode="auto">
            <a:xfrm>
              <a:off x="1645" y="1624"/>
              <a:ext cx="83" cy="47"/>
            </a:xfrm>
            <a:custGeom>
              <a:avLst/>
              <a:gdLst>
                <a:gd name="T0" fmla="*/ 0 w 76"/>
                <a:gd name="T1" fmla="*/ 0 h 55"/>
                <a:gd name="T2" fmla="*/ 0 w 76"/>
                <a:gd name="T3" fmla="*/ 54 h 55"/>
                <a:gd name="T4" fmla="*/ 75 w 76"/>
                <a:gd name="T5" fmla="*/ 0 h 55"/>
                <a:gd name="T6" fmla="*/ 75 w 76"/>
                <a:gd name="T7" fmla="*/ 54 h 55"/>
                <a:gd name="T8" fmla="*/ 0 w 76"/>
                <a:gd name="T9" fmla="*/ 0 h 55"/>
              </a:gdLst>
              <a:ahLst/>
              <a:cxnLst>
                <a:cxn ang="0">
                  <a:pos x="T0" y="T1"/>
                </a:cxn>
                <a:cxn ang="0">
                  <a:pos x="T2" y="T3"/>
                </a:cxn>
                <a:cxn ang="0">
                  <a:pos x="T4" y="T5"/>
                </a:cxn>
                <a:cxn ang="0">
                  <a:pos x="T6" y="T7"/>
                </a:cxn>
                <a:cxn ang="0">
                  <a:pos x="T8" y="T9"/>
                </a:cxn>
              </a:cxnLst>
              <a:rect l="0" t="0" r="r" b="b"/>
              <a:pathLst>
                <a:path w="76" h="55">
                  <a:moveTo>
                    <a:pt x="0" y="0"/>
                  </a:moveTo>
                  <a:lnTo>
                    <a:pt x="0" y="54"/>
                  </a:lnTo>
                  <a:lnTo>
                    <a:pt x="75" y="0"/>
                  </a:lnTo>
                  <a:lnTo>
                    <a:pt x="75" y="54"/>
                  </a:lnTo>
                  <a:lnTo>
                    <a:pt x="0" y="0"/>
                  </a:lnTo>
                </a:path>
              </a:pathLst>
            </a:custGeom>
            <a:solidFill>
              <a:schemeClr val="bg1"/>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339" name="Rectangle 51"/>
            <p:cNvSpPr>
              <a:spLocks noChangeArrowheads="1"/>
            </p:cNvSpPr>
            <p:nvPr/>
          </p:nvSpPr>
          <p:spPr bwMode="auto">
            <a:xfrm>
              <a:off x="384" y="1392"/>
              <a:ext cx="2880"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eaLnBrk="0" hangingPunct="0">
                <a:lnSpc>
                  <a:spcPct val="60000"/>
                </a:lnSpc>
                <a:spcBef>
                  <a:spcPct val="50000"/>
                </a:spcBef>
                <a:buSzPct val="100000"/>
                <a:buFont typeface="Wingdings" pitchFamily="2" charset="2"/>
                <a:buNone/>
              </a:pPr>
              <a:r>
                <a:rPr lang="en-US" altLang="zh-TW" sz="1200" i="1" u="sng" dirty="0">
                  <a:latin typeface="Times New Roman" pitchFamily="18" charset="0"/>
                  <a:ea typeface="新細明體" pitchFamily="18" charset="-120"/>
                </a:rPr>
                <a:t>I</a:t>
              </a:r>
              <a:r>
                <a:rPr lang="en-US" altLang="zh-TW" sz="1400" i="1" u="sng" dirty="0">
                  <a:latin typeface="Times New Roman" pitchFamily="18" charset="0"/>
                  <a:ea typeface="新細明體" pitchFamily="18" charset="-120"/>
                </a:rPr>
                <a:t>nternal Form</a:t>
              </a:r>
              <a:r>
                <a:rPr lang="en-US" altLang="zh-TW" sz="1400" i="1" dirty="0">
                  <a:latin typeface="Times New Roman" pitchFamily="18" charset="0"/>
                  <a:ea typeface="新細明體" pitchFamily="18" charset="-120"/>
                </a:rPr>
                <a:t> :  </a:t>
              </a:r>
            </a:p>
            <a:p>
              <a:pPr lvl="3" algn="l" eaLnBrk="0" hangingPunct="0">
                <a:spcBef>
                  <a:spcPct val="50000"/>
                </a:spcBef>
                <a:buSzPct val="100000"/>
              </a:pPr>
              <a:r>
                <a:rPr lang="en-US" altLang="zh-TW" sz="1400" dirty="0">
                  <a:latin typeface="Symbol" pitchFamily="18" charset="2"/>
                  <a:ea typeface="新細明體" pitchFamily="18" charset="-120"/>
                </a:rPr>
                <a:t></a:t>
              </a:r>
              <a:r>
                <a:rPr lang="en-US" altLang="zh-TW" sz="1400" dirty="0">
                  <a:latin typeface="Times New Roman" pitchFamily="18" charset="0"/>
                  <a:ea typeface="新細明體" pitchFamily="18" charset="-120"/>
                </a:rPr>
                <a:t>(</a:t>
              </a:r>
              <a:r>
                <a:rPr lang="en-US" altLang="zh-TW" sz="1400" dirty="0">
                  <a:latin typeface="Symbol" pitchFamily="18" charset="2"/>
                  <a:ea typeface="新細明體" pitchFamily="18" charset="-120"/>
                </a:rPr>
                <a:t></a:t>
              </a:r>
              <a:r>
                <a:rPr lang="en-US" altLang="zh-TW" sz="1400" baseline="-25000" dirty="0">
                  <a:latin typeface="Times New Roman" pitchFamily="18" charset="0"/>
                  <a:ea typeface="新細明體" pitchFamily="18" charset="-120"/>
                </a:rPr>
                <a:t> </a:t>
              </a:r>
              <a:r>
                <a:rPr lang="en-US" altLang="zh-TW" sz="1400" dirty="0">
                  <a:latin typeface="Times New Roman" pitchFamily="18" charset="0"/>
                  <a:ea typeface="新細明體" pitchFamily="18" charset="-120"/>
                </a:rPr>
                <a:t>(S     SP)</a:t>
              </a:r>
            </a:p>
          </p:txBody>
        </p:sp>
      </p:grpSp>
      <p:sp>
        <p:nvSpPr>
          <p:cNvPr id="12340" name="Rectangle 52"/>
          <p:cNvSpPr>
            <a:spLocks noChangeArrowheads="1"/>
          </p:cNvSpPr>
          <p:nvPr/>
        </p:nvSpPr>
        <p:spPr bwMode="auto">
          <a:xfrm>
            <a:off x="323528" y="2743200"/>
            <a:ext cx="4572000" cy="105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eaLnBrk="0" hangingPunct="0">
              <a:lnSpc>
                <a:spcPct val="120000"/>
              </a:lnSpc>
              <a:spcBef>
                <a:spcPct val="50000"/>
              </a:spcBef>
              <a:buSzPct val="100000"/>
              <a:buFont typeface="Wingdings" pitchFamily="2" charset="2"/>
              <a:buNone/>
            </a:pPr>
            <a:r>
              <a:rPr lang="en-US" altLang="zh-TW" sz="1400" i="1" u="sng" dirty="0">
                <a:latin typeface="Times New Roman" pitchFamily="18" charset="0"/>
                <a:ea typeface="新細明體" pitchFamily="18" charset="-120"/>
              </a:rPr>
              <a:t>Operator</a:t>
            </a:r>
            <a:r>
              <a:rPr lang="en-US" altLang="zh-TW" sz="1400" i="1" dirty="0">
                <a:latin typeface="Times New Roman" pitchFamily="18" charset="0"/>
                <a:ea typeface="新細明體" pitchFamily="18" charset="-120"/>
              </a:rPr>
              <a:t> :</a:t>
            </a:r>
          </a:p>
          <a:p>
            <a:pPr lvl="1" algn="l" eaLnBrk="0" hangingPunct="0">
              <a:lnSpc>
                <a:spcPct val="40000"/>
              </a:lnSpc>
              <a:spcBef>
                <a:spcPct val="50000"/>
              </a:spcBef>
              <a:buSzPct val="100000"/>
              <a:buFont typeface="Wingdings" pitchFamily="2" charset="2"/>
              <a:buNone/>
            </a:pPr>
            <a:r>
              <a:rPr lang="en-US" altLang="zh-TW" sz="1200" i="1" dirty="0">
                <a:latin typeface="Times New Roman" pitchFamily="18" charset="0"/>
                <a:ea typeface="新細明體" pitchFamily="18" charset="-120"/>
              </a:rPr>
              <a:t>    </a:t>
            </a:r>
            <a:r>
              <a:rPr lang="en-US" altLang="zh-TW" sz="900" i="1" dirty="0">
                <a:latin typeface="Times New Roman" pitchFamily="18" charset="0"/>
                <a:ea typeface="新細明體" pitchFamily="18" charset="-120"/>
              </a:rPr>
              <a:t> </a:t>
            </a:r>
            <a:r>
              <a:rPr lang="en-US" altLang="zh-TW" sz="1000" dirty="0">
                <a:latin typeface="Times New Roman" pitchFamily="18" charset="0"/>
                <a:ea typeface="新細明體" pitchFamily="18" charset="-120"/>
              </a:rPr>
              <a:t>SCAN C using region index, create C</a:t>
            </a:r>
          </a:p>
          <a:p>
            <a:pPr lvl="1" algn="l" eaLnBrk="0" hangingPunct="0">
              <a:lnSpc>
                <a:spcPct val="40000"/>
              </a:lnSpc>
              <a:spcBef>
                <a:spcPct val="50000"/>
              </a:spcBef>
              <a:buSzPct val="100000"/>
              <a:buFont typeface="Wingdings" pitchFamily="2" charset="2"/>
              <a:buNone/>
            </a:pPr>
            <a:r>
              <a:rPr lang="en-US" altLang="zh-TW" sz="1000" dirty="0">
                <a:latin typeface="Times New Roman" pitchFamily="18" charset="0"/>
                <a:ea typeface="新細明體" pitchFamily="18" charset="-120"/>
              </a:rPr>
              <a:t>      SCAN I using amount index, create I</a:t>
            </a:r>
          </a:p>
          <a:p>
            <a:pPr lvl="1" algn="l" eaLnBrk="0" hangingPunct="0">
              <a:lnSpc>
                <a:spcPct val="40000"/>
              </a:lnSpc>
              <a:spcBef>
                <a:spcPct val="50000"/>
              </a:spcBef>
              <a:buSzPct val="100000"/>
              <a:buFont typeface="Wingdings" pitchFamily="2" charset="2"/>
              <a:buNone/>
            </a:pPr>
            <a:r>
              <a:rPr lang="en-US" altLang="zh-TW" sz="1000" dirty="0">
                <a:latin typeface="Times New Roman" pitchFamily="18" charset="0"/>
                <a:ea typeface="新細明體" pitchFamily="18" charset="-120"/>
              </a:rPr>
              <a:t>      SORT </a:t>
            </a:r>
            <a:r>
              <a:rPr lang="en-US" altLang="zh-TW" sz="1000" dirty="0" err="1">
                <a:latin typeface="Times New Roman" pitchFamily="18" charset="0"/>
                <a:ea typeface="新細明體" pitchFamily="18" charset="-120"/>
              </a:rPr>
              <a:t>C?and</a:t>
            </a:r>
            <a:r>
              <a:rPr lang="en-US" altLang="zh-TW" sz="1000" dirty="0">
                <a:latin typeface="Times New Roman" pitchFamily="18" charset="0"/>
                <a:ea typeface="新細明體" pitchFamily="18" charset="-120"/>
              </a:rPr>
              <a:t> </a:t>
            </a:r>
            <a:r>
              <a:rPr lang="en-US" altLang="zh-TW" sz="1000" dirty="0" err="1">
                <a:latin typeface="Times New Roman" pitchFamily="18" charset="0"/>
                <a:ea typeface="新細明體" pitchFamily="18" charset="-120"/>
              </a:rPr>
              <a:t>I?on</a:t>
            </a:r>
            <a:r>
              <a:rPr lang="en-US" altLang="zh-TW" sz="1000" dirty="0">
                <a:latin typeface="Times New Roman" pitchFamily="18" charset="0"/>
                <a:ea typeface="新細明體" pitchFamily="18" charset="-120"/>
              </a:rPr>
              <a:t> C#</a:t>
            </a:r>
          </a:p>
          <a:p>
            <a:pPr lvl="1" algn="l" eaLnBrk="0" hangingPunct="0">
              <a:lnSpc>
                <a:spcPct val="40000"/>
              </a:lnSpc>
              <a:spcBef>
                <a:spcPct val="50000"/>
              </a:spcBef>
              <a:buSzPct val="100000"/>
              <a:buFont typeface="Wingdings" pitchFamily="2" charset="2"/>
              <a:buNone/>
            </a:pPr>
            <a:r>
              <a:rPr lang="en-US" altLang="zh-TW" sz="1000" dirty="0">
                <a:latin typeface="Times New Roman" pitchFamily="18" charset="0"/>
                <a:ea typeface="新細明體" pitchFamily="18" charset="-120"/>
              </a:rPr>
              <a:t>      JOIN </a:t>
            </a:r>
            <a:r>
              <a:rPr lang="en-US" altLang="zh-TW" sz="1000" dirty="0" err="1">
                <a:latin typeface="Times New Roman" pitchFamily="18" charset="0"/>
                <a:ea typeface="新細明體" pitchFamily="18" charset="-120"/>
              </a:rPr>
              <a:t>C?and</a:t>
            </a:r>
            <a:r>
              <a:rPr lang="en-US" altLang="zh-TW" sz="1000" dirty="0">
                <a:latin typeface="Times New Roman" pitchFamily="18" charset="0"/>
                <a:ea typeface="新細明體" pitchFamily="18" charset="-120"/>
              </a:rPr>
              <a:t> </a:t>
            </a:r>
            <a:r>
              <a:rPr lang="en-US" altLang="zh-TW" sz="1000" dirty="0" err="1">
                <a:latin typeface="Times New Roman" pitchFamily="18" charset="0"/>
                <a:ea typeface="新細明體" pitchFamily="18" charset="-120"/>
              </a:rPr>
              <a:t>I?on</a:t>
            </a:r>
            <a:r>
              <a:rPr lang="en-US" altLang="zh-TW" sz="1000" dirty="0">
                <a:latin typeface="Times New Roman" pitchFamily="18" charset="0"/>
                <a:ea typeface="新細明體" pitchFamily="18" charset="-120"/>
              </a:rPr>
              <a:t> C#</a:t>
            </a:r>
          </a:p>
          <a:p>
            <a:pPr lvl="1" algn="l" eaLnBrk="0" hangingPunct="0">
              <a:lnSpc>
                <a:spcPct val="40000"/>
              </a:lnSpc>
              <a:spcBef>
                <a:spcPct val="50000"/>
              </a:spcBef>
              <a:buSzPct val="100000"/>
              <a:buFont typeface="Wingdings" pitchFamily="2" charset="2"/>
              <a:buNone/>
            </a:pPr>
            <a:r>
              <a:rPr lang="en-US" altLang="zh-TW" sz="1000" dirty="0">
                <a:latin typeface="Times New Roman" pitchFamily="18" charset="0"/>
                <a:ea typeface="新細明體" pitchFamily="18" charset="-120"/>
              </a:rPr>
              <a:t>      EXTRACT name field</a:t>
            </a:r>
          </a:p>
        </p:txBody>
      </p:sp>
      <p:sp>
        <p:nvSpPr>
          <p:cNvPr id="12341" name="Rectangle 53"/>
          <p:cNvSpPr>
            <a:spLocks noChangeArrowheads="1"/>
          </p:cNvSpPr>
          <p:nvPr/>
        </p:nvSpPr>
        <p:spPr bwMode="auto">
          <a:xfrm>
            <a:off x="755576" y="4132263"/>
            <a:ext cx="4572000" cy="89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TW" sz="1400" i="1" u="sng" dirty="0">
                <a:latin typeface="Times New Roman" pitchFamily="18" charset="0"/>
                <a:ea typeface="新細明體" pitchFamily="18" charset="-120"/>
              </a:rPr>
              <a:t>Calls to Access Method</a:t>
            </a:r>
            <a:r>
              <a:rPr lang="zh-TW" altLang="en-US" sz="1400" i="1" dirty="0">
                <a:latin typeface="Times New Roman" pitchFamily="18" charset="0"/>
                <a:ea typeface="新細明體" pitchFamily="18" charset="-120"/>
              </a:rPr>
              <a:t>：</a:t>
            </a:r>
          </a:p>
          <a:p>
            <a:pPr algn="l" eaLnBrk="0" hangingPunct="0">
              <a:lnSpc>
                <a:spcPct val="40000"/>
              </a:lnSpc>
              <a:spcBef>
                <a:spcPct val="50000"/>
              </a:spcBef>
            </a:pPr>
            <a:r>
              <a:rPr lang="zh-TW" altLang="en-US" sz="1000" i="1" dirty="0">
                <a:latin typeface="Times New Roman" pitchFamily="18" charset="0"/>
                <a:ea typeface="新細明體" pitchFamily="18" charset="-120"/>
              </a:rPr>
              <a:t>             </a:t>
            </a:r>
            <a:r>
              <a:rPr lang="en-US" altLang="zh-TW" sz="1000" dirty="0">
                <a:latin typeface="Times New Roman" pitchFamily="18" charset="0"/>
                <a:ea typeface="新細明體" pitchFamily="18" charset="-120"/>
              </a:rPr>
              <a:t>OPEN SCAN on C with region index</a:t>
            </a:r>
          </a:p>
          <a:p>
            <a:pPr algn="l" eaLnBrk="0" hangingPunct="0">
              <a:lnSpc>
                <a:spcPct val="40000"/>
              </a:lnSpc>
              <a:spcBef>
                <a:spcPct val="50000"/>
              </a:spcBef>
            </a:pPr>
            <a:r>
              <a:rPr lang="en-US" altLang="zh-TW" sz="1000" dirty="0">
                <a:latin typeface="Times New Roman" pitchFamily="18" charset="0"/>
                <a:ea typeface="新細明體" pitchFamily="18" charset="-120"/>
              </a:rPr>
              <a:t>             GET next tuple</a:t>
            </a:r>
          </a:p>
          <a:p>
            <a:pPr algn="l" eaLnBrk="0" hangingPunct="0">
              <a:lnSpc>
                <a:spcPct val="20000"/>
              </a:lnSpc>
              <a:spcBef>
                <a:spcPct val="50000"/>
              </a:spcBef>
            </a:pPr>
            <a:r>
              <a:rPr lang="en-US" altLang="zh-TW" sz="1000" i="1" dirty="0">
                <a:latin typeface="Times New Roman" pitchFamily="18" charset="0"/>
                <a:ea typeface="新細明體" pitchFamily="18" charset="-120"/>
              </a:rPr>
              <a:t>                            .</a:t>
            </a:r>
          </a:p>
          <a:p>
            <a:pPr algn="l" eaLnBrk="0" hangingPunct="0">
              <a:lnSpc>
                <a:spcPct val="20000"/>
              </a:lnSpc>
              <a:spcBef>
                <a:spcPct val="50000"/>
              </a:spcBef>
            </a:pPr>
            <a:r>
              <a:rPr lang="en-US" altLang="zh-TW" sz="1000" i="1" dirty="0">
                <a:latin typeface="Times New Roman" pitchFamily="18" charset="0"/>
                <a:ea typeface="新細明體" pitchFamily="18" charset="-120"/>
              </a:rPr>
              <a:t>                            .</a:t>
            </a:r>
          </a:p>
          <a:p>
            <a:pPr algn="l" eaLnBrk="0" hangingPunct="0">
              <a:lnSpc>
                <a:spcPct val="20000"/>
              </a:lnSpc>
              <a:spcBef>
                <a:spcPct val="50000"/>
              </a:spcBef>
            </a:pPr>
            <a:r>
              <a:rPr lang="en-US" altLang="zh-TW" sz="1000" i="1" dirty="0">
                <a:latin typeface="Times New Roman" pitchFamily="18" charset="0"/>
                <a:ea typeface="新細明體" pitchFamily="18" charset="-120"/>
              </a:rPr>
              <a:t>                            .</a:t>
            </a:r>
          </a:p>
        </p:txBody>
      </p:sp>
      <p:sp>
        <p:nvSpPr>
          <p:cNvPr id="12342" name="Rectangle 54"/>
          <p:cNvSpPr>
            <a:spLocks noChangeArrowheads="1"/>
          </p:cNvSpPr>
          <p:nvPr/>
        </p:nvSpPr>
        <p:spPr bwMode="auto">
          <a:xfrm>
            <a:off x="755576" y="5083175"/>
            <a:ext cx="45720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40000"/>
              </a:lnSpc>
              <a:spcBef>
                <a:spcPct val="50000"/>
              </a:spcBef>
            </a:pPr>
            <a:r>
              <a:rPr lang="en-US" altLang="zh-TW" sz="1400" dirty="0">
                <a:latin typeface="Times New Roman" pitchFamily="18" charset="0"/>
                <a:ea typeface="新細明體" pitchFamily="18" charset="-120"/>
              </a:rPr>
              <a:t>Calls to file system</a:t>
            </a:r>
            <a:r>
              <a:rPr lang="zh-TW" altLang="en-US" sz="1400" i="1" dirty="0">
                <a:latin typeface="Times New Roman" pitchFamily="18" charset="0"/>
                <a:ea typeface="新細明體" pitchFamily="18" charset="-120"/>
              </a:rPr>
              <a:t>：</a:t>
            </a:r>
          </a:p>
          <a:p>
            <a:pPr algn="l" eaLnBrk="0" hangingPunct="0">
              <a:lnSpc>
                <a:spcPct val="40000"/>
              </a:lnSpc>
              <a:spcBef>
                <a:spcPct val="50000"/>
              </a:spcBef>
            </a:pPr>
            <a:r>
              <a:rPr lang="zh-TW" altLang="en-US" sz="1200" i="1" dirty="0">
                <a:latin typeface="Times New Roman" pitchFamily="18" charset="0"/>
                <a:ea typeface="新細明體" pitchFamily="18" charset="-120"/>
              </a:rPr>
              <a:t>            </a:t>
            </a:r>
            <a:r>
              <a:rPr lang="en-US" altLang="zh-TW" sz="1000" dirty="0">
                <a:latin typeface="Times New Roman" pitchFamily="18" charset="0"/>
                <a:ea typeface="新細明體" pitchFamily="18" charset="-120"/>
              </a:rPr>
              <a:t>GET10th to 25th bytes from</a:t>
            </a:r>
          </a:p>
          <a:p>
            <a:pPr algn="l" eaLnBrk="0" hangingPunct="0">
              <a:lnSpc>
                <a:spcPct val="40000"/>
              </a:lnSpc>
              <a:spcBef>
                <a:spcPct val="50000"/>
              </a:spcBef>
            </a:pPr>
            <a:r>
              <a:rPr lang="en-US" altLang="zh-TW" sz="1000" dirty="0">
                <a:latin typeface="Times New Roman" pitchFamily="18" charset="0"/>
                <a:ea typeface="新細明體" pitchFamily="18" charset="-120"/>
              </a:rPr>
              <a:t>                 block #6 of file #5</a:t>
            </a:r>
          </a:p>
        </p:txBody>
      </p:sp>
      <p:grpSp>
        <p:nvGrpSpPr>
          <p:cNvPr id="12344" name="Group 56"/>
          <p:cNvGrpSpPr>
            <a:grpSpLocks/>
          </p:cNvGrpSpPr>
          <p:nvPr/>
        </p:nvGrpSpPr>
        <p:grpSpPr bwMode="auto">
          <a:xfrm>
            <a:off x="2987675" y="1371601"/>
            <a:ext cx="4556125" cy="4689576"/>
            <a:chOff x="2122" y="624"/>
            <a:chExt cx="2870" cy="3650"/>
          </a:xfrm>
        </p:grpSpPr>
        <p:sp>
          <p:nvSpPr>
            <p:cNvPr id="12292" name="Rectangle 4"/>
            <p:cNvSpPr>
              <a:spLocks noChangeArrowheads="1"/>
            </p:cNvSpPr>
            <p:nvPr/>
          </p:nvSpPr>
          <p:spPr bwMode="auto">
            <a:xfrm>
              <a:off x="2557" y="1082"/>
              <a:ext cx="1472" cy="22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b="1">
                  <a:latin typeface="Times New Roman" pitchFamily="18" charset="0"/>
                  <a:ea typeface="新細明體" pitchFamily="18" charset="-120"/>
                </a:rPr>
                <a:t>Language Processor</a:t>
              </a:r>
            </a:p>
          </p:txBody>
        </p:sp>
        <p:sp>
          <p:nvSpPr>
            <p:cNvPr id="12293" name="Rectangle 5"/>
            <p:cNvSpPr>
              <a:spLocks noChangeArrowheads="1"/>
            </p:cNvSpPr>
            <p:nvPr/>
          </p:nvSpPr>
          <p:spPr bwMode="auto">
            <a:xfrm>
              <a:off x="2557" y="1590"/>
              <a:ext cx="1472" cy="22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b="1">
                  <a:latin typeface="Times New Roman" pitchFamily="18" charset="0"/>
                  <a:ea typeface="新細明體" pitchFamily="18" charset="-120"/>
                </a:rPr>
                <a:t>Optimizer</a:t>
              </a:r>
            </a:p>
          </p:txBody>
        </p:sp>
        <p:sp>
          <p:nvSpPr>
            <p:cNvPr id="12294" name="Rectangle 6"/>
            <p:cNvSpPr>
              <a:spLocks noChangeArrowheads="1"/>
            </p:cNvSpPr>
            <p:nvPr/>
          </p:nvSpPr>
          <p:spPr bwMode="auto">
            <a:xfrm>
              <a:off x="2557" y="2372"/>
              <a:ext cx="1472" cy="22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b="1">
                  <a:latin typeface="Times New Roman" pitchFamily="18" charset="0"/>
                  <a:ea typeface="新細明體" pitchFamily="18" charset="-120"/>
                </a:rPr>
                <a:t>Operator Processor</a:t>
              </a:r>
            </a:p>
          </p:txBody>
        </p:sp>
        <p:sp>
          <p:nvSpPr>
            <p:cNvPr id="12295" name="Line 7"/>
            <p:cNvSpPr>
              <a:spLocks noChangeShapeType="1"/>
            </p:cNvSpPr>
            <p:nvPr/>
          </p:nvSpPr>
          <p:spPr bwMode="auto">
            <a:xfrm>
              <a:off x="3270" y="798"/>
              <a:ext cx="0" cy="27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296" name="Line 8"/>
            <p:cNvSpPr>
              <a:spLocks noChangeShapeType="1"/>
            </p:cNvSpPr>
            <p:nvPr/>
          </p:nvSpPr>
          <p:spPr bwMode="auto">
            <a:xfrm>
              <a:off x="3270" y="1303"/>
              <a:ext cx="0" cy="27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297" name="Line 9"/>
            <p:cNvSpPr>
              <a:spLocks noChangeShapeType="1"/>
            </p:cNvSpPr>
            <p:nvPr/>
          </p:nvSpPr>
          <p:spPr bwMode="auto">
            <a:xfrm>
              <a:off x="3270" y="1811"/>
              <a:ext cx="0" cy="54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298" name="Line 10"/>
            <p:cNvSpPr>
              <a:spLocks noChangeShapeType="1"/>
            </p:cNvSpPr>
            <p:nvPr/>
          </p:nvSpPr>
          <p:spPr bwMode="auto">
            <a:xfrm>
              <a:off x="3270" y="2606"/>
              <a:ext cx="0" cy="3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299" name="Rectangle 11"/>
            <p:cNvSpPr>
              <a:spLocks noChangeArrowheads="1"/>
            </p:cNvSpPr>
            <p:nvPr/>
          </p:nvSpPr>
          <p:spPr bwMode="auto">
            <a:xfrm>
              <a:off x="2636" y="2512"/>
              <a:ext cx="114" cy="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endParaRPr lang="en-US" altLang="zh-TW" b="1">
                <a:ea typeface="新細明體" pitchFamily="18" charset="-120"/>
              </a:endParaRPr>
            </a:p>
            <a:p>
              <a:pPr algn="l" eaLnBrk="0" hangingPunct="0"/>
              <a:endParaRPr lang="en-US" altLang="zh-TW" b="1">
                <a:ea typeface="新細明體" pitchFamily="18" charset="-120"/>
              </a:endParaRPr>
            </a:p>
            <a:p>
              <a:pPr algn="l" eaLnBrk="0" hangingPunct="0"/>
              <a:endParaRPr lang="en-US" altLang="zh-TW" b="1">
                <a:ea typeface="新細明體" pitchFamily="18" charset="-120"/>
              </a:endParaRPr>
            </a:p>
            <a:p>
              <a:pPr algn="l" eaLnBrk="0" hangingPunct="0"/>
              <a:endParaRPr lang="en-US" altLang="zh-TW" b="1">
                <a:ea typeface="新細明體" pitchFamily="18" charset="-120"/>
              </a:endParaRPr>
            </a:p>
            <a:p>
              <a:pPr algn="l" eaLnBrk="0" latinLnBrk="1" hangingPunct="0"/>
              <a:endParaRPr lang="en-US" altLang="zh-TW" b="1">
                <a:ea typeface="新細明體" pitchFamily="18" charset="-120"/>
              </a:endParaRPr>
            </a:p>
          </p:txBody>
        </p:sp>
        <p:sp>
          <p:nvSpPr>
            <p:cNvPr id="12300" name="Oval 12"/>
            <p:cNvSpPr>
              <a:spLocks noChangeArrowheads="1"/>
            </p:cNvSpPr>
            <p:nvPr/>
          </p:nvSpPr>
          <p:spPr bwMode="auto">
            <a:xfrm>
              <a:off x="2749" y="3896"/>
              <a:ext cx="992" cy="182"/>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01" name="Arc 13"/>
            <p:cNvSpPr>
              <a:spLocks/>
            </p:cNvSpPr>
            <p:nvPr/>
          </p:nvSpPr>
          <p:spPr bwMode="auto">
            <a:xfrm>
              <a:off x="3269" y="4163"/>
              <a:ext cx="472" cy="11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02" name="Arc 14"/>
            <p:cNvSpPr>
              <a:spLocks/>
            </p:cNvSpPr>
            <p:nvPr/>
          </p:nvSpPr>
          <p:spPr bwMode="auto">
            <a:xfrm>
              <a:off x="2750" y="4163"/>
              <a:ext cx="520" cy="111"/>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03" name="Line 15"/>
            <p:cNvSpPr>
              <a:spLocks noChangeShapeType="1"/>
            </p:cNvSpPr>
            <p:nvPr/>
          </p:nvSpPr>
          <p:spPr bwMode="auto">
            <a:xfrm>
              <a:off x="2741" y="4013"/>
              <a:ext cx="1" cy="14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04" name="Line 16"/>
            <p:cNvSpPr>
              <a:spLocks noChangeShapeType="1"/>
            </p:cNvSpPr>
            <p:nvPr/>
          </p:nvSpPr>
          <p:spPr bwMode="auto">
            <a:xfrm>
              <a:off x="3749" y="4013"/>
              <a:ext cx="1" cy="14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05" name="Rectangle 17"/>
            <p:cNvSpPr>
              <a:spLocks noChangeArrowheads="1"/>
            </p:cNvSpPr>
            <p:nvPr/>
          </p:nvSpPr>
          <p:spPr bwMode="auto">
            <a:xfrm>
              <a:off x="2557" y="2919"/>
              <a:ext cx="1472" cy="22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b="1">
                  <a:latin typeface="Times New Roman" pitchFamily="18" charset="0"/>
                  <a:ea typeface="新細明體" pitchFamily="18" charset="-120"/>
                </a:rPr>
                <a:t>Access  Method</a:t>
              </a:r>
            </a:p>
          </p:txBody>
        </p:sp>
        <p:sp>
          <p:nvSpPr>
            <p:cNvPr id="12306" name="Rectangle 18"/>
            <p:cNvSpPr>
              <a:spLocks noChangeArrowheads="1"/>
            </p:cNvSpPr>
            <p:nvPr/>
          </p:nvSpPr>
          <p:spPr bwMode="auto">
            <a:xfrm>
              <a:off x="2557" y="3466"/>
              <a:ext cx="1472" cy="22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b="1">
                  <a:latin typeface="Times New Roman" pitchFamily="18" charset="0"/>
                  <a:ea typeface="新細明體" pitchFamily="18" charset="-120"/>
                </a:rPr>
                <a:t>File  System</a:t>
              </a:r>
            </a:p>
          </p:txBody>
        </p:sp>
        <p:sp>
          <p:nvSpPr>
            <p:cNvPr id="12307" name="Line 19"/>
            <p:cNvSpPr>
              <a:spLocks noChangeShapeType="1"/>
            </p:cNvSpPr>
            <p:nvPr/>
          </p:nvSpPr>
          <p:spPr bwMode="auto">
            <a:xfrm>
              <a:off x="3270" y="3153"/>
              <a:ext cx="0" cy="3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08" name="Line 20"/>
            <p:cNvSpPr>
              <a:spLocks noChangeShapeType="1"/>
            </p:cNvSpPr>
            <p:nvPr/>
          </p:nvSpPr>
          <p:spPr bwMode="auto">
            <a:xfrm flipH="1">
              <a:off x="3267" y="3700"/>
              <a:ext cx="1" cy="18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12310" name="Group 22"/>
            <p:cNvGrpSpPr>
              <a:grpSpLocks/>
            </p:cNvGrpSpPr>
            <p:nvPr/>
          </p:nvGrpSpPr>
          <p:grpSpPr bwMode="auto">
            <a:xfrm>
              <a:off x="3203" y="624"/>
              <a:ext cx="127" cy="144"/>
              <a:chOff x="2142" y="742"/>
              <a:chExt cx="127" cy="177"/>
            </a:xfrm>
          </p:grpSpPr>
          <p:sp>
            <p:nvSpPr>
              <p:cNvPr id="12311" name="Oval 23"/>
              <p:cNvSpPr>
                <a:spLocks noChangeArrowheads="1"/>
              </p:cNvSpPr>
              <p:nvPr/>
            </p:nvSpPr>
            <p:spPr bwMode="auto">
              <a:xfrm>
                <a:off x="2164" y="742"/>
                <a:ext cx="70" cy="5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12" name="Line 24"/>
              <p:cNvSpPr>
                <a:spLocks noChangeShapeType="1"/>
              </p:cNvSpPr>
              <p:nvPr/>
            </p:nvSpPr>
            <p:spPr bwMode="auto">
              <a:xfrm>
                <a:off x="2202" y="808"/>
                <a:ext cx="0" cy="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13" name="Freeform 25"/>
              <p:cNvSpPr>
                <a:spLocks/>
              </p:cNvSpPr>
              <p:nvPr/>
            </p:nvSpPr>
            <p:spPr bwMode="auto">
              <a:xfrm>
                <a:off x="2154" y="870"/>
                <a:ext cx="103" cy="49"/>
              </a:xfrm>
              <a:custGeom>
                <a:avLst/>
                <a:gdLst>
                  <a:gd name="T0" fmla="*/ 0 w 103"/>
                  <a:gd name="T1" fmla="*/ 48 h 49"/>
                  <a:gd name="T2" fmla="*/ 0 w 103"/>
                  <a:gd name="T3" fmla="*/ 48 h 49"/>
                  <a:gd name="T4" fmla="*/ 48 w 103"/>
                  <a:gd name="T5" fmla="*/ 0 h 49"/>
                  <a:gd name="T6" fmla="*/ 102 w 103"/>
                  <a:gd name="T7" fmla="*/ 48 h 49"/>
                </a:gdLst>
                <a:ahLst/>
                <a:cxnLst>
                  <a:cxn ang="0">
                    <a:pos x="T0" y="T1"/>
                  </a:cxn>
                  <a:cxn ang="0">
                    <a:pos x="T2" y="T3"/>
                  </a:cxn>
                  <a:cxn ang="0">
                    <a:pos x="T4" y="T5"/>
                  </a:cxn>
                  <a:cxn ang="0">
                    <a:pos x="T6" y="T7"/>
                  </a:cxn>
                </a:cxnLst>
                <a:rect l="0" t="0" r="r" b="b"/>
                <a:pathLst>
                  <a:path w="103" h="49">
                    <a:moveTo>
                      <a:pt x="0" y="48"/>
                    </a:moveTo>
                    <a:lnTo>
                      <a:pt x="0" y="48"/>
                    </a:lnTo>
                    <a:lnTo>
                      <a:pt x="48" y="0"/>
                    </a:lnTo>
                    <a:lnTo>
                      <a:pt x="102" y="4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314" name="Freeform 26"/>
              <p:cNvSpPr>
                <a:spLocks/>
              </p:cNvSpPr>
              <p:nvPr/>
            </p:nvSpPr>
            <p:spPr bwMode="auto">
              <a:xfrm>
                <a:off x="2142" y="816"/>
                <a:ext cx="127" cy="19"/>
              </a:xfrm>
              <a:custGeom>
                <a:avLst/>
                <a:gdLst>
                  <a:gd name="T0" fmla="*/ 0 w 127"/>
                  <a:gd name="T1" fmla="*/ 6 h 19"/>
                  <a:gd name="T2" fmla="*/ 60 w 127"/>
                  <a:gd name="T3" fmla="*/ 18 h 19"/>
                  <a:gd name="T4" fmla="*/ 126 w 127"/>
                  <a:gd name="T5" fmla="*/ 0 h 19"/>
                </a:gdLst>
                <a:ahLst/>
                <a:cxnLst>
                  <a:cxn ang="0">
                    <a:pos x="T0" y="T1"/>
                  </a:cxn>
                  <a:cxn ang="0">
                    <a:pos x="T2" y="T3"/>
                  </a:cxn>
                  <a:cxn ang="0">
                    <a:pos x="T4" y="T5"/>
                  </a:cxn>
                </a:cxnLst>
                <a:rect l="0" t="0" r="r" b="b"/>
                <a:pathLst>
                  <a:path w="127" h="19">
                    <a:moveTo>
                      <a:pt x="0" y="6"/>
                    </a:moveTo>
                    <a:lnTo>
                      <a:pt x="60" y="18"/>
                    </a:lnTo>
                    <a:lnTo>
                      <a:pt x="12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12315" name="Rectangle 27"/>
            <p:cNvSpPr>
              <a:spLocks noChangeArrowheads="1"/>
            </p:cNvSpPr>
            <p:nvPr/>
          </p:nvSpPr>
          <p:spPr bwMode="auto">
            <a:xfrm>
              <a:off x="2882" y="4052"/>
              <a:ext cx="63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400" i="1" dirty="0">
                  <a:latin typeface="Times New Roman" pitchFamily="18" charset="0"/>
                  <a:ea typeface="新細明體" pitchFamily="18" charset="-120"/>
                </a:rPr>
                <a:t>    database</a:t>
              </a:r>
            </a:p>
          </p:txBody>
        </p:sp>
        <p:sp>
          <p:nvSpPr>
            <p:cNvPr id="12316" name="Line 28"/>
            <p:cNvSpPr>
              <a:spLocks noChangeShapeType="1"/>
            </p:cNvSpPr>
            <p:nvPr/>
          </p:nvSpPr>
          <p:spPr bwMode="auto">
            <a:xfrm flipV="1">
              <a:off x="2122" y="888"/>
              <a:ext cx="2546" cy="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17" name="Line 29"/>
            <p:cNvSpPr>
              <a:spLocks noChangeShapeType="1"/>
            </p:cNvSpPr>
            <p:nvPr/>
          </p:nvSpPr>
          <p:spPr bwMode="auto">
            <a:xfrm>
              <a:off x="2478" y="3772"/>
              <a:ext cx="2194"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18" name="Line 30"/>
            <p:cNvSpPr>
              <a:spLocks noChangeShapeType="1"/>
            </p:cNvSpPr>
            <p:nvPr/>
          </p:nvSpPr>
          <p:spPr bwMode="auto">
            <a:xfrm>
              <a:off x="4691" y="902"/>
              <a:ext cx="1" cy="28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19" name="Line 31"/>
            <p:cNvSpPr>
              <a:spLocks noChangeShapeType="1"/>
            </p:cNvSpPr>
            <p:nvPr/>
          </p:nvSpPr>
          <p:spPr bwMode="auto">
            <a:xfrm flipH="1">
              <a:off x="2122" y="3772"/>
              <a:ext cx="353"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20" name="Line 32"/>
            <p:cNvSpPr>
              <a:spLocks noChangeShapeType="1"/>
            </p:cNvSpPr>
            <p:nvPr/>
          </p:nvSpPr>
          <p:spPr bwMode="auto">
            <a:xfrm flipV="1">
              <a:off x="2122" y="902"/>
              <a:ext cx="0" cy="28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21" name="Rectangle 33"/>
            <p:cNvSpPr>
              <a:spLocks noChangeArrowheads="1"/>
            </p:cNvSpPr>
            <p:nvPr/>
          </p:nvSpPr>
          <p:spPr bwMode="auto">
            <a:xfrm>
              <a:off x="4338" y="1637"/>
              <a:ext cx="654"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b="1">
                  <a:latin typeface="Times New Roman" pitchFamily="18" charset="0"/>
                  <a:ea typeface="新細明體" pitchFamily="18" charset="-120"/>
                </a:rPr>
                <a:t>Language</a:t>
              </a:r>
            </a:p>
            <a:p>
              <a:pPr algn="l" eaLnBrk="0" hangingPunct="0"/>
              <a:r>
                <a:rPr lang="en-US" altLang="zh-TW" sz="1600" b="1">
                  <a:latin typeface="Times New Roman" pitchFamily="18" charset="0"/>
                  <a:ea typeface="新細明體" pitchFamily="18" charset="-120"/>
                </a:rPr>
                <a:t>Processor</a:t>
              </a:r>
            </a:p>
          </p:txBody>
        </p:sp>
        <p:sp>
          <p:nvSpPr>
            <p:cNvPr id="12322" name="Rectangle 34"/>
            <p:cNvSpPr>
              <a:spLocks noChangeArrowheads="1"/>
            </p:cNvSpPr>
            <p:nvPr/>
          </p:nvSpPr>
          <p:spPr bwMode="auto">
            <a:xfrm>
              <a:off x="4333" y="3125"/>
              <a:ext cx="541"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b="1">
                  <a:latin typeface="Times New Roman" pitchFamily="18" charset="0"/>
                  <a:ea typeface="新細明體" pitchFamily="18" charset="-120"/>
                </a:rPr>
                <a:t>Access</a:t>
              </a:r>
            </a:p>
            <a:p>
              <a:pPr algn="l" eaLnBrk="0" hangingPunct="0"/>
              <a:r>
                <a:rPr lang="en-US" altLang="zh-TW" sz="1600" b="1">
                  <a:latin typeface="Times New Roman" pitchFamily="18" charset="0"/>
                  <a:ea typeface="新細明體" pitchFamily="18" charset="-120"/>
                </a:rPr>
                <a:t>Method</a:t>
              </a:r>
            </a:p>
          </p:txBody>
        </p:sp>
        <p:sp>
          <p:nvSpPr>
            <p:cNvPr id="12323" name="Line 35"/>
            <p:cNvSpPr>
              <a:spLocks noChangeShapeType="1"/>
            </p:cNvSpPr>
            <p:nvPr/>
          </p:nvSpPr>
          <p:spPr bwMode="auto">
            <a:xfrm>
              <a:off x="4132" y="1102"/>
              <a:ext cx="79" cy="5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24" name="Line 36"/>
            <p:cNvSpPr>
              <a:spLocks noChangeShapeType="1"/>
            </p:cNvSpPr>
            <p:nvPr/>
          </p:nvSpPr>
          <p:spPr bwMode="auto">
            <a:xfrm>
              <a:off x="4215" y="1166"/>
              <a:ext cx="1" cy="5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25" name="Line 37"/>
            <p:cNvSpPr>
              <a:spLocks noChangeShapeType="1"/>
            </p:cNvSpPr>
            <p:nvPr/>
          </p:nvSpPr>
          <p:spPr bwMode="auto">
            <a:xfrm>
              <a:off x="4219" y="1718"/>
              <a:ext cx="57" cy="5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26" name="Line 38"/>
            <p:cNvSpPr>
              <a:spLocks noChangeShapeType="1"/>
            </p:cNvSpPr>
            <p:nvPr/>
          </p:nvSpPr>
          <p:spPr bwMode="auto">
            <a:xfrm flipH="1">
              <a:off x="4211" y="1782"/>
              <a:ext cx="73" cy="5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27" name="Line 39"/>
            <p:cNvSpPr>
              <a:spLocks noChangeShapeType="1"/>
            </p:cNvSpPr>
            <p:nvPr/>
          </p:nvSpPr>
          <p:spPr bwMode="auto">
            <a:xfrm>
              <a:off x="4215" y="1846"/>
              <a:ext cx="1" cy="6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28" name="Line 40"/>
            <p:cNvSpPr>
              <a:spLocks noChangeShapeType="1"/>
            </p:cNvSpPr>
            <p:nvPr/>
          </p:nvSpPr>
          <p:spPr bwMode="auto">
            <a:xfrm flipH="1">
              <a:off x="4117" y="2498"/>
              <a:ext cx="102" cy="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29" name="Line 41"/>
            <p:cNvSpPr>
              <a:spLocks noChangeShapeType="1"/>
            </p:cNvSpPr>
            <p:nvPr/>
          </p:nvSpPr>
          <p:spPr bwMode="auto">
            <a:xfrm>
              <a:off x="4125" y="2925"/>
              <a:ext cx="71" cy="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30" name="Line 42"/>
            <p:cNvSpPr>
              <a:spLocks noChangeShapeType="1"/>
            </p:cNvSpPr>
            <p:nvPr/>
          </p:nvSpPr>
          <p:spPr bwMode="auto">
            <a:xfrm>
              <a:off x="4200" y="2996"/>
              <a:ext cx="1" cy="2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31" name="Line 43"/>
            <p:cNvSpPr>
              <a:spLocks noChangeShapeType="1"/>
            </p:cNvSpPr>
            <p:nvPr/>
          </p:nvSpPr>
          <p:spPr bwMode="auto">
            <a:xfrm>
              <a:off x="4204" y="3213"/>
              <a:ext cx="50" cy="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32" name="Line 44"/>
            <p:cNvSpPr>
              <a:spLocks noChangeShapeType="1"/>
            </p:cNvSpPr>
            <p:nvPr/>
          </p:nvSpPr>
          <p:spPr bwMode="auto">
            <a:xfrm flipH="1">
              <a:off x="4204" y="3271"/>
              <a:ext cx="58" cy="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33" name="Line 45"/>
            <p:cNvSpPr>
              <a:spLocks noChangeShapeType="1"/>
            </p:cNvSpPr>
            <p:nvPr/>
          </p:nvSpPr>
          <p:spPr bwMode="auto">
            <a:xfrm>
              <a:off x="4208" y="3330"/>
              <a:ext cx="1" cy="3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34" name="Line 46"/>
            <p:cNvSpPr>
              <a:spLocks noChangeShapeType="1"/>
            </p:cNvSpPr>
            <p:nvPr/>
          </p:nvSpPr>
          <p:spPr bwMode="auto">
            <a:xfrm flipH="1">
              <a:off x="4132" y="3647"/>
              <a:ext cx="80" cy="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35" name="Text Box 47"/>
            <p:cNvSpPr txBox="1">
              <a:spLocks noChangeArrowheads="1"/>
            </p:cNvSpPr>
            <p:nvPr/>
          </p:nvSpPr>
          <p:spPr bwMode="auto">
            <a:xfrm>
              <a:off x="3357" y="3180"/>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lang="zh-TW" altLang="zh-TW" sz="1600">
                <a:latin typeface="Times New Roman" pitchFamily="18" charset="0"/>
                <a:ea typeface="新細明體" pitchFamily="18" charset="-120"/>
              </a:endParaRPr>
            </a:p>
          </p:txBody>
        </p:sp>
        <p:sp>
          <p:nvSpPr>
            <p:cNvPr id="12336" name="Text Box 48"/>
            <p:cNvSpPr txBox="1">
              <a:spLocks noChangeArrowheads="1"/>
            </p:cNvSpPr>
            <p:nvPr/>
          </p:nvSpPr>
          <p:spPr bwMode="auto">
            <a:xfrm>
              <a:off x="3253" y="3139"/>
              <a:ext cx="96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l" eaLnBrk="0" hangingPunct="0"/>
              <a:r>
                <a:rPr lang="en-US" altLang="zh-TW" sz="1400">
                  <a:latin typeface="Times New Roman" pitchFamily="18" charset="0"/>
                  <a:ea typeface="新細明體" pitchFamily="18" charset="-120"/>
                </a:rPr>
                <a:t>e.g.B-tree; Index;</a:t>
              </a:r>
            </a:p>
            <a:p>
              <a:pPr algn="l" eaLnBrk="0" hangingPunct="0"/>
              <a:r>
                <a:rPr lang="en-US" altLang="zh-TW" sz="1400">
                  <a:latin typeface="Times New Roman" pitchFamily="18" charset="0"/>
                  <a:ea typeface="新細明體" pitchFamily="18" charset="-120"/>
                </a:rPr>
                <a:t>     Hashing</a:t>
              </a:r>
            </a:p>
          </p:txBody>
        </p:sp>
        <p:sp>
          <p:nvSpPr>
            <p:cNvPr id="12343" name="Rectangle 55"/>
            <p:cNvSpPr>
              <a:spLocks noChangeArrowheads="1"/>
            </p:cNvSpPr>
            <p:nvPr/>
          </p:nvSpPr>
          <p:spPr bwMode="auto">
            <a:xfrm>
              <a:off x="4198" y="864"/>
              <a:ext cx="45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200">
                  <a:latin typeface="Times New Roman" pitchFamily="18" charset="0"/>
                  <a:ea typeface="新細明體" pitchFamily="18" charset="-120"/>
                </a:rPr>
                <a:t> </a:t>
              </a:r>
              <a:r>
                <a:rPr lang="en-US" altLang="zh-TW" sz="1400">
                  <a:latin typeface="Times New Roman" pitchFamily="18" charset="0"/>
                  <a:ea typeface="新細明體" pitchFamily="18" charset="-120"/>
                </a:rPr>
                <a:t>DBMS</a:t>
              </a:r>
            </a:p>
          </p:txBody>
        </p:sp>
      </p:grpSp>
      <p:sp>
        <p:nvSpPr>
          <p:cNvPr id="2" name="頁尾版面配置區 1"/>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2185650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altLang="zh-TW" dirty="0" smtClean="0"/>
              <a:t>Querying and Data Storage</a:t>
            </a:r>
          </a:p>
        </p:txBody>
      </p:sp>
      <p:sp>
        <p:nvSpPr>
          <p:cNvPr id="49156" name="Rectangle 3"/>
          <p:cNvSpPr>
            <a:spLocks noGrp="1" noChangeArrowheads="1"/>
          </p:cNvSpPr>
          <p:nvPr>
            <p:ph type="body" idx="1"/>
          </p:nvPr>
        </p:nvSpPr>
        <p:spPr>
          <a:xfrm>
            <a:off x="395536" y="1175544"/>
            <a:ext cx="4529137" cy="4389437"/>
          </a:xfrm>
        </p:spPr>
        <p:txBody>
          <a:bodyPr/>
          <a:lstStyle/>
          <a:p>
            <a:pPr eaLnBrk="1" hangingPunct="1"/>
            <a:r>
              <a:rPr lang="en-US" altLang="zh-TW" sz="2400" dirty="0" smtClean="0"/>
              <a:t>Components of Database System</a:t>
            </a:r>
          </a:p>
          <a:p>
            <a:pPr lvl="1" eaLnBrk="1" hangingPunct="1"/>
            <a:r>
              <a:rPr lang="en-US" altLang="zh-TW" sz="2000" b="1" dirty="0" smtClean="0"/>
              <a:t>Query Processor</a:t>
            </a:r>
          </a:p>
          <a:p>
            <a:pPr lvl="2" eaLnBrk="1" hangingPunct="1"/>
            <a:r>
              <a:rPr lang="en-US" altLang="zh-TW" sz="1600" dirty="0" smtClean="0"/>
              <a:t>Helps to simplify to access data</a:t>
            </a:r>
          </a:p>
          <a:p>
            <a:pPr lvl="2" eaLnBrk="1" hangingPunct="1"/>
            <a:r>
              <a:rPr lang="en-US" altLang="zh-TW" sz="1600" dirty="0" smtClean="0"/>
              <a:t>High-level view</a:t>
            </a:r>
          </a:p>
          <a:p>
            <a:pPr lvl="2" eaLnBrk="1" hangingPunct="1"/>
            <a:r>
              <a:rPr lang="en-US" altLang="zh-TW" sz="1600" dirty="0" smtClean="0"/>
              <a:t>Users are not be burdened unnecessarily with the physical details</a:t>
            </a:r>
          </a:p>
          <a:p>
            <a:pPr lvl="1" eaLnBrk="1" hangingPunct="1"/>
            <a:r>
              <a:rPr lang="en-US" altLang="zh-TW" sz="2000" b="1" dirty="0" smtClean="0"/>
              <a:t>Storage Manager</a:t>
            </a:r>
            <a:endParaRPr lang="en-US" altLang="zh-TW" sz="1600" b="1" dirty="0" smtClean="0"/>
          </a:p>
          <a:p>
            <a:pPr lvl="2" eaLnBrk="1" hangingPunct="1"/>
            <a:r>
              <a:rPr lang="en-US" altLang="zh-TW" sz="1600" dirty="0" smtClean="0"/>
              <a:t>Require a large amount of space</a:t>
            </a:r>
          </a:p>
          <a:p>
            <a:pPr lvl="2" eaLnBrk="1" hangingPunct="1"/>
            <a:r>
              <a:rPr lang="en-US" altLang="zh-TW" sz="1600" dirty="0" smtClean="0"/>
              <a:t>Can not store in main memory</a:t>
            </a:r>
          </a:p>
          <a:p>
            <a:pPr lvl="2" eaLnBrk="1" hangingPunct="1"/>
            <a:r>
              <a:rPr lang="en-US" altLang="zh-TW" sz="1600" dirty="0" smtClean="0"/>
              <a:t>Disk speed is slower</a:t>
            </a:r>
          </a:p>
          <a:p>
            <a:pPr lvl="2" eaLnBrk="1" hangingPunct="1"/>
            <a:r>
              <a:rPr lang="en-US" altLang="zh-TW" sz="1600" dirty="0" smtClean="0"/>
              <a:t>Minimize the need to move data between disk and main memory</a:t>
            </a:r>
            <a:endParaRPr lang="en-US" altLang="zh-TW" sz="1600" b="1" dirty="0" smtClean="0"/>
          </a:p>
          <a:p>
            <a:pPr lvl="2" eaLnBrk="1" hangingPunct="1"/>
            <a:endParaRPr lang="en-US" altLang="zh-TW" sz="2000" dirty="0" smtClean="0"/>
          </a:p>
        </p:txBody>
      </p:sp>
      <p:grpSp>
        <p:nvGrpSpPr>
          <p:cNvPr id="49157" name="Group 35"/>
          <p:cNvGrpSpPr>
            <a:grpSpLocks/>
          </p:cNvGrpSpPr>
          <p:nvPr/>
        </p:nvGrpSpPr>
        <p:grpSpPr bwMode="auto">
          <a:xfrm>
            <a:off x="5057775" y="1382713"/>
            <a:ext cx="3917950" cy="4613275"/>
            <a:chOff x="3107" y="950"/>
            <a:chExt cx="2468" cy="2906"/>
          </a:xfrm>
        </p:grpSpPr>
        <p:sp>
          <p:nvSpPr>
            <p:cNvPr id="49161" name="Rectangle 5"/>
            <p:cNvSpPr>
              <a:spLocks noChangeArrowheads="1"/>
            </p:cNvSpPr>
            <p:nvPr/>
          </p:nvSpPr>
          <p:spPr bwMode="auto">
            <a:xfrm>
              <a:off x="3107" y="1183"/>
              <a:ext cx="2219" cy="2302"/>
            </a:xfrm>
            <a:prstGeom prst="rect">
              <a:avLst/>
            </a:prstGeom>
            <a:noFill/>
            <a:ln w="38100" cap="rnd" cmpd="dbl">
              <a:solidFill>
                <a:srgbClr val="0066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62" name="Rectangle 6"/>
            <p:cNvSpPr>
              <a:spLocks noChangeArrowheads="1"/>
            </p:cNvSpPr>
            <p:nvPr/>
          </p:nvSpPr>
          <p:spPr bwMode="auto">
            <a:xfrm>
              <a:off x="3591" y="1306"/>
              <a:ext cx="1148" cy="2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63" name="Text Box 7"/>
            <p:cNvSpPr txBox="1">
              <a:spLocks noChangeArrowheads="1"/>
            </p:cNvSpPr>
            <p:nvPr/>
          </p:nvSpPr>
          <p:spPr bwMode="auto">
            <a:xfrm>
              <a:off x="3591" y="1388"/>
              <a:ext cx="10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hlink"/>
                  </a:solidFill>
                  <a:latin typeface="Tahoma" pitchFamily="34" charset="0"/>
                  <a:ea typeface="新細明體" charset="-120"/>
                </a:defRPr>
              </a:lvl1pPr>
              <a:lvl2pPr marL="742950" indent="-285750" eaLnBrk="0" hangingPunct="0">
                <a:defRPr kumimoji="1">
                  <a:solidFill>
                    <a:schemeClr val="hlink"/>
                  </a:solidFill>
                  <a:latin typeface="Tahoma" pitchFamily="34" charset="0"/>
                  <a:ea typeface="新細明體" charset="-120"/>
                </a:defRPr>
              </a:lvl2pPr>
              <a:lvl3pPr marL="1143000" indent="-228600" eaLnBrk="0" hangingPunct="0">
                <a:defRPr kumimoji="1">
                  <a:solidFill>
                    <a:schemeClr val="hlink"/>
                  </a:solidFill>
                  <a:latin typeface="Tahoma" pitchFamily="34" charset="0"/>
                  <a:ea typeface="新細明體" charset="-120"/>
                </a:defRPr>
              </a:lvl3pPr>
              <a:lvl4pPr marL="1600200" indent="-228600" eaLnBrk="0" hangingPunct="0">
                <a:defRPr kumimoji="1">
                  <a:solidFill>
                    <a:schemeClr val="hlink"/>
                  </a:solidFill>
                  <a:latin typeface="Tahoma" pitchFamily="34" charset="0"/>
                  <a:ea typeface="新細明體" charset="-120"/>
                </a:defRPr>
              </a:lvl4pPr>
              <a:lvl5pPr marL="2057400" indent="-228600" eaLnBrk="0" hangingPunct="0">
                <a:defRPr kumimoji="1">
                  <a:solidFill>
                    <a:schemeClr val="hlink"/>
                  </a:solidFill>
                  <a:latin typeface="Tahoma" pitchFamily="34" charset="0"/>
                  <a:ea typeface="新細明體" charset="-120"/>
                </a:defRPr>
              </a:lvl5pPr>
              <a:lvl6pPr marL="2514600" indent="-228600" eaLnBrk="0" fontAlgn="base" hangingPunct="0">
                <a:spcBef>
                  <a:spcPct val="0"/>
                </a:spcBef>
                <a:spcAft>
                  <a:spcPct val="0"/>
                </a:spcAft>
                <a:defRPr kumimoji="1">
                  <a:solidFill>
                    <a:schemeClr val="hlink"/>
                  </a:solidFill>
                  <a:latin typeface="Tahoma" pitchFamily="34" charset="0"/>
                  <a:ea typeface="新細明體" charset="-120"/>
                </a:defRPr>
              </a:lvl6pPr>
              <a:lvl7pPr marL="2971800" indent="-228600" eaLnBrk="0" fontAlgn="base" hangingPunct="0">
                <a:spcBef>
                  <a:spcPct val="0"/>
                </a:spcBef>
                <a:spcAft>
                  <a:spcPct val="0"/>
                </a:spcAft>
                <a:defRPr kumimoji="1">
                  <a:solidFill>
                    <a:schemeClr val="hlink"/>
                  </a:solidFill>
                  <a:latin typeface="Tahoma" pitchFamily="34" charset="0"/>
                  <a:ea typeface="新細明體" charset="-120"/>
                </a:defRPr>
              </a:lvl7pPr>
              <a:lvl8pPr marL="3429000" indent="-228600" eaLnBrk="0" fontAlgn="base" hangingPunct="0">
                <a:spcBef>
                  <a:spcPct val="0"/>
                </a:spcBef>
                <a:spcAft>
                  <a:spcPct val="0"/>
                </a:spcAft>
                <a:defRPr kumimoji="1">
                  <a:solidFill>
                    <a:schemeClr val="hlink"/>
                  </a:solidFill>
                  <a:latin typeface="Tahoma" pitchFamily="34" charset="0"/>
                  <a:ea typeface="新細明體" charset="-120"/>
                </a:defRPr>
              </a:lvl8pPr>
              <a:lvl9pPr marL="3886200" indent="-228600" eaLnBrk="0" fontAlgn="base" hangingPunct="0">
                <a:spcBef>
                  <a:spcPct val="0"/>
                </a:spcBef>
                <a:spcAft>
                  <a:spcPct val="0"/>
                </a:spcAft>
                <a:defRPr kumimoji="1">
                  <a:solidFill>
                    <a:schemeClr val="hlink"/>
                  </a:solidFill>
                  <a:latin typeface="Tahoma" pitchFamily="34" charset="0"/>
                  <a:ea typeface="新細明體" charset="-120"/>
                </a:defRPr>
              </a:lvl9pPr>
            </a:lstStyle>
            <a:p>
              <a:pPr>
                <a:spcBef>
                  <a:spcPct val="50000"/>
                </a:spcBef>
              </a:pPr>
              <a:r>
                <a:rPr lang="en-US" altLang="zh-TW" sz="1400">
                  <a:solidFill>
                    <a:schemeClr val="tx1"/>
                  </a:solidFill>
                  <a:latin typeface="Times New Roman" pitchFamily="18" charset="0"/>
                </a:rPr>
                <a:t>Language Processor</a:t>
              </a:r>
            </a:p>
          </p:txBody>
        </p:sp>
        <p:sp>
          <p:nvSpPr>
            <p:cNvPr id="49164" name="Rectangle 8"/>
            <p:cNvSpPr>
              <a:spLocks noChangeArrowheads="1"/>
            </p:cNvSpPr>
            <p:nvPr/>
          </p:nvSpPr>
          <p:spPr bwMode="auto">
            <a:xfrm>
              <a:off x="3591" y="1717"/>
              <a:ext cx="1148" cy="2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65" name="Rectangle 9"/>
            <p:cNvSpPr>
              <a:spLocks noChangeArrowheads="1"/>
            </p:cNvSpPr>
            <p:nvPr/>
          </p:nvSpPr>
          <p:spPr bwMode="auto">
            <a:xfrm>
              <a:off x="3591" y="2128"/>
              <a:ext cx="1148" cy="33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66" name="Rectangle 10"/>
            <p:cNvSpPr>
              <a:spLocks noChangeArrowheads="1"/>
            </p:cNvSpPr>
            <p:nvPr/>
          </p:nvSpPr>
          <p:spPr bwMode="auto">
            <a:xfrm>
              <a:off x="3591" y="2581"/>
              <a:ext cx="1148" cy="2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67" name="Rectangle 11"/>
            <p:cNvSpPr>
              <a:spLocks noChangeArrowheads="1"/>
            </p:cNvSpPr>
            <p:nvPr/>
          </p:nvSpPr>
          <p:spPr bwMode="auto">
            <a:xfrm>
              <a:off x="3591" y="3034"/>
              <a:ext cx="1191" cy="2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68" name="Text Box 12"/>
            <p:cNvSpPr txBox="1">
              <a:spLocks noChangeArrowheads="1"/>
            </p:cNvSpPr>
            <p:nvPr/>
          </p:nvSpPr>
          <p:spPr bwMode="auto">
            <a:xfrm>
              <a:off x="3634" y="1799"/>
              <a:ext cx="10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hlink"/>
                  </a:solidFill>
                  <a:latin typeface="Tahoma" pitchFamily="34" charset="0"/>
                  <a:ea typeface="新細明體" charset="-120"/>
                </a:defRPr>
              </a:lvl1pPr>
              <a:lvl2pPr marL="742950" indent="-285750" eaLnBrk="0" hangingPunct="0">
                <a:defRPr kumimoji="1">
                  <a:solidFill>
                    <a:schemeClr val="hlink"/>
                  </a:solidFill>
                  <a:latin typeface="Tahoma" pitchFamily="34" charset="0"/>
                  <a:ea typeface="新細明體" charset="-120"/>
                </a:defRPr>
              </a:lvl2pPr>
              <a:lvl3pPr marL="1143000" indent="-228600" eaLnBrk="0" hangingPunct="0">
                <a:defRPr kumimoji="1">
                  <a:solidFill>
                    <a:schemeClr val="hlink"/>
                  </a:solidFill>
                  <a:latin typeface="Tahoma" pitchFamily="34" charset="0"/>
                  <a:ea typeface="新細明體" charset="-120"/>
                </a:defRPr>
              </a:lvl3pPr>
              <a:lvl4pPr marL="1600200" indent="-228600" eaLnBrk="0" hangingPunct="0">
                <a:defRPr kumimoji="1">
                  <a:solidFill>
                    <a:schemeClr val="hlink"/>
                  </a:solidFill>
                  <a:latin typeface="Tahoma" pitchFamily="34" charset="0"/>
                  <a:ea typeface="新細明體" charset="-120"/>
                </a:defRPr>
              </a:lvl4pPr>
              <a:lvl5pPr marL="2057400" indent="-228600" eaLnBrk="0" hangingPunct="0">
                <a:defRPr kumimoji="1">
                  <a:solidFill>
                    <a:schemeClr val="hlink"/>
                  </a:solidFill>
                  <a:latin typeface="Tahoma" pitchFamily="34" charset="0"/>
                  <a:ea typeface="新細明體" charset="-120"/>
                </a:defRPr>
              </a:lvl5pPr>
              <a:lvl6pPr marL="2514600" indent="-228600" eaLnBrk="0" fontAlgn="base" hangingPunct="0">
                <a:spcBef>
                  <a:spcPct val="0"/>
                </a:spcBef>
                <a:spcAft>
                  <a:spcPct val="0"/>
                </a:spcAft>
                <a:defRPr kumimoji="1">
                  <a:solidFill>
                    <a:schemeClr val="hlink"/>
                  </a:solidFill>
                  <a:latin typeface="Tahoma" pitchFamily="34" charset="0"/>
                  <a:ea typeface="新細明體" charset="-120"/>
                </a:defRPr>
              </a:lvl6pPr>
              <a:lvl7pPr marL="2971800" indent="-228600" eaLnBrk="0" fontAlgn="base" hangingPunct="0">
                <a:spcBef>
                  <a:spcPct val="0"/>
                </a:spcBef>
                <a:spcAft>
                  <a:spcPct val="0"/>
                </a:spcAft>
                <a:defRPr kumimoji="1">
                  <a:solidFill>
                    <a:schemeClr val="hlink"/>
                  </a:solidFill>
                  <a:latin typeface="Tahoma" pitchFamily="34" charset="0"/>
                  <a:ea typeface="新細明體" charset="-120"/>
                </a:defRPr>
              </a:lvl7pPr>
              <a:lvl8pPr marL="3429000" indent="-228600" eaLnBrk="0" fontAlgn="base" hangingPunct="0">
                <a:spcBef>
                  <a:spcPct val="0"/>
                </a:spcBef>
                <a:spcAft>
                  <a:spcPct val="0"/>
                </a:spcAft>
                <a:defRPr kumimoji="1">
                  <a:solidFill>
                    <a:schemeClr val="hlink"/>
                  </a:solidFill>
                  <a:latin typeface="Tahoma" pitchFamily="34" charset="0"/>
                  <a:ea typeface="新細明體" charset="-120"/>
                </a:defRPr>
              </a:lvl8pPr>
              <a:lvl9pPr marL="3886200" indent="-228600" eaLnBrk="0" fontAlgn="base" hangingPunct="0">
                <a:spcBef>
                  <a:spcPct val="0"/>
                </a:spcBef>
                <a:spcAft>
                  <a:spcPct val="0"/>
                </a:spcAft>
                <a:defRPr kumimoji="1">
                  <a:solidFill>
                    <a:schemeClr val="hlink"/>
                  </a:solidFill>
                  <a:latin typeface="Tahoma" pitchFamily="34" charset="0"/>
                  <a:ea typeface="新細明體" charset="-120"/>
                </a:defRPr>
              </a:lvl9pPr>
            </a:lstStyle>
            <a:p>
              <a:pPr>
                <a:spcBef>
                  <a:spcPct val="50000"/>
                </a:spcBef>
              </a:pPr>
              <a:r>
                <a:rPr lang="en-US" altLang="zh-TW" sz="1400">
                  <a:solidFill>
                    <a:schemeClr val="tx1"/>
                  </a:solidFill>
                  <a:latin typeface="Times New Roman" pitchFamily="18" charset="0"/>
                </a:rPr>
                <a:t>Optimizer</a:t>
              </a:r>
            </a:p>
          </p:txBody>
        </p:sp>
        <p:sp>
          <p:nvSpPr>
            <p:cNvPr id="49169" name="Text Box 13"/>
            <p:cNvSpPr txBox="1">
              <a:spLocks noChangeArrowheads="1"/>
            </p:cNvSpPr>
            <p:nvPr/>
          </p:nvSpPr>
          <p:spPr bwMode="auto">
            <a:xfrm>
              <a:off x="3676" y="2202"/>
              <a:ext cx="104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hlink"/>
                  </a:solidFill>
                  <a:latin typeface="Tahoma" pitchFamily="34" charset="0"/>
                  <a:ea typeface="新細明體" charset="-120"/>
                </a:defRPr>
              </a:lvl1pPr>
              <a:lvl2pPr marL="742950" indent="-285750" eaLnBrk="0" hangingPunct="0">
                <a:defRPr kumimoji="1">
                  <a:solidFill>
                    <a:schemeClr val="hlink"/>
                  </a:solidFill>
                  <a:latin typeface="Tahoma" pitchFamily="34" charset="0"/>
                  <a:ea typeface="新細明體" charset="-120"/>
                </a:defRPr>
              </a:lvl2pPr>
              <a:lvl3pPr marL="1143000" indent="-228600" eaLnBrk="0" hangingPunct="0">
                <a:defRPr kumimoji="1">
                  <a:solidFill>
                    <a:schemeClr val="hlink"/>
                  </a:solidFill>
                  <a:latin typeface="Tahoma" pitchFamily="34" charset="0"/>
                  <a:ea typeface="新細明體" charset="-120"/>
                </a:defRPr>
              </a:lvl3pPr>
              <a:lvl4pPr marL="1600200" indent="-228600" eaLnBrk="0" hangingPunct="0">
                <a:defRPr kumimoji="1">
                  <a:solidFill>
                    <a:schemeClr val="hlink"/>
                  </a:solidFill>
                  <a:latin typeface="Tahoma" pitchFamily="34" charset="0"/>
                  <a:ea typeface="新細明體" charset="-120"/>
                </a:defRPr>
              </a:lvl4pPr>
              <a:lvl5pPr marL="2057400" indent="-228600" eaLnBrk="0" hangingPunct="0">
                <a:defRPr kumimoji="1">
                  <a:solidFill>
                    <a:schemeClr val="hlink"/>
                  </a:solidFill>
                  <a:latin typeface="Tahoma" pitchFamily="34" charset="0"/>
                  <a:ea typeface="新細明體" charset="-120"/>
                </a:defRPr>
              </a:lvl5pPr>
              <a:lvl6pPr marL="2514600" indent="-228600" eaLnBrk="0" fontAlgn="base" hangingPunct="0">
                <a:spcBef>
                  <a:spcPct val="0"/>
                </a:spcBef>
                <a:spcAft>
                  <a:spcPct val="0"/>
                </a:spcAft>
                <a:defRPr kumimoji="1">
                  <a:solidFill>
                    <a:schemeClr val="hlink"/>
                  </a:solidFill>
                  <a:latin typeface="Tahoma" pitchFamily="34" charset="0"/>
                  <a:ea typeface="新細明體" charset="-120"/>
                </a:defRPr>
              </a:lvl6pPr>
              <a:lvl7pPr marL="2971800" indent="-228600" eaLnBrk="0" fontAlgn="base" hangingPunct="0">
                <a:spcBef>
                  <a:spcPct val="0"/>
                </a:spcBef>
                <a:spcAft>
                  <a:spcPct val="0"/>
                </a:spcAft>
                <a:defRPr kumimoji="1">
                  <a:solidFill>
                    <a:schemeClr val="hlink"/>
                  </a:solidFill>
                  <a:latin typeface="Tahoma" pitchFamily="34" charset="0"/>
                  <a:ea typeface="新細明體" charset="-120"/>
                </a:defRPr>
              </a:lvl7pPr>
              <a:lvl8pPr marL="3429000" indent="-228600" eaLnBrk="0" fontAlgn="base" hangingPunct="0">
                <a:spcBef>
                  <a:spcPct val="0"/>
                </a:spcBef>
                <a:spcAft>
                  <a:spcPct val="0"/>
                </a:spcAft>
                <a:defRPr kumimoji="1">
                  <a:solidFill>
                    <a:schemeClr val="hlink"/>
                  </a:solidFill>
                  <a:latin typeface="Tahoma" pitchFamily="34" charset="0"/>
                  <a:ea typeface="新細明體" charset="-120"/>
                </a:defRPr>
              </a:lvl8pPr>
              <a:lvl9pPr marL="3886200" indent="-228600" eaLnBrk="0" fontAlgn="base" hangingPunct="0">
                <a:spcBef>
                  <a:spcPct val="0"/>
                </a:spcBef>
                <a:spcAft>
                  <a:spcPct val="0"/>
                </a:spcAft>
                <a:defRPr kumimoji="1">
                  <a:solidFill>
                    <a:schemeClr val="hlink"/>
                  </a:solidFill>
                  <a:latin typeface="Tahoma" pitchFamily="34" charset="0"/>
                  <a:ea typeface="新細明體" charset="-120"/>
                </a:defRPr>
              </a:lvl9pPr>
            </a:lstStyle>
            <a:p>
              <a:pPr>
                <a:spcBef>
                  <a:spcPct val="50000"/>
                </a:spcBef>
              </a:pPr>
              <a:r>
                <a:rPr lang="en-US" altLang="zh-TW" sz="1400">
                  <a:solidFill>
                    <a:schemeClr val="tx1"/>
                  </a:solidFill>
                  <a:latin typeface="Times New Roman" pitchFamily="18" charset="0"/>
                </a:rPr>
                <a:t>Operation Processor</a:t>
              </a:r>
            </a:p>
          </p:txBody>
        </p:sp>
        <p:sp>
          <p:nvSpPr>
            <p:cNvPr id="49170" name="Text Box 14"/>
            <p:cNvSpPr txBox="1">
              <a:spLocks noChangeArrowheads="1"/>
            </p:cNvSpPr>
            <p:nvPr/>
          </p:nvSpPr>
          <p:spPr bwMode="auto">
            <a:xfrm>
              <a:off x="3676" y="2622"/>
              <a:ext cx="10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hlink"/>
                  </a:solidFill>
                  <a:latin typeface="Tahoma" pitchFamily="34" charset="0"/>
                  <a:ea typeface="新細明體" charset="-120"/>
                </a:defRPr>
              </a:lvl1pPr>
              <a:lvl2pPr marL="742950" indent="-285750" eaLnBrk="0" hangingPunct="0">
                <a:defRPr kumimoji="1">
                  <a:solidFill>
                    <a:schemeClr val="hlink"/>
                  </a:solidFill>
                  <a:latin typeface="Tahoma" pitchFamily="34" charset="0"/>
                  <a:ea typeface="新細明體" charset="-120"/>
                </a:defRPr>
              </a:lvl2pPr>
              <a:lvl3pPr marL="1143000" indent="-228600" eaLnBrk="0" hangingPunct="0">
                <a:defRPr kumimoji="1">
                  <a:solidFill>
                    <a:schemeClr val="hlink"/>
                  </a:solidFill>
                  <a:latin typeface="Tahoma" pitchFamily="34" charset="0"/>
                  <a:ea typeface="新細明體" charset="-120"/>
                </a:defRPr>
              </a:lvl3pPr>
              <a:lvl4pPr marL="1600200" indent="-228600" eaLnBrk="0" hangingPunct="0">
                <a:defRPr kumimoji="1">
                  <a:solidFill>
                    <a:schemeClr val="hlink"/>
                  </a:solidFill>
                  <a:latin typeface="Tahoma" pitchFamily="34" charset="0"/>
                  <a:ea typeface="新細明體" charset="-120"/>
                </a:defRPr>
              </a:lvl4pPr>
              <a:lvl5pPr marL="2057400" indent="-228600" eaLnBrk="0" hangingPunct="0">
                <a:defRPr kumimoji="1">
                  <a:solidFill>
                    <a:schemeClr val="hlink"/>
                  </a:solidFill>
                  <a:latin typeface="Tahoma" pitchFamily="34" charset="0"/>
                  <a:ea typeface="新細明體" charset="-120"/>
                </a:defRPr>
              </a:lvl5pPr>
              <a:lvl6pPr marL="2514600" indent="-228600" eaLnBrk="0" fontAlgn="base" hangingPunct="0">
                <a:spcBef>
                  <a:spcPct val="0"/>
                </a:spcBef>
                <a:spcAft>
                  <a:spcPct val="0"/>
                </a:spcAft>
                <a:defRPr kumimoji="1">
                  <a:solidFill>
                    <a:schemeClr val="hlink"/>
                  </a:solidFill>
                  <a:latin typeface="Tahoma" pitchFamily="34" charset="0"/>
                  <a:ea typeface="新細明體" charset="-120"/>
                </a:defRPr>
              </a:lvl6pPr>
              <a:lvl7pPr marL="2971800" indent="-228600" eaLnBrk="0" fontAlgn="base" hangingPunct="0">
                <a:spcBef>
                  <a:spcPct val="0"/>
                </a:spcBef>
                <a:spcAft>
                  <a:spcPct val="0"/>
                </a:spcAft>
                <a:defRPr kumimoji="1">
                  <a:solidFill>
                    <a:schemeClr val="hlink"/>
                  </a:solidFill>
                  <a:latin typeface="Tahoma" pitchFamily="34" charset="0"/>
                  <a:ea typeface="新細明體" charset="-120"/>
                </a:defRPr>
              </a:lvl7pPr>
              <a:lvl8pPr marL="3429000" indent="-228600" eaLnBrk="0" fontAlgn="base" hangingPunct="0">
                <a:spcBef>
                  <a:spcPct val="0"/>
                </a:spcBef>
                <a:spcAft>
                  <a:spcPct val="0"/>
                </a:spcAft>
                <a:defRPr kumimoji="1">
                  <a:solidFill>
                    <a:schemeClr val="hlink"/>
                  </a:solidFill>
                  <a:latin typeface="Tahoma" pitchFamily="34" charset="0"/>
                  <a:ea typeface="新細明體" charset="-120"/>
                </a:defRPr>
              </a:lvl8pPr>
              <a:lvl9pPr marL="3886200" indent="-228600" eaLnBrk="0" fontAlgn="base" hangingPunct="0">
                <a:spcBef>
                  <a:spcPct val="0"/>
                </a:spcBef>
                <a:spcAft>
                  <a:spcPct val="0"/>
                </a:spcAft>
                <a:defRPr kumimoji="1">
                  <a:solidFill>
                    <a:schemeClr val="hlink"/>
                  </a:solidFill>
                  <a:latin typeface="Tahoma" pitchFamily="34" charset="0"/>
                  <a:ea typeface="新細明體" charset="-120"/>
                </a:defRPr>
              </a:lvl9pPr>
            </a:lstStyle>
            <a:p>
              <a:pPr>
                <a:spcBef>
                  <a:spcPct val="50000"/>
                </a:spcBef>
              </a:pPr>
              <a:r>
                <a:rPr lang="en-US" altLang="zh-TW" sz="1400">
                  <a:solidFill>
                    <a:schemeClr val="tx1"/>
                  </a:solidFill>
                  <a:latin typeface="Times New Roman" pitchFamily="18" charset="0"/>
                </a:rPr>
                <a:t>Access Method</a:t>
              </a:r>
            </a:p>
          </p:txBody>
        </p:sp>
        <p:sp>
          <p:nvSpPr>
            <p:cNvPr id="49171" name="Text Box 15"/>
            <p:cNvSpPr txBox="1">
              <a:spLocks noChangeArrowheads="1"/>
            </p:cNvSpPr>
            <p:nvPr/>
          </p:nvSpPr>
          <p:spPr bwMode="auto">
            <a:xfrm>
              <a:off x="3676" y="3116"/>
              <a:ext cx="10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hlink"/>
                  </a:solidFill>
                  <a:latin typeface="Tahoma" pitchFamily="34" charset="0"/>
                  <a:ea typeface="新細明體" charset="-120"/>
                </a:defRPr>
              </a:lvl1pPr>
              <a:lvl2pPr marL="742950" indent="-285750" eaLnBrk="0" hangingPunct="0">
                <a:defRPr kumimoji="1">
                  <a:solidFill>
                    <a:schemeClr val="hlink"/>
                  </a:solidFill>
                  <a:latin typeface="Tahoma" pitchFamily="34" charset="0"/>
                  <a:ea typeface="新細明體" charset="-120"/>
                </a:defRPr>
              </a:lvl2pPr>
              <a:lvl3pPr marL="1143000" indent="-228600" eaLnBrk="0" hangingPunct="0">
                <a:defRPr kumimoji="1">
                  <a:solidFill>
                    <a:schemeClr val="hlink"/>
                  </a:solidFill>
                  <a:latin typeface="Tahoma" pitchFamily="34" charset="0"/>
                  <a:ea typeface="新細明體" charset="-120"/>
                </a:defRPr>
              </a:lvl3pPr>
              <a:lvl4pPr marL="1600200" indent="-228600" eaLnBrk="0" hangingPunct="0">
                <a:defRPr kumimoji="1">
                  <a:solidFill>
                    <a:schemeClr val="hlink"/>
                  </a:solidFill>
                  <a:latin typeface="Tahoma" pitchFamily="34" charset="0"/>
                  <a:ea typeface="新細明體" charset="-120"/>
                </a:defRPr>
              </a:lvl4pPr>
              <a:lvl5pPr marL="2057400" indent="-228600" eaLnBrk="0" hangingPunct="0">
                <a:defRPr kumimoji="1">
                  <a:solidFill>
                    <a:schemeClr val="hlink"/>
                  </a:solidFill>
                  <a:latin typeface="Tahoma" pitchFamily="34" charset="0"/>
                  <a:ea typeface="新細明體" charset="-120"/>
                </a:defRPr>
              </a:lvl5pPr>
              <a:lvl6pPr marL="2514600" indent="-228600" eaLnBrk="0" fontAlgn="base" hangingPunct="0">
                <a:spcBef>
                  <a:spcPct val="0"/>
                </a:spcBef>
                <a:spcAft>
                  <a:spcPct val="0"/>
                </a:spcAft>
                <a:defRPr kumimoji="1">
                  <a:solidFill>
                    <a:schemeClr val="hlink"/>
                  </a:solidFill>
                  <a:latin typeface="Tahoma" pitchFamily="34" charset="0"/>
                  <a:ea typeface="新細明體" charset="-120"/>
                </a:defRPr>
              </a:lvl6pPr>
              <a:lvl7pPr marL="2971800" indent="-228600" eaLnBrk="0" fontAlgn="base" hangingPunct="0">
                <a:spcBef>
                  <a:spcPct val="0"/>
                </a:spcBef>
                <a:spcAft>
                  <a:spcPct val="0"/>
                </a:spcAft>
                <a:defRPr kumimoji="1">
                  <a:solidFill>
                    <a:schemeClr val="hlink"/>
                  </a:solidFill>
                  <a:latin typeface="Tahoma" pitchFamily="34" charset="0"/>
                  <a:ea typeface="新細明體" charset="-120"/>
                </a:defRPr>
              </a:lvl7pPr>
              <a:lvl8pPr marL="3429000" indent="-228600" eaLnBrk="0" fontAlgn="base" hangingPunct="0">
                <a:spcBef>
                  <a:spcPct val="0"/>
                </a:spcBef>
                <a:spcAft>
                  <a:spcPct val="0"/>
                </a:spcAft>
                <a:defRPr kumimoji="1">
                  <a:solidFill>
                    <a:schemeClr val="hlink"/>
                  </a:solidFill>
                  <a:latin typeface="Tahoma" pitchFamily="34" charset="0"/>
                  <a:ea typeface="新細明體" charset="-120"/>
                </a:defRPr>
              </a:lvl8pPr>
              <a:lvl9pPr marL="3886200" indent="-228600" eaLnBrk="0" fontAlgn="base" hangingPunct="0">
                <a:spcBef>
                  <a:spcPct val="0"/>
                </a:spcBef>
                <a:spcAft>
                  <a:spcPct val="0"/>
                </a:spcAft>
                <a:defRPr kumimoji="1">
                  <a:solidFill>
                    <a:schemeClr val="hlink"/>
                  </a:solidFill>
                  <a:latin typeface="Tahoma" pitchFamily="34" charset="0"/>
                  <a:ea typeface="新細明體" charset="-120"/>
                </a:defRPr>
              </a:lvl9pPr>
            </a:lstStyle>
            <a:p>
              <a:pPr>
                <a:spcBef>
                  <a:spcPct val="50000"/>
                </a:spcBef>
              </a:pPr>
              <a:r>
                <a:rPr lang="en-US" altLang="zh-TW" sz="1400">
                  <a:solidFill>
                    <a:schemeClr val="tx1"/>
                  </a:solidFill>
                  <a:latin typeface="Times New Roman" pitchFamily="18" charset="0"/>
                </a:rPr>
                <a:t>File Manager</a:t>
              </a:r>
            </a:p>
          </p:txBody>
        </p:sp>
        <p:sp>
          <p:nvSpPr>
            <p:cNvPr id="49172" name="Line 16"/>
            <p:cNvSpPr>
              <a:spLocks noChangeShapeType="1"/>
            </p:cNvSpPr>
            <p:nvPr/>
          </p:nvSpPr>
          <p:spPr bwMode="auto">
            <a:xfrm>
              <a:off x="4101" y="1594"/>
              <a:ext cx="0" cy="12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73" name="Line 17"/>
            <p:cNvSpPr>
              <a:spLocks noChangeShapeType="1"/>
            </p:cNvSpPr>
            <p:nvPr/>
          </p:nvSpPr>
          <p:spPr bwMode="auto">
            <a:xfrm>
              <a:off x="4101" y="2005"/>
              <a:ext cx="0" cy="12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74" name="Line 18"/>
            <p:cNvSpPr>
              <a:spLocks noChangeShapeType="1"/>
            </p:cNvSpPr>
            <p:nvPr/>
          </p:nvSpPr>
          <p:spPr bwMode="auto">
            <a:xfrm>
              <a:off x="4060" y="2869"/>
              <a:ext cx="0" cy="12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75" name="Line 19"/>
            <p:cNvSpPr>
              <a:spLocks noChangeShapeType="1"/>
            </p:cNvSpPr>
            <p:nvPr/>
          </p:nvSpPr>
          <p:spPr bwMode="auto">
            <a:xfrm>
              <a:off x="4060" y="2458"/>
              <a:ext cx="0" cy="12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76" name="Line 20"/>
            <p:cNvSpPr>
              <a:spLocks noChangeShapeType="1"/>
            </p:cNvSpPr>
            <p:nvPr/>
          </p:nvSpPr>
          <p:spPr bwMode="auto">
            <a:xfrm>
              <a:off x="4069" y="3321"/>
              <a:ext cx="0" cy="2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77" name="Line 21"/>
            <p:cNvSpPr>
              <a:spLocks noChangeShapeType="1"/>
            </p:cNvSpPr>
            <p:nvPr/>
          </p:nvSpPr>
          <p:spPr bwMode="auto">
            <a:xfrm flipH="1">
              <a:off x="3634" y="3321"/>
              <a:ext cx="170" cy="16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TW" altLang="en-US"/>
            </a:p>
          </p:txBody>
        </p:sp>
        <p:sp>
          <p:nvSpPr>
            <p:cNvPr id="49178" name="Line 22"/>
            <p:cNvSpPr>
              <a:spLocks noChangeShapeType="1"/>
            </p:cNvSpPr>
            <p:nvPr/>
          </p:nvSpPr>
          <p:spPr bwMode="auto">
            <a:xfrm flipH="1">
              <a:off x="3676" y="3321"/>
              <a:ext cx="128" cy="12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TW" altLang="en-US"/>
            </a:p>
          </p:txBody>
        </p:sp>
        <p:sp>
          <p:nvSpPr>
            <p:cNvPr id="49179" name="Line 23"/>
            <p:cNvSpPr>
              <a:spLocks noChangeShapeType="1"/>
            </p:cNvSpPr>
            <p:nvPr/>
          </p:nvSpPr>
          <p:spPr bwMode="auto">
            <a:xfrm flipH="1">
              <a:off x="3634" y="3321"/>
              <a:ext cx="170" cy="20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80" name="Line 24"/>
            <p:cNvSpPr>
              <a:spLocks noChangeShapeType="1"/>
            </p:cNvSpPr>
            <p:nvPr/>
          </p:nvSpPr>
          <p:spPr bwMode="auto">
            <a:xfrm>
              <a:off x="4272" y="3321"/>
              <a:ext cx="255" cy="20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81" name="Line 25"/>
            <p:cNvSpPr>
              <a:spLocks noChangeShapeType="1"/>
            </p:cNvSpPr>
            <p:nvPr/>
          </p:nvSpPr>
          <p:spPr bwMode="auto">
            <a:xfrm>
              <a:off x="4101" y="1183"/>
              <a:ext cx="0" cy="12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82" name="AutoShape 26"/>
            <p:cNvSpPr>
              <a:spLocks noChangeArrowheads="1"/>
            </p:cNvSpPr>
            <p:nvPr/>
          </p:nvSpPr>
          <p:spPr bwMode="auto">
            <a:xfrm>
              <a:off x="4357" y="3527"/>
              <a:ext cx="297" cy="287"/>
            </a:xfrm>
            <a:prstGeom prst="flowChartMagneticDisk">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83" name="AutoShape 27"/>
            <p:cNvSpPr>
              <a:spLocks noChangeArrowheads="1"/>
            </p:cNvSpPr>
            <p:nvPr/>
          </p:nvSpPr>
          <p:spPr bwMode="auto">
            <a:xfrm>
              <a:off x="3464" y="3527"/>
              <a:ext cx="297" cy="287"/>
            </a:xfrm>
            <a:prstGeom prst="flowChartMagneticDisk">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84" name="AutoShape 28"/>
            <p:cNvSpPr>
              <a:spLocks noChangeArrowheads="1"/>
            </p:cNvSpPr>
            <p:nvPr/>
          </p:nvSpPr>
          <p:spPr bwMode="auto">
            <a:xfrm>
              <a:off x="3931" y="3568"/>
              <a:ext cx="299" cy="288"/>
            </a:xfrm>
            <a:prstGeom prst="flowChartMagneticDisk">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85" name="Text Box 29"/>
            <p:cNvSpPr txBox="1">
              <a:spLocks noChangeArrowheads="1"/>
            </p:cNvSpPr>
            <p:nvPr/>
          </p:nvSpPr>
          <p:spPr bwMode="auto">
            <a:xfrm>
              <a:off x="4739" y="3609"/>
              <a:ext cx="8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hlink"/>
                  </a:solidFill>
                  <a:latin typeface="Tahoma" pitchFamily="34" charset="0"/>
                  <a:ea typeface="新細明體" charset="-120"/>
                </a:defRPr>
              </a:lvl1pPr>
              <a:lvl2pPr marL="742950" indent="-285750" eaLnBrk="0" hangingPunct="0">
                <a:defRPr kumimoji="1">
                  <a:solidFill>
                    <a:schemeClr val="hlink"/>
                  </a:solidFill>
                  <a:latin typeface="Tahoma" pitchFamily="34" charset="0"/>
                  <a:ea typeface="新細明體" charset="-120"/>
                </a:defRPr>
              </a:lvl2pPr>
              <a:lvl3pPr marL="1143000" indent="-228600" eaLnBrk="0" hangingPunct="0">
                <a:defRPr kumimoji="1">
                  <a:solidFill>
                    <a:schemeClr val="hlink"/>
                  </a:solidFill>
                  <a:latin typeface="Tahoma" pitchFamily="34" charset="0"/>
                  <a:ea typeface="新細明體" charset="-120"/>
                </a:defRPr>
              </a:lvl3pPr>
              <a:lvl4pPr marL="1600200" indent="-228600" eaLnBrk="0" hangingPunct="0">
                <a:defRPr kumimoji="1">
                  <a:solidFill>
                    <a:schemeClr val="hlink"/>
                  </a:solidFill>
                  <a:latin typeface="Tahoma" pitchFamily="34" charset="0"/>
                  <a:ea typeface="新細明體" charset="-120"/>
                </a:defRPr>
              </a:lvl4pPr>
              <a:lvl5pPr marL="2057400" indent="-228600" eaLnBrk="0" hangingPunct="0">
                <a:defRPr kumimoji="1">
                  <a:solidFill>
                    <a:schemeClr val="hlink"/>
                  </a:solidFill>
                  <a:latin typeface="Tahoma" pitchFamily="34" charset="0"/>
                  <a:ea typeface="新細明體" charset="-120"/>
                </a:defRPr>
              </a:lvl5pPr>
              <a:lvl6pPr marL="2514600" indent="-228600" eaLnBrk="0" fontAlgn="base" hangingPunct="0">
                <a:spcBef>
                  <a:spcPct val="0"/>
                </a:spcBef>
                <a:spcAft>
                  <a:spcPct val="0"/>
                </a:spcAft>
                <a:defRPr kumimoji="1">
                  <a:solidFill>
                    <a:schemeClr val="hlink"/>
                  </a:solidFill>
                  <a:latin typeface="Tahoma" pitchFamily="34" charset="0"/>
                  <a:ea typeface="新細明體" charset="-120"/>
                </a:defRPr>
              </a:lvl6pPr>
              <a:lvl7pPr marL="2971800" indent="-228600" eaLnBrk="0" fontAlgn="base" hangingPunct="0">
                <a:spcBef>
                  <a:spcPct val="0"/>
                </a:spcBef>
                <a:spcAft>
                  <a:spcPct val="0"/>
                </a:spcAft>
                <a:defRPr kumimoji="1">
                  <a:solidFill>
                    <a:schemeClr val="hlink"/>
                  </a:solidFill>
                  <a:latin typeface="Tahoma" pitchFamily="34" charset="0"/>
                  <a:ea typeface="新細明體" charset="-120"/>
                </a:defRPr>
              </a:lvl7pPr>
              <a:lvl8pPr marL="3429000" indent="-228600" eaLnBrk="0" fontAlgn="base" hangingPunct="0">
                <a:spcBef>
                  <a:spcPct val="0"/>
                </a:spcBef>
                <a:spcAft>
                  <a:spcPct val="0"/>
                </a:spcAft>
                <a:defRPr kumimoji="1">
                  <a:solidFill>
                    <a:schemeClr val="hlink"/>
                  </a:solidFill>
                  <a:latin typeface="Tahoma" pitchFamily="34" charset="0"/>
                  <a:ea typeface="新細明體" charset="-120"/>
                </a:defRPr>
              </a:lvl8pPr>
              <a:lvl9pPr marL="3886200" indent="-228600" eaLnBrk="0" fontAlgn="base" hangingPunct="0">
                <a:spcBef>
                  <a:spcPct val="0"/>
                </a:spcBef>
                <a:spcAft>
                  <a:spcPct val="0"/>
                </a:spcAft>
                <a:defRPr kumimoji="1">
                  <a:solidFill>
                    <a:schemeClr val="hlink"/>
                  </a:solidFill>
                  <a:latin typeface="Tahoma" pitchFamily="34" charset="0"/>
                  <a:ea typeface="新細明體" charset="-120"/>
                </a:defRPr>
              </a:lvl9pPr>
            </a:lstStyle>
            <a:p>
              <a:pPr>
                <a:spcBef>
                  <a:spcPct val="50000"/>
                </a:spcBef>
              </a:pPr>
              <a:r>
                <a:rPr lang="en-US" altLang="zh-TW" sz="1400">
                  <a:solidFill>
                    <a:schemeClr val="tx1"/>
                  </a:solidFill>
                  <a:latin typeface="Times New Roman" pitchFamily="18" charset="0"/>
                </a:rPr>
                <a:t>Database</a:t>
              </a:r>
            </a:p>
          </p:txBody>
        </p:sp>
        <p:sp>
          <p:nvSpPr>
            <p:cNvPr id="49186" name="Text Box 30"/>
            <p:cNvSpPr txBox="1">
              <a:spLocks noChangeArrowheads="1"/>
            </p:cNvSpPr>
            <p:nvPr/>
          </p:nvSpPr>
          <p:spPr bwMode="auto">
            <a:xfrm>
              <a:off x="3920" y="950"/>
              <a:ext cx="5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hlink"/>
                  </a:solidFill>
                  <a:latin typeface="Tahoma" pitchFamily="34" charset="0"/>
                  <a:ea typeface="新細明體" charset="-120"/>
                </a:defRPr>
              </a:lvl1pPr>
              <a:lvl2pPr marL="742950" indent="-285750" eaLnBrk="0" hangingPunct="0">
                <a:defRPr kumimoji="1">
                  <a:solidFill>
                    <a:schemeClr val="hlink"/>
                  </a:solidFill>
                  <a:latin typeface="Tahoma" pitchFamily="34" charset="0"/>
                  <a:ea typeface="新細明體" charset="-120"/>
                </a:defRPr>
              </a:lvl2pPr>
              <a:lvl3pPr marL="1143000" indent="-228600" eaLnBrk="0" hangingPunct="0">
                <a:defRPr kumimoji="1">
                  <a:solidFill>
                    <a:schemeClr val="hlink"/>
                  </a:solidFill>
                  <a:latin typeface="Tahoma" pitchFamily="34" charset="0"/>
                  <a:ea typeface="新細明體" charset="-120"/>
                </a:defRPr>
              </a:lvl3pPr>
              <a:lvl4pPr marL="1600200" indent="-228600" eaLnBrk="0" hangingPunct="0">
                <a:defRPr kumimoji="1">
                  <a:solidFill>
                    <a:schemeClr val="hlink"/>
                  </a:solidFill>
                  <a:latin typeface="Tahoma" pitchFamily="34" charset="0"/>
                  <a:ea typeface="新細明體" charset="-120"/>
                </a:defRPr>
              </a:lvl4pPr>
              <a:lvl5pPr marL="2057400" indent="-228600" eaLnBrk="0" hangingPunct="0">
                <a:defRPr kumimoji="1">
                  <a:solidFill>
                    <a:schemeClr val="hlink"/>
                  </a:solidFill>
                  <a:latin typeface="Tahoma" pitchFamily="34" charset="0"/>
                  <a:ea typeface="新細明體" charset="-120"/>
                </a:defRPr>
              </a:lvl5pPr>
              <a:lvl6pPr marL="2514600" indent="-228600" eaLnBrk="0" fontAlgn="base" hangingPunct="0">
                <a:spcBef>
                  <a:spcPct val="0"/>
                </a:spcBef>
                <a:spcAft>
                  <a:spcPct val="0"/>
                </a:spcAft>
                <a:defRPr kumimoji="1">
                  <a:solidFill>
                    <a:schemeClr val="hlink"/>
                  </a:solidFill>
                  <a:latin typeface="Tahoma" pitchFamily="34" charset="0"/>
                  <a:ea typeface="新細明體" charset="-120"/>
                </a:defRPr>
              </a:lvl6pPr>
              <a:lvl7pPr marL="2971800" indent="-228600" eaLnBrk="0" fontAlgn="base" hangingPunct="0">
                <a:spcBef>
                  <a:spcPct val="0"/>
                </a:spcBef>
                <a:spcAft>
                  <a:spcPct val="0"/>
                </a:spcAft>
                <a:defRPr kumimoji="1">
                  <a:solidFill>
                    <a:schemeClr val="hlink"/>
                  </a:solidFill>
                  <a:latin typeface="Tahoma" pitchFamily="34" charset="0"/>
                  <a:ea typeface="新細明體" charset="-120"/>
                </a:defRPr>
              </a:lvl7pPr>
              <a:lvl8pPr marL="3429000" indent="-228600" eaLnBrk="0" fontAlgn="base" hangingPunct="0">
                <a:spcBef>
                  <a:spcPct val="0"/>
                </a:spcBef>
                <a:spcAft>
                  <a:spcPct val="0"/>
                </a:spcAft>
                <a:defRPr kumimoji="1">
                  <a:solidFill>
                    <a:schemeClr val="hlink"/>
                  </a:solidFill>
                  <a:latin typeface="Tahoma" pitchFamily="34" charset="0"/>
                  <a:ea typeface="新細明體" charset="-120"/>
                </a:defRPr>
              </a:lvl8pPr>
              <a:lvl9pPr marL="3886200" indent="-228600" eaLnBrk="0" fontAlgn="base" hangingPunct="0">
                <a:spcBef>
                  <a:spcPct val="0"/>
                </a:spcBef>
                <a:spcAft>
                  <a:spcPct val="0"/>
                </a:spcAft>
                <a:defRPr kumimoji="1">
                  <a:solidFill>
                    <a:schemeClr val="hlink"/>
                  </a:solidFill>
                  <a:latin typeface="Tahoma" pitchFamily="34" charset="0"/>
                  <a:ea typeface="新細明體" charset="-120"/>
                </a:defRPr>
              </a:lvl9pPr>
            </a:lstStyle>
            <a:p>
              <a:pPr>
                <a:spcBef>
                  <a:spcPct val="50000"/>
                </a:spcBef>
              </a:pPr>
              <a:r>
                <a:rPr lang="en-US" altLang="zh-TW" sz="1400">
                  <a:solidFill>
                    <a:schemeClr val="tx1"/>
                  </a:solidFill>
                  <a:latin typeface="Times New Roman" pitchFamily="18" charset="0"/>
                </a:rPr>
                <a:t>Query</a:t>
              </a:r>
            </a:p>
          </p:txBody>
        </p:sp>
        <p:sp>
          <p:nvSpPr>
            <p:cNvPr id="49187" name="Text Box 31"/>
            <p:cNvSpPr txBox="1">
              <a:spLocks noChangeArrowheads="1"/>
            </p:cNvSpPr>
            <p:nvPr/>
          </p:nvSpPr>
          <p:spPr bwMode="auto">
            <a:xfrm>
              <a:off x="4895" y="1014"/>
              <a:ext cx="6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a:solidFill>
                    <a:schemeClr val="hlink"/>
                  </a:solidFill>
                  <a:latin typeface="Tahoma" pitchFamily="34" charset="0"/>
                  <a:ea typeface="新細明體" charset="-120"/>
                </a:defRPr>
              </a:lvl1pPr>
              <a:lvl2pPr marL="742950" indent="-285750" eaLnBrk="0" hangingPunct="0">
                <a:defRPr kumimoji="1">
                  <a:solidFill>
                    <a:schemeClr val="hlink"/>
                  </a:solidFill>
                  <a:latin typeface="Tahoma" pitchFamily="34" charset="0"/>
                  <a:ea typeface="新細明體" charset="-120"/>
                </a:defRPr>
              </a:lvl2pPr>
              <a:lvl3pPr marL="1143000" indent="-228600" eaLnBrk="0" hangingPunct="0">
                <a:defRPr kumimoji="1">
                  <a:solidFill>
                    <a:schemeClr val="hlink"/>
                  </a:solidFill>
                  <a:latin typeface="Tahoma" pitchFamily="34" charset="0"/>
                  <a:ea typeface="新細明體" charset="-120"/>
                </a:defRPr>
              </a:lvl3pPr>
              <a:lvl4pPr marL="1600200" indent="-228600" eaLnBrk="0" hangingPunct="0">
                <a:defRPr kumimoji="1">
                  <a:solidFill>
                    <a:schemeClr val="hlink"/>
                  </a:solidFill>
                  <a:latin typeface="Tahoma" pitchFamily="34" charset="0"/>
                  <a:ea typeface="新細明體" charset="-120"/>
                </a:defRPr>
              </a:lvl4pPr>
              <a:lvl5pPr marL="2057400" indent="-228600" eaLnBrk="0" hangingPunct="0">
                <a:defRPr kumimoji="1">
                  <a:solidFill>
                    <a:schemeClr val="hlink"/>
                  </a:solidFill>
                  <a:latin typeface="Tahoma" pitchFamily="34" charset="0"/>
                  <a:ea typeface="新細明體" charset="-120"/>
                </a:defRPr>
              </a:lvl5pPr>
              <a:lvl6pPr marL="2514600" indent="-228600" eaLnBrk="0" fontAlgn="base" hangingPunct="0">
                <a:spcBef>
                  <a:spcPct val="0"/>
                </a:spcBef>
                <a:spcAft>
                  <a:spcPct val="0"/>
                </a:spcAft>
                <a:defRPr kumimoji="1">
                  <a:solidFill>
                    <a:schemeClr val="hlink"/>
                  </a:solidFill>
                  <a:latin typeface="Tahoma" pitchFamily="34" charset="0"/>
                  <a:ea typeface="新細明體" charset="-120"/>
                </a:defRPr>
              </a:lvl6pPr>
              <a:lvl7pPr marL="2971800" indent="-228600" eaLnBrk="0" fontAlgn="base" hangingPunct="0">
                <a:spcBef>
                  <a:spcPct val="0"/>
                </a:spcBef>
                <a:spcAft>
                  <a:spcPct val="0"/>
                </a:spcAft>
                <a:defRPr kumimoji="1">
                  <a:solidFill>
                    <a:schemeClr val="hlink"/>
                  </a:solidFill>
                  <a:latin typeface="Tahoma" pitchFamily="34" charset="0"/>
                  <a:ea typeface="新細明體" charset="-120"/>
                </a:defRPr>
              </a:lvl7pPr>
              <a:lvl8pPr marL="3429000" indent="-228600" eaLnBrk="0" fontAlgn="base" hangingPunct="0">
                <a:spcBef>
                  <a:spcPct val="0"/>
                </a:spcBef>
                <a:spcAft>
                  <a:spcPct val="0"/>
                </a:spcAft>
                <a:defRPr kumimoji="1">
                  <a:solidFill>
                    <a:schemeClr val="hlink"/>
                  </a:solidFill>
                  <a:latin typeface="Tahoma" pitchFamily="34" charset="0"/>
                  <a:ea typeface="新細明體" charset="-120"/>
                </a:defRPr>
              </a:lvl8pPr>
              <a:lvl9pPr marL="3886200" indent="-228600" eaLnBrk="0" fontAlgn="base" hangingPunct="0">
                <a:spcBef>
                  <a:spcPct val="0"/>
                </a:spcBef>
                <a:spcAft>
                  <a:spcPct val="0"/>
                </a:spcAft>
                <a:defRPr kumimoji="1">
                  <a:solidFill>
                    <a:schemeClr val="hlink"/>
                  </a:solidFill>
                  <a:latin typeface="Tahoma" pitchFamily="34" charset="0"/>
                  <a:ea typeface="新細明體" charset="-120"/>
                </a:defRPr>
              </a:lvl9pPr>
            </a:lstStyle>
            <a:p>
              <a:pPr>
                <a:spcBef>
                  <a:spcPct val="50000"/>
                </a:spcBef>
              </a:pPr>
              <a:r>
                <a:rPr lang="en-US" altLang="zh-TW" sz="1400" b="1">
                  <a:latin typeface="Times New Roman" pitchFamily="18" charset="0"/>
                </a:rPr>
                <a:t>DBMS</a:t>
              </a:r>
            </a:p>
          </p:txBody>
        </p:sp>
        <p:sp>
          <p:nvSpPr>
            <p:cNvPr id="49188" name="Oval 32"/>
            <p:cNvSpPr>
              <a:spLocks noChangeArrowheads="1"/>
            </p:cNvSpPr>
            <p:nvPr/>
          </p:nvSpPr>
          <p:spPr bwMode="auto">
            <a:xfrm>
              <a:off x="3321" y="1222"/>
              <a:ext cx="1649" cy="1255"/>
            </a:xfrm>
            <a:prstGeom prst="ellipse">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89" name="Oval 33"/>
            <p:cNvSpPr>
              <a:spLocks noChangeArrowheads="1"/>
            </p:cNvSpPr>
            <p:nvPr/>
          </p:nvSpPr>
          <p:spPr bwMode="auto">
            <a:xfrm>
              <a:off x="3314" y="2548"/>
              <a:ext cx="1704" cy="884"/>
            </a:xfrm>
            <a:prstGeom prst="ellipse">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sp>
        <p:nvSpPr>
          <p:cNvPr id="49158" name="Rectangle 34"/>
          <p:cNvSpPr>
            <a:spLocks noChangeArrowheads="1"/>
          </p:cNvSpPr>
          <p:nvPr/>
        </p:nvSpPr>
        <p:spPr bwMode="auto">
          <a:xfrm>
            <a:off x="67048" y="5517232"/>
            <a:ext cx="4990728" cy="584775"/>
          </a:xfrm>
          <a:prstGeom prst="rect">
            <a:avLst/>
          </a:prstGeom>
          <a:noFill/>
          <a:ln w="38100" cmpd="dbl">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l">
              <a:spcBef>
                <a:spcPct val="50000"/>
              </a:spcBef>
              <a:buClr>
                <a:srgbClr val="009900"/>
              </a:buClr>
              <a:buSzPct val="70000"/>
              <a:buFont typeface="Wingdings" pitchFamily="2" charset="2"/>
              <a:buNone/>
            </a:pPr>
            <a:r>
              <a:rPr lang="en-US" altLang="zh-TW" sz="1600" b="1">
                <a:solidFill>
                  <a:schemeClr val="tx1"/>
                </a:solidFill>
                <a:latin typeface="Times New Roman" pitchFamily="18" charset="0"/>
                <a:ea typeface="華康行書體(P)" pitchFamily="66" charset="-120"/>
              </a:rPr>
              <a:t>Goal of a DBMS:  </a:t>
            </a:r>
            <a:r>
              <a:rPr lang="en-US" altLang="zh-TW" sz="1600">
                <a:solidFill>
                  <a:schemeClr val="tx1"/>
                </a:solidFill>
                <a:latin typeface="Times New Roman" pitchFamily="18" charset="0"/>
                <a:ea typeface="華康行書體(P)" pitchFamily="66" charset="-120"/>
              </a:rPr>
              <a:t>provides a way to </a:t>
            </a:r>
            <a:r>
              <a:rPr lang="en-US" altLang="zh-TW" sz="1600" b="1" u="sng">
                <a:solidFill>
                  <a:schemeClr val="tx1"/>
                </a:solidFill>
                <a:latin typeface="Times New Roman" pitchFamily="18" charset="0"/>
                <a:ea typeface="華康行書體(P)" pitchFamily="66" charset="-120"/>
              </a:rPr>
              <a:t>store</a:t>
            </a:r>
            <a:r>
              <a:rPr lang="en-US" altLang="zh-TW" sz="1600">
                <a:solidFill>
                  <a:schemeClr val="tx1"/>
                </a:solidFill>
                <a:latin typeface="Times New Roman" pitchFamily="18" charset="0"/>
                <a:ea typeface="華康行書體(P)" pitchFamily="66" charset="-120"/>
              </a:rPr>
              <a:t> and  </a:t>
            </a:r>
            <a:r>
              <a:rPr lang="en-US" altLang="zh-TW" sz="1600" b="1" u="sng">
                <a:solidFill>
                  <a:schemeClr val="tx1"/>
                </a:solidFill>
                <a:latin typeface="Times New Roman" pitchFamily="18" charset="0"/>
                <a:ea typeface="華康行書體(P)" pitchFamily="66" charset="-120"/>
              </a:rPr>
              <a:t>retrieve</a:t>
            </a:r>
            <a:r>
              <a:rPr lang="en-US" altLang="zh-TW" sz="1600">
                <a:solidFill>
                  <a:schemeClr val="tx1"/>
                </a:solidFill>
                <a:latin typeface="Times New Roman" pitchFamily="18" charset="0"/>
                <a:ea typeface="華康行書體(P)" pitchFamily="66" charset="-120"/>
              </a:rPr>
              <a:t> data that is both </a:t>
            </a:r>
            <a:r>
              <a:rPr lang="en-US" altLang="zh-TW" sz="1600" b="1" i="1">
                <a:solidFill>
                  <a:schemeClr val="tx1"/>
                </a:solidFill>
                <a:latin typeface="Times New Roman" pitchFamily="18" charset="0"/>
                <a:ea typeface="華康行書體(P)" pitchFamily="66" charset="-120"/>
              </a:rPr>
              <a:t>convenient</a:t>
            </a:r>
            <a:r>
              <a:rPr lang="en-US" altLang="zh-TW" sz="1600">
                <a:solidFill>
                  <a:schemeClr val="tx1"/>
                </a:solidFill>
                <a:latin typeface="Times New Roman" pitchFamily="18" charset="0"/>
                <a:ea typeface="華康行書體(P)" pitchFamily="66" charset="-120"/>
              </a:rPr>
              <a:t> and </a:t>
            </a:r>
            <a:r>
              <a:rPr lang="en-US" altLang="zh-TW" sz="1600" b="1" i="1">
                <a:solidFill>
                  <a:schemeClr val="tx1"/>
                </a:solidFill>
                <a:latin typeface="Times New Roman" pitchFamily="18" charset="0"/>
                <a:ea typeface="華康行書體(P)" pitchFamily="66" charset="-120"/>
              </a:rPr>
              <a:t>efficient</a:t>
            </a:r>
            <a:r>
              <a:rPr lang="en-US" altLang="zh-TW" sz="1600">
                <a:solidFill>
                  <a:schemeClr val="tx1"/>
                </a:solidFill>
                <a:latin typeface="Times New Roman" pitchFamily="18" charset="0"/>
                <a:ea typeface="華康行書體(P)" pitchFamily="66" charset="-120"/>
              </a:rPr>
              <a:t>.</a:t>
            </a:r>
            <a:endParaRPr lang="en-US" altLang="zh-TW" sz="1200">
              <a:solidFill>
                <a:schemeClr val="tx1"/>
              </a:solidFill>
              <a:latin typeface="Times New Roman" pitchFamily="18" charset="0"/>
              <a:ea typeface="華康行書體(P)" pitchFamily="66" charset="-120"/>
            </a:endParaRPr>
          </a:p>
        </p:txBody>
      </p:sp>
      <p:sp>
        <p:nvSpPr>
          <p:cNvPr id="49159" name="Rectangle 36"/>
          <p:cNvSpPr>
            <a:spLocks noChangeArrowheads="1"/>
          </p:cNvSpPr>
          <p:nvPr/>
        </p:nvSpPr>
        <p:spPr bwMode="auto">
          <a:xfrm>
            <a:off x="7670800" y="2598738"/>
            <a:ext cx="1463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p>
            <a:r>
              <a:rPr lang="en-US" altLang="zh-TW" sz="1400">
                <a:solidFill>
                  <a:schemeClr val="tx1"/>
                </a:solidFill>
              </a:rPr>
              <a:t>Query Processor</a:t>
            </a:r>
            <a:endParaRPr lang="zh-TW" altLang="en-US" sz="1400">
              <a:solidFill>
                <a:schemeClr val="tx1"/>
              </a:solidFill>
            </a:endParaRPr>
          </a:p>
        </p:txBody>
      </p:sp>
      <p:sp>
        <p:nvSpPr>
          <p:cNvPr id="49160" name="Rectangle 37"/>
          <p:cNvSpPr>
            <a:spLocks noChangeArrowheads="1"/>
          </p:cNvSpPr>
          <p:nvPr/>
        </p:nvSpPr>
        <p:spPr bwMode="auto">
          <a:xfrm>
            <a:off x="7623175" y="4375150"/>
            <a:ext cx="1520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TW" sz="1400">
                <a:solidFill>
                  <a:schemeClr val="tx1"/>
                </a:solidFill>
              </a:rPr>
              <a:t>Storage Manager</a:t>
            </a:r>
            <a:endParaRPr lang="zh-TW" altLang="en-US" sz="1400">
              <a:solidFill>
                <a:schemeClr val="tx1"/>
              </a:solidFill>
            </a:endParaRPr>
          </a:p>
        </p:txBody>
      </p:sp>
      <p:sp>
        <p:nvSpPr>
          <p:cNvPr id="38" name="投影片編號版面配置區 4"/>
          <p:cNvSpPr>
            <a:spLocks noGrp="1"/>
          </p:cNvSpPr>
          <p:nvPr>
            <p:ph type="sldNum" sz="quarter" idx="11"/>
          </p:nvPr>
        </p:nvSpPr>
        <p:spPr>
          <a:xfrm>
            <a:off x="6858000" y="6248400"/>
            <a:ext cx="1905000" cy="457200"/>
          </a:xfrm>
        </p:spPr>
        <p:txBody>
          <a:bodyPr/>
          <a:lstStyle/>
          <a:p>
            <a:r>
              <a:rPr lang="en-US" altLang="zh-TW" dirty="0" smtClean="0"/>
              <a:t>0-</a:t>
            </a:r>
            <a:fld id="{50251DC4-282B-4538-9F42-5A3E33F4F540}" type="slidenum">
              <a:rPr lang="en-US" altLang="zh-TW" smtClean="0"/>
              <a:pPr/>
              <a:t>7</a:t>
            </a:fld>
            <a:endParaRPr lang="en-US" altLang="zh-TW" dirty="0"/>
          </a:p>
        </p:txBody>
      </p:sp>
      <p:sp>
        <p:nvSpPr>
          <p:cNvPr id="2" name="頁尾版面配置區 1"/>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Tree>
    <p:extLst>
      <p:ext uri="{BB962C8B-B14F-4D97-AF65-F5344CB8AC3E}">
        <p14:creationId xmlns:p14="http://schemas.microsoft.com/office/powerpoint/2010/main" val="3713739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投影片編號版面配置區 2"/>
          <p:cNvSpPr>
            <a:spLocks noGrp="1"/>
          </p:cNvSpPr>
          <p:nvPr>
            <p:ph type="sldNum" sz="quarter" idx="10"/>
          </p:nvPr>
        </p:nvSpPr>
        <p:spPr/>
        <p:txBody>
          <a:bodyPr/>
          <a:lstStyle/>
          <a:p>
            <a:pPr>
              <a:defRPr/>
            </a:pPr>
            <a:r>
              <a:rPr lang="zh-TW" altLang="en-US"/>
              <a:t>1</a:t>
            </a:r>
            <a:r>
              <a:rPr lang="zh-TW" altLang="en-US" b="0"/>
              <a:t>-</a:t>
            </a:r>
            <a:fld id="{0ABA1C67-A4F3-4437-872B-F45E9C23A84C}" type="slidenum">
              <a:rPr lang="zh-TW" altLang="en-US" b="0"/>
              <a:pPr>
                <a:defRPr/>
              </a:pPr>
              <a:t>8</a:t>
            </a:fld>
            <a:endParaRPr lang="en-US" altLang="zh-TW" b="0"/>
          </a:p>
        </p:txBody>
      </p:sp>
      <p:sp>
        <p:nvSpPr>
          <p:cNvPr id="50179" name="Rectangle 2"/>
          <p:cNvSpPr>
            <a:spLocks noGrp="1" noChangeArrowheads="1"/>
          </p:cNvSpPr>
          <p:nvPr>
            <p:ph type="title"/>
          </p:nvPr>
        </p:nvSpPr>
        <p:spPr/>
        <p:txBody>
          <a:bodyPr/>
          <a:lstStyle/>
          <a:p>
            <a:pPr eaLnBrk="1" hangingPunct="1"/>
            <a:r>
              <a:rPr lang="en-US" altLang="zh-TW" smtClean="0"/>
              <a:t>Overall System Structure </a:t>
            </a:r>
          </a:p>
        </p:txBody>
      </p:sp>
      <p:pic>
        <p:nvPicPr>
          <p:cNvPr id="50180" name="Picture 3"/>
          <p:cNvPicPr>
            <a:picLocks noChangeAspect="1" noChangeArrowheads="1"/>
          </p:cNvPicPr>
          <p:nvPr/>
        </p:nvPicPr>
        <p:blipFill>
          <a:blip r:embed="rId2">
            <a:extLst>
              <a:ext uri="{28A0092B-C50C-407E-A947-70E740481C1C}">
                <a14:useLocalDpi xmlns:a14="http://schemas.microsoft.com/office/drawing/2010/main" val="0"/>
              </a:ext>
            </a:extLst>
          </a:blip>
          <a:srcRect l="24741" t="919" r="25102" b="3194"/>
          <a:stretch>
            <a:fillRect/>
          </a:stretch>
        </p:blipFill>
        <p:spPr bwMode="auto">
          <a:xfrm>
            <a:off x="1758950" y="114300"/>
            <a:ext cx="7092950" cy="674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50181" name="Rectangle 4"/>
          <p:cNvSpPr>
            <a:spLocks noChangeArrowheads="1"/>
          </p:cNvSpPr>
          <p:nvPr/>
        </p:nvSpPr>
        <p:spPr bwMode="auto">
          <a:xfrm>
            <a:off x="219075" y="2571750"/>
            <a:ext cx="21701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a:r>
              <a:rPr lang="en-US" altLang="zh-TW" sz="2400" b="1" dirty="0">
                <a:solidFill>
                  <a:schemeClr val="tx2"/>
                </a:solidFill>
                <a:latin typeface="Times New Roman" pitchFamily="18" charset="0"/>
              </a:rPr>
              <a:t>Overall System Structure</a:t>
            </a:r>
            <a:endParaRPr lang="zh-TW" altLang="en-US" sz="2400" b="1" dirty="0">
              <a:solidFill>
                <a:schemeClr val="tx2"/>
              </a:solidFill>
              <a:latin typeface="Times New Roman" pitchFamily="18" charset="0"/>
            </a:endParaRPr>
          </a:p>
        </p:txBody>
      </p:sp>
      <p:sp>
        <p:nvSpPr>
          <p:cNvPr id="50182" name="Oval 5"/>
          <p:cNvSpPr>
            <a:spLocks noChangeArrowheads="1"/>
          </p:cNvSpPr>
          <p:nvPr/>
        </p:nvSpPr>
        <p:spPr bwMode="auto">
          <a:xfrm>
            <a:off x="7013575" y="3236913"/>
            <a:ext cx="1716088" cy="465137"/>
          </a:xfrm>
          <a:prstGeom prst="ellipse">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0183" name="Oval 6"/>
          <p:cNvSpPr>
            <a:spLocks noChangeArrowheads="1"/>
          </p:cNvSpPr>
          <p:nvPr/>
        </p:nvSpPr>
        <p:spPr bwMode="auto">
          <a:xfrm>
            <a:off x="7077075" y="4567238"/>
            <a:ext cx="1716088" cy="465137"/>
          </a:xfrm>
          <a:prstGeom prst="ellipse">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0184" name="Rectangle 7"/>
          <p:cNvSpPr>
            <a:spLocks noChangeArrowheads="1"/>
          </p:cNvSpPr>
          <p:nvPr/>
        </p:nvSpPr>
        <p:spPr bwMode="auto">
          <a:xfrm>
            <a:off x="1841500" y="2105025"/>
            <a:ext cx="6951663" cy="159067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0185" name="Rectangle 8"/>
          <p:cNvSpPr>
            <a:spLocks noChangeArrowheads="1"/>
          </p:cNvSpPr>
          <p:nvPr/>
        </p:nvSpPr>
        <p:spPr bwMode="auto">
          <a:xfrm>
            <a:off x="1854200" y="3821113"/>
            <a:ext cx="6938963" cy="1252537"/>
          </a:xfrm>
          <a:prstGeom prst="rect">
            <a:avLst/>
          </a:prstGeom>
          <a:noFill/>
          <a:ln w="2857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0186" name="Rectangle 9"/>
          <p:cNvSpPr>
            <a:spLocks noChangeArrowheads="1"/>
          </p:cNvSpPr>
          <p:nvPr/>
        </p:nvSpPr>
        <p:spPr bwMode="auto">
          <a:xfrm>
            <a:off x="6392863" y="6059488"/>
            <a:ext cx="1982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TW" sz="1600" b="1" u="sng">
                <a:solidFill>
                  <a:schemeClr val="tx1"/>
                </a:solidFill>
                <a:latin typeface="Times New Roman" pitchFamily="18" charset="0"/>
              </a:rPr>
              <a:t>low-level data stored</a:t>
            </a:r>
            <a:endParaRPr lang="zh-TW" altLang="en-US" sz="1600" b="1" u="sng">
              <a:solidFill>
                <a:schemeClr val="tx1"/>
              </a:solidFill>
              <a:latin typeface="Times New Roman" pitchFamily="18" charset="0"/>
            </a:endParaRPr>
          </a:p>
        </p:txBody>
      </p:sp>
      <p:sp>
        <p:nvSpPr>
          <p:cNvPr id="50187" name="Rectangle 10"/>
          <p:cNvSpPr>
            <a:spLocks noChangeArrowheads="1"/>
          </p:cNvSpPr>
          <p:nvPr/>
        </p:nvSpPr>
        <p:spPr bwMode="auto">
          <a:xfrm>
            <a:off x="2533650" y="6370638"/>
            <a:ext cx="952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TW" sz="1600" b="1">
                <a:solidFill>
                  <a:schemeClr val="tx1"/>
                </a:solidFill>
                <a:latin typeface="Times New Roman" pitchFamily="18" charset="0"/>
              </a:rPr>
              <a:t>database</a:t>
            </a:r>
            <a:endParaRPr lang="zh-TW" altLang="en-US" sz="1600" b="1">
              <a:solidFill>
                <a:schemeClr val="tx1"/>
              </a:solidFill>
              <a:latin typeface="Times New Roman" pitchFamily="18" charset="0"/>
            </a:endParaRPr>
          </a:p>
        </p:txBody>
      </p:sp>
      <p:sp>
        <p:nvSpPr>
          <p:cNvPr id="50188" name="Line 11"/>
          <p:cNvSpPr>
            <a:spLocks noChangeShapeType="1"/>
          </p:cNvSpPr>
          <p:nvPr/>
        </p:nvSpPr>
        <p:spPr bwMode="auto">
          <a:xfrm flipV="1">
            <a:off x="6926263" y="2443163"/>
            <a:ext cx="1428750" cy="12700"/>
          </a:xfrm>
          <a:prstGeom prst="line">
            <a:avLst/>
          </a:prstGeom>
          <a:noFill/>
          <a:ln w="2857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50189" name="Line 12"/>
          <p:cNvSpPr>
            <a:spLocks noChangeShapeType="1"/>
          </p:cNvSpPr>
          <p:nvPr/>
        </p:nvSpPr>
        <p:spPr bwMode="auto">
          <a:xfrm>
            <a:off x="4837113" y="2930525"/>
            <a:ext cx="1352550" cy="0"/>
          </a:xfrm>
          <a:prstGeom prst="line">
            <a:avLst/>
          </a:prstGeom>
          <a:noFill/>
          <a:ln w="2857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50190" name="Line 13"/>
          <p:cNvSpPr>
            <a:spLocks noChangeShapeType="1"/>
          </p:cNvSpPr>
          <p:nvPr/>
        </p:nvSpPr>
        <p:spPr bwMode="auto">
          <a:xfrm>
            <a:off x="3582988" y="3470275"/>
            <a:ext cx="1527175" cy="0"/>
          </a:xfrm>
          <a:prstGeom prst="line">
            <a:avLst/>
          </a:prstGeom>
          <a:noFill/>
          <a:ln w="2857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50191" name="Rectangle 14"/>
          <p:cNvSpPr>
            <a:spLocks noChangeArrowheads="1"/>
          </p:cNvSpPr>
          <p:nvPr/>
        </p:nvSpPr>
        <p:spPr bwMode="auto">
          <a:xfrm>
            <a:off x="2374900" y="6005513"/>
            <a:ext cx="1733550" cy="449262"/>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6" name="投影片編號版面配置區 4"/>
          <p:cNvSpPr>
            <a:spLocks noGrp="1"/>
          </p:cNvSpPr>
          <p:nvPr>
            <p:ph type="sldNum" sz="quarter" idx="11"/>
          </p:nvPr>
        </p:nvSpPr>
        <p:spPr>
          <a:xfrm>
            <a:off x="6858000" y="6248400"/>
            <a:ext cx="1905000" cy="457200"/>
          </a:xfrm>
        </p:spPr>
        <p:txBody>
          <a:bodyPr/>
          <a:lstStyle/>
          <a:p>
            <a:r>
              <a:rPr lang="en-US" altLang="zh-TW" dirty="0" smtClean="0"/>
              <a:t>0-</a:t>
            </a:r>
            <a:fld id="{50251DC4-282B-4538-9F42-5A3E33F4F540}" type="slidenum">
              <a:rPr lang="en-US" altLang="zh-TW" smtClean="0"/>
              <a:pPr/>
              <a:t>8</a:t>
            </a:fld>
            <a:endParaRPr lang="en-US" altLang="zh-TW" dirty="0"/>
          </a:p>
        </p:txBody>
      </p:sp>
      <p:sp>
        <p:nvSpPr>
          <p:cNvPr id="2" name="頁尾版面配置區 1"/>
          <p:cNvSpPr>
            <a:spLocks noGrp="1"/>
          </p:cNvSpPr>
          <p:nvPr>
            <p:ph type="ftr" sz="quarter" idx="10"/>
          </p:nvPr>
        </p:nvSpPr>
        <p:spPr/>
        <p:txBody>
          <a:bodyPr/>
          <a:lstStyle/>
          <a:p>
            <a:r>
              <a:rPr lang="en-US" altLang="zh-TW" smtClean="0"/>
              <a:t>Overview </a:t>
            </a:r>
            <a:r>
              <a:rPr lang="zh-TW" altLang="en-US" smtClean="0"/>
              <a:t>課程介紹</a:t>
            </a:r>
            <a:endParaRPr lang="en-US" altLang="zh-TW"/>
          </a:p>
        </p:txBody>
      </p:sp>
    </p:spTree>
    <p:extLst>
      <p:ext uri="{BB962C8B-B14F-4D97-AF65-F5344CB8AC3E}">
        <p14:creationId xmlns:p14="http://schemas.microsoft.com/office/powerpoint/2010/main" val="1869871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381000"/>
            <a:ext cx="7543800" cy="838200"/>
          </a:xfrm>
        </p:spPr>
        <p:txBody>
          <a:bodyPr/>
          <a:lstStyle/>
          <a:p>
            <a:r>
              <a:rPr lang="zh-TW" altLang="en-US" dirty="0" smtClean="0"/>
              <a:t>本課程</a:t>
            </a:r>
            <a:r>
              <a:rPr lang="zh-TW" altLang="zh-TW" dirty="0" smtClean="0"/>
              <a:t>講授</a:t>
            </a:r>
            <a:r>
              <a:rPr lang="zh-TW" altLang="zh-TW" dirty="0"/>
              <a:t>內容</a:t>
            </a:r>
            <a:endParaRPr lang="zh-TW" altLang="en-US" dirty="0"/>
          </a:p>
        </p:txBody>
      </p:sp>
      <p:sp>
        <p:nvSpPr>
          <p:cNvPr id="3" name="內容版面配置區 2"/>
          <p:cNvSpPr>
            <a:spLocks noGrp="1"/>
          </p:cNvSpPr>
          <p:nvPr>
            <p:ph idx="1"/>
          </p:nvPr>
        </p:nvSpPr>
        <p:spPr>
          <a:xfrm>
            <a:off x="1374576" y="1268760"/>
            <a:ext cx="6365776" cy="4968552"/>
          </a:xfrm>
        </p:spPr>
        <p:txBody>
          <a:bodyPr/>
          <a:lstStyle/>
          <a:p>
            <a:pPr lvl="2">
              <a:spcBef>
                <a:spcPts val="600"/>
              </a:spcBef>
            </a:pPr>
            <a:r>
              <a:rPr lang="en-US" altLang="zh-TW" sz="2000" b="1" dirty="0" smtClean="0"/>
              <a:t>PART </a:t>
            </a:r>
            <a:r>
              <a:rPr lang="en-US" altLang="zh-TW" sz="2000" b="1" dirty="0"/>
              <a:t>I: </a:t>
            </a:r>
            <a:r>
              <a:rPr lang="zh-TW" altLang="zh-TW" sz="2000" b="1" dirty="0"/>
              <a:t>入門與</a:t>
            </a:r>
            <a:r>
              <a:rPr lang="zh-TW" altLang="zh-TW" sz="2000" b="1" dirty="0" smtClean="0"/>
              <a:t>導論</a:t>
            </a:r>
            <a:endParaRPr lang="en-US" altLang="zh-TW" sz="2000" b="1" dirty="0" smtClean="0"/>
          </a:p>
          <a:p>
            <a:pPr lvl="3"/>
            <a:r>
              <a:rPr lang="en-US" altLang="zh-TW" sz="1400" dirty="0" smtClean="0"/>
              <a:t>Overview</a:t>
            </a:r>
          </a:p>
          <a:p>
            <a:pPr lvl="3"/>
            <a:r>
              <a:rPr lang="en-US" altLang="zh-TW" sz="1400" dirty="0" smtClean="0"/>
              <a:t>DB2</a:t>
            </a:r>
            <a:r>
              <a:rPr lang="zh-TW" altLang="zh-TW" sz="1400" dirty="0"/>
              <a:t>系統及</a:t>
            </a:r>
            <a:r>
              <a:rPr lang="en-US" altLang="zh-TW" sz="1400" dirty="0"/>
              <a:t>SQL</a:t>
            </a:r>
            <a:r>
              <a:rPr lang="zh-TW" altLang="zh-TW" sz="1400" dirty="0" smtClean="0"/>
              <a:t>語言</a:t>
            </a:r>
            <a:endParaRPr lang="en-US" altLang="zh-TW" sz="1400" dirty="0" smtClean="0"/>
          </a:p>
          <a:p>
            <a:pPr lvl="3"/>
            <a:r>
              <a:rPr lang="zh-TW" altLang="zh-TW" sz="1400" dirty="0" smtClean="0"/>
              <a:t>闡述關連</a:t>
            </a:r>
            <a:r>
              <a:rPr lang="zh-TW" altLang="zh-TW" sz="1400" dirty="0"/>
              <a:t>式資料模型</a:t>
            </a:r>
            <a:r>
              <a:rPr lang="en-US" altLang="zh-TW" sz="1400" dirty="0"/>
              <a:t>(The Relational </a:t>
            </a:r>
            <a:r>
              <a:rPr lang="en-US" altLang="zh-TW" sz="1400" dirty="0" smtClean="0"/>
              <a:t>Model)</a:t>
            </a:r>
            <a:endParaRPr lang="en-US" altLang="zh-TW" sz="1400" dirty="0"/>
          </a:p>
          <a:p>
            <a:pPr lvl="3"/>
            <a:r>
              <a:rPr lang="zh-TW" altLang="zh-TW" sz="1400" dirty="0" smtClean="0"/>
              <a:t>階層</a:t>
            </a:r>
            <a:r>
              <a:rPr lang="zh-TW" altLang="zh-TW" sz="1400" dirty="0"/>
              <a:t>式資料模型</a:t>
            </a:r>
            <a:r>
              <a:rPr lang="en-US" altLang="zh-TW" sz="1400" dirty="0"/>
              <a:t>(The Hierarchical Model</a:t>
            </a:r>
            <a:r>
              <a:rPr lang="en-US" altLang="zh-TW" sz="1400" dirty="0" smtClean="0"/>
              <a:t>)</a:t>
            </a:r>
            <a:r>
              <a:rPr lang="zh-TW" altLang="en-US" sz="1400" dirty="0" smtClean="0"/>
              <a:t>簡</a:t>
            </a:r>
            <a:r>
              <a:rPr lang="zh-TW" altLang="zh-TW" sz="1400" dirty="0" smtClean="0"/>
              <a:t>介</a:t>
            </a:r>
            <a:endParaRPr lang="en-US" altLang="zh-TW" sz="1400" dirty="0"/>
          </a:p>
          <a:p>
            <a:pPr lvl="3"/>
            <a:r>
              <a:rPr lang="zh-TW" altLang="zh-TW" sz="1400" dirty="0" smtClean="0"/>
              <a:t>網狀</a:t>
            </a:r>
            <a:r>
              <a:rPr lang="zh-TW" altLang="zh-TW" sz="1400" dirty="0"/>
              <a:t>式資料模型</a:t>
            </a:r>
            <a:r>
              <a:rPr lang="en-US" altLang="zh-TW" sz="1400" dirty="0"/>
              <a:t>(The Network Model</a:t>
            </a:r>
            <a:r>
              <a:rPr lang="en-US" altLang="zh-TW" sz="1400" dirty="0" smtClean="0"/>
              <a:t>)</a:t>
            </a:r>
            <a:r>
              <a:rPr lang="zh-TW" altLang="en-US" sz="1400" dirty="0" smtClean="0"/>
              <a:t>簡</a:t>
            </a:r>
            <a:r>
              <a:rPr lang="zh-TW" altLang="zh-TW" sz="1400" dirty="0" smtClean="0"/>
              <a:t>介</a:t>
            </a:r>
            <a:endParaRPr lang="zh-TW" altLang="zh-TW" sz="2400" dirty="0"/>
          </a:p>
          <a:p>
            <a:pPr lvl="2">
              <a:spcBef>
                <a:spcPts val="1200"/>
              </a:spcBef>
            </a:pPr>
            <a:r>
              <a:rPr lang="en-US" altLang="zh-TW" sz="2000" b="1" dirty="0"/>
              <a:t>PART II: </a:t>
            </a:r>
            <a:r>
              <a:rPr lang="zh-TW" altLang="zh-TW" sz="2000" b="1" dirty="0"/>
              <a:t>資料庫設計</a:t>
            </a:r>
            <a:r>
              <a:rPr lang="en-US" altLang="zh-TW" sz="2000" b="1" dirty="0"/>
              <a:t> (Database Design)</a:t>
            </a:r>
          </a:p>
          <a:p>
            <a:pPr lvl="3"/>
            <a:r>
              <a:rPr lang="zh-TW" altLang="zh-TW" sz="1400" dirty="0"/>
              <a:t>資料庫問題分析</a:t>
            </a:r>
            <a:r>
              <a:rPr lang="zh-TW" altLang="zh-TW" sz="1400" dirty="0" smtClean="0"/>
              <a:t>與</a:t>
            </a:r>
            <a:r>
              <a:rPr lang="en-US" altLang="zh-TW" sz="1400" dirty="0" smtClean="0"/>
              <a:t> E-R Model</a:t>
            </a:r>
            <a:endParaRPr lang="zh-TW" altLang="zh-TW" sz="1400" dirty="0"/>
          </a:p>
          <a:p>
            <a:pPr lvl="3"/>
            <a:r>
              <a:rPr lang="zh-TW" altLang="zh-TW" sz="1400" dirty="0"/>
              <a:t>資料庫的表格正規</a:t>
            </a:r>
            <a:r>
              <a:rPr lang="zh-TW" altLang="zh-TW" sz="1400" dirty="0" smtClean="0"/>
              <a:t>化</a:t>
            </a:r>
            <a:endParaRPr lang="en-US" altLang="zh-TW" sz="1400" dirty="0" smtClean="0"/>
          </a:p>
          <a:p>
            <a:pPr lvl="3"/>
            <a:r>
              <a:rPr lang="zh-TW" altLang="zh-TW" sz="1400" dirty="0" smtClean="0"/>
              <a:t>設計</a:t>
            </a:r>
            <a:r>
              <a:rPr lang="zh-TW" altLang="zh-TW" sz="1400" dirty="0"/>
              <a:t>介面增刪查改</a:t>
            </a:r>
            <a:r>
              <a:rPr lang="zh-TW" altLang="zh-TW" sz="1400" dirty="0" smtClean="0"/>
              <a:t>資料庫</a:t>
            </a:r>
            <a:endParaRPr lang="zh-TW" altLang="zh-TW" sz="1400" dirty="0"/>
          </a:p>
          <a:p>
            <a:pPr lvl="2">
              <a:spcBef>
                <a:spcPts val="1200"/>
              </a:spcBef>
            </a:pPr>
            <a:r>
              <a:rPr lang="en-US" altLang="zh-TW" sz="2000" b="1" dirty="0"/>
              <a:t>PART III: </a:t>
            </a:r>
            <a:r>
              <a:rPr lang="zh-TW" altLang="zh-TW" sz="2000" b="1" dirty="0"/>
              <a:t>進階探討</a:t>
            </a:r>
            <a:endParaRPr lang="en-US" altLang="zh-TW" sz="2000" b="1" dirty="0"/>
          </a:p>
          <a:p>
            <a:pPr lvl="3"/>
            <a:r>
              <a:rPr lang="zh-TW" altLang="zh-TW" sz="1400" dirty="0"/>
              <a:t>快速存取方法</a:t>
            </a:r>
            <a:r>
              <a:rPr lang="en-US" altLang="zh-TW" sz="1400" dirty="0"/>
              <a:t>(Access Methods</a:t>
            </a:r>
            <a:r>
              <a:rPr lang="en-US" altLang="zh-TW" sz="1400" dirty="0" smtClean="0"/>
              <a:t>)</a:t>
            </a:r>
          </a:p>
          <a:p>
            <a:pPr lvl="3"/>
            <a:r>
              <a:rPr lang="zh-TW" altLang="zh-TW" sz="1400" dirty="0" smtClean="0"/>
              <a:t>資料庫</a:t>
            </a:r>
            <a:r>
              <a:rPr lang="zh-TW" altLang="zh-TW" sz="1400" dirty="0"/>
              <a:t>回復</a:t>
            </a:r>
            <a:r>
              <a:rPr lang="en-US" altLang="zh-TW" sz="1400" dirty="0"/>
              <a:t>(Database Recovery</a:t>
            </a:r>
            <a:r>
              <a:rPr lang="en-US" altLang="zh-TW" sz="1400" dirty="0" smtClean="0"/>
              <a:t>)</a:t>
            </a:r>
          </a:p>
          <a:p>
            <a:pPr lvl="3"/>
            <a:r>
              <a:rPr lang="zh-TW" altLang="zh-TW" sz="1400" dirty="0" smtClean="0"/>
              <a:t>協同</a:t>
            </a:r>
            <a:r>
              <a:rPr lang="zh-TW" altLang="zh-TW" sz="1400" dirty="0"/>
              <a:t>控制</a:t>
            </a:r>
            <a:r>
              <a:rPr lang="en-US" altLang="zh-TW" sz="1400" dirty="0"/>
              <a:t>(Concurrency Control</a:t>
            </a:r>
            <a:r>
              <a:rPr lang="en-US" altLang="zh-TW" sz="1400" dirty="0" smtClean="0"/>
              <a:t>)</a:t>
            </a:r>
          </a:p>
          <a:p>
            <a:pPr lvl="3"/>
            <a:r>
              <a:rPr lang="zh-TW" altLang="zh-TW" sz="1400" dirty="0" smtClean="0"/>
              <a:t>資料</a:t>
            </a:r>
            <a:r>
              <a:rPr lang="zh-TW" altLang="zh-TW" sz="1400" dirty="0"/>
              <a:t>安全與資料正確</a:t>
            </a:r>
            <a:r>
              <a:rPr lang="en-US" altLang="zh-TW" sz="1400" dirty="0"/>
              <a:t>(Security and Integrity</a:t>
            </a:r>
            <a:r>
              <a:rPr lang="en-US" altLang="zh-TW" sz="1400" dirty="0" smtClean="0"/>
              <a:t>)</a:t>
            </a:r>
          </a:p>
          <a:p>
            <a:pPr lvl="3"/>
            <a:r>
              <a:rPr lang="zh-TW" altLang="zh-TW" sz="1400" dirty="0" smtClean="0"/>
              <a:t>查詢</a:t>
            </a:r>
            <a:r>
              <a:rPr lang="zh-TW" altLang="zh-TW" sz="1400" dirty="0"/>
              <a:t>最佳化</a:t>
            </a:r>
            <a:r>
              <a:rPr lang="en-US" altLang="zh-TW" sz="1400" dirty="0"/>
              <a:t>(Query Optimization</a:t>
            </a:r>
            <a:r>
              <a:rPr lang="en-US" altLang="zh-TW" sz="1400" dirty="0" smtClean="0"/>
              <a:t>)</a:t>
            </a:r>
          </a:p>
          <a:p>
            <a:pPr lvl="3"/>
            <a:r>
              <a:rPr lang="zh-TW" altLang="zh-TW" sz="1400" dirty="0" smtClean="0"/>
              <a:t>分散式</a:t>
            </a:r>
            <a:r>
              <a:rPr lang="zh-TW" altLang="zh-TW" sz="1400" dirty="0"/>
              <a:t>資料庫系統</a:t>
            </a:r>
            <a:r>
              <a:rPr lang="en-US" altLang="zh-TW" sz="1400" dirty="0"/>
              <a:t>(Distributed Database</a:t>
            </a:r>
            <a:r>
              <a:rPr lang="en-US" altLang="zh-TW" sz="1400" dirty="0" smtClean="0"/>
              <a:t>)</a:t>
            </a:r>
            <a:endParaRPr lang="zh-TW" altLang="zh-TW" sz="1400" dirty="0"/>
          </a:p>
          <a:p>
            <a:endParaRPr lang="zh-TW" altLang="en-US" sz="2400" dirty="0"/>
          </a:p>
        </p:txBody>
      </p:sp>
      <p:sp>
        <p:nvSpPr>
          <p:cNvPr id="4" name="頁尾版面配置區 3"/>
          <p:cNvSpPr>
            <a:spLocks noGrp="1"/>
          </p:cNvSpPr>
          <p:nvPr>
            <p:ph type="ftr" sz="quarter" idx="3"/>
          </p:nvPr>
        </p:nvSpPr>
        <p:spPr/>
        <p:txBody>
          <a:bodyPr/>
          <a:lstStyle/>
          <a:p>
            <a:r>
              <a:rPr lang="en-US" altLang="zh-TW" smtClean="0"/>
              <a:t>Overview </a:t>
            </a:r>
            <a:r>
              <a:rPr lang="zh-TW" altLang="en-US" smtClean="0"/>
              <a:t>課程介紹</a:t>
            </a:r>
            <a:endParaRPr lang="en-US" altLang="zh-TW" dirty="0"/>
          </a:p>
        </p:txBody>
      </p:sp>
      <p:sp>
        <p:nvSpPr>
          <p:cNvPr id="7" name="投影片編號版面配置區 4"/>
          <p:cNvSpPr>
            <a:spLocks noGrp="1"/>
          </p:cNvSpPr>
          <p:nvPr>
            <p:ph type="sldNum" sz="quarter" idx="11"/>
          </p:nvPr>
        </p:nvSpPr>
        <p:spPr>
          <a:xfrm>
            <a:off x="6858000" y="6248400"/>
            <a:ext cx="1905000" cy="457200"/>
          </a:xfrm>
        </p:spPr>
        <p:txBody>
          <a:bodyPr/>
          <a:lstStyle/>
          <a:p>
            <a:r>
              <a:rPr lang="en-US" altLang="zh-TW" dirty="0" smtClean="0"/>
              <a:t>0-</a:t>
            </a:r>
            <a:fld id="{50251DC4-282B-4538-9F42-5A3E33F4F540}" type="slidenum">
              <a:rPr lang="en-US" altLang="zh-TW" smtClean="0"/>
              <a:pPr/>
              <a:t>9</a:t>
            </a:fld>
            <a:endParaRPr lang="en-US" altLang="zh-TW" dirty="0"/>
          </a:p>
        </p:txBody>
      </p:sp>
    </p:spTree>
    <p:extLst>
      <p:ext uri="{BB962C8B-B14F-4D97-AF65-F5344CB8AC3E}">
        <p14:creationId xmlns:p14="http://schemas.microsoft.com/office/powerpoint/2010/main" val="2790084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資料探勘與圖書館">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C80000"/>
      </a:folHlink>
    </a:clrScheme>
    <a:fontScheme name="資料探勘與圖書館">
      <a:majorFont>
        <a:latin typeface="Times New Roman"/>
        <a:ea typeface="華康行書體(P)"/>
        <a:cs typeface=""/>
      </a:majorFont>
      <a:minorFont>
        <a:latin typeface="Times New Roman"/>
        <a:ea typeface="華康行書體(P)"/>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標楷體" pitchFamily="65" charset="-120"/>
          </a:defRPr>
        </a:defPPr>
      </a:lstStyle>
    </a:lnDef>
  </a:objectDefaults>
  <a:extraClrSchemeLst>
    <a:extraClrScheme>
      <a:clrScheme name="資料探勘與圖書館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資料探勘與圖書館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資料探勘與圖書館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資料探勘與圖書館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資料探勘與圖書館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資料探勘與圖書館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資料探勘與圖書館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pcUnit  1">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C80000"/>
      </a:folHlink>
    </a:clrScheme>
    <a:fontScheme name="cpcUnit  1">
      <a:majorFont>
        <a:latin typeface="Times New Roman"/>
        <a:ea typeface="華康行書體(P)"/>
        <a:cs typeface=""/>
      </a:majorFont>
      <a:minorFont>
        <a:latin typeface="Times New Roman"/>
        <a:ea typeface="華康行書體(P)"/>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標楷體" pitchFamily="65" charset="-120"/>
          </a:defRPr>
        </a:defPPr>
      </a:lstStyle>
    </a:lnDef>
  </a:objectDefaults>
  <a:extraClrSchemeLst>
    <a:extraClrScheme>
      <a:clrScheme name="cpcUnit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pcUnit  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pcUnit  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pcUnit  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pcUnit  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pcUnit  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pcUnit  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Data\Microsoft\Templates\資料探勘與圖書館.pot</Template>
  <TotalTime>1282</TotalTime>
  <Words>2970</Words>
  <Application>Microsoft Office PowerPoint</Application>
  <PresentationFormat>如螢幕大小 (4:3)</PresentationFormat>
  <Paragraphs>575</Paragraphs>
  <Slides>33</Slides>
  <Notes>0</Notes>
  <HiddenSlides>0</HiddenSlides>
  <MMClips>0</MMClips>
  <ScaleCrop>false</ScaleCrop>
  <HeadingPairs>
    <vt:vector size="6" baseType="variant">
      <vt:variant>
        <vt:lpstr>佈景主題</vt:lpstr>
      </vt:variant>
      <vt:variant>
        <vt:i4>2</vt:i4>
      </vt:variant>
      <vt:variant>
        <vt:lpstr>內嵌 OLE 伺服程式</vt:lpstr>
      </vt:variant>
      <vt:variant>
        <vt:i4>1</vt:i4>
      </vt:variant>
      <vt:variant>
        <vt:lpstr>投影片標題</vt:lpstr>
      </vt:variant>
      <vt:variant>
        <vt:i4>33</vt:i4>
      </vt:variant>
    </vt:vector>
  </HeadingPairs>
  <TitlesOfParts>
    <vt:vector size="36" baseType="lpstr">
      <vt:lpstr>資料探勘與圖書館</vt:lpstr>
      <vt:lpstr>cpcUnit  1</vt:lpstr>
      <vt:lpstr>方程式</vt:lpstr>
      <vt:lpstr>PowerPoint 簡報</vt:lpstr>
      <vt:lpstr>課程介紹</vt:lpstr>
      <vt:lpstr>PowerPoint 簡報</vt:lpstr>
      <vt:lpstr>雲端、巨量資料(Big Data) vs.資料庫</vt:lpstr>
      <vt:lpstr>課程目標</vt:lpstr>
      <vt:lpstr>Example: A Simple Query Processing</vt:lpstr>
      <vt:lpstr>Querying and Data Storage</vt:lpstr>
      <vt:lpstr>Overall System Structure </vt:lpstr>
      <vt:lpstr>本課程講授內容</vt:lpstr>
      <vt:lpstr>PART I: 入門與導論</vt:lpstr>
      <vt:lpstr>PowerPoint 簡報</vt:lpstr>
      <vt:lpstr>PowerPoint 簡報</vt:lpstr>
      <vt:lpstr>PowerPoint 簡報</vt:lpstr>
      <vt:lpstr>PART II: 資料庫設計 (Database Design)</vt:lpstr>
      <vt:lpstr>PowerPoint 簡報</vt:lpstr>
      <vt:lpstr>PowerPoint 簡報</vt:lpstr>
      <vt:lpstr>PowerPoint 簡報</vt:lpstr>
      <vt:lpstr>PART III: 進階探討</vt:lpstr>
      <vt:lpstr>Architecture for a Database System: view 1</vt:lpstr>
      <vt:lpstr>PowerPoint 簡報</vt:lpstr>
      <vt:lpstr>Overall System Structure </vt:lpstr>
      <vt:lpstr>PowerPoint 簡報</vt:lpstr>
      <vt:lpstr>PowerPoint 簡報</vt:lpstr>
      <vt:lpstr>實作練習與實作範例</vt:lpstr>
      <vt:lpstr>考古題與相關證照</vt:lpstr>
      <vt:lpstr>先修課程與適合學員</vt:lpstr>
      <vt:lpstr>PowerPoint 簡報</vt:lpstr>
      <vt:lpstr>PowerPoint 簡報</vt:lpstr>
      <vt:lpstr>PowerPoint 簡報</vt:lpstr>
      <vt:lpstr>PowerPoint 簡報</vt:lpstr>
      <vt:lpstr>參考書目</vt:lpstr>
      <vt:lpstr>PowerPoint 簡報</vt:lpstr>
      <vt:lpstr>PowerPoint 簡報</vt:lpstr>
    </vt:vector>
  </TitlesOfParts>
  <Company>dblab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Introduction to DBMS</dc:title>
  <dc:creator>dblab160</dc:creator>
  <cp:lastModifiedBy>ndh</cp:lastModifiedBy>
  <cp:revision>159</cp:revision>
  <dcterms:created xsi:type="dcterms:W3CDTF">2003-06-24T06:20:07Z</dcterms:created>
  <dcterms:modified xsi:type="dcterms:W3CDTF">2013-08-25T08:40:00Z</dcterms:modified>
</cp:coreProperties>
</file>