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351" r:id="rId2"/>
    <p:sldId id="294" r:id="rId3"/>
    <p:sldId id="296" r:id="rId4"/>
    <p:sldId id="297" r:id="rId5"/>
    <p:sldId id="298" r:id="rId6"/>
    <p:sldId id="299" r:id="rId7"/>
    <p:sldId id="300" r:id="rId8"/>
    <p:sldId id="301" r:id="rId9"/>
    <p:sldId id="302" r:id="rId10"/>
    <p:sldId id="304" r:id="rId11"/>
    <p:sldId id="305" r:id="rId12"/>
    <p:sldId id="306" r:id="rId13"/>
    <p:sldId id="307" r:id="rId14"/>
    <p:sldId id="308" r:id="rId15"/>
    <p:sldId id="309" r:id="rId16"/>
    <p:sldId id="311" r:id="rId17"/>
    <p:sldId id="312" r:id="rId18"/>
    <p:sldId id="313" r:id="rId19"/>
    <p:sldId id="314" r:id="rId20"/>
    <p:sldId id="316" r:id="rId21"/>
    <p:sldId id="315" r:id="rId22"/>
    <p:sldId id="357" r:id="rId23"/>
    <p:sldId id="319" r:id="rId24"/>
    <p:sldId id="318" r:id="rId25"/>
    <p:sldId id="320" r:id="rId26"/>
    <p:sldId id="321" r:id="rId27"/>
    <p:sldId id="322" r:id="rId28"/>
    <p:sldId id="323" r:id="rId29"/>
    <p:sldId id="326" r:id="rId30"/>
    <p:sldId id="327" r:id="rId31"/>
    <p:sldId id="329" r:id="rId32"/>
    <p:sldId id="330" r:id="rId33"/>
    <p:sldId id="332" r:id="rId34"/>
    <p:sldId id="359" r:id="rId35"/>
    <p:sldId id="334" r:id="rId36"/>
    <p:sldId id="331" r:id="rId37"/>
    <p:sldId id="335" r:id="rId38"/>
    <p:sldId id="337" r:id="rId39"/>
    <p:sldId id="336" r:id="rId40"/>
    <p:sldId id="360" r:id="rId41"/>
    <p:sldId id="370" r:id="rId42"/>
    <p:sldId id="361" r:id="rId43"/>
    <p:sldId id="341" r:id="rId44"/>
    <p:sldId id="342" r:id="rId45"/>
    <p:sldId id="343" r:id="rId46"/>
    <p:sldId id="344" r:id="rId47"/>
    <p:sldId id="345" r:id="rId48"/>
    <p:sldId id="363" r:id="rId49"/>
    <p:sldId id="347" r:id="rId50"/>
    <p:sldId id="348" r:id="rId51"/>
    <p:sldId id="349" r:id="rId52"/>
    <p:sldId id="365" r:id="rId53"/>
    <p:sldId id="352" r:id="rId54"/>
    <p:sldId id="367" r:id="rId55"/>
    <p:sldId id="369" r:id="rId56"/>
  </p:sldIdLst>
  <p:sldSz cx="9144000" cy="6858000" type="letter"/>
  <p:notesSz cx="9929813" cy="6799263"/>
  <p:kinsoku lang="zh-TW" invalStChars="!),.:;?]}，、。．；：？！︰…‥﹐﹑﹒﹔﹕﹖﹗｜–︱—︳?︴﹏）︶﹜︸〕︺】︼》︾〉﹀」﹂』﹄﹚﹜﹞’”〞′·" invalEndChars="([{（︵﹛︷〔︹【︻《︽〈︿「﹁『﹃﹙﹛﹝‘“〝‵"/>
  <p:defaultTextStyle>
    <a:defPPr>
      <a:defRPr lang="zh-TW"/>
    </a:defPPr>
    <a:lvl1pPr algn="ctr" rtl="0" fontAlgn="base">
      <a:spcBef>
        <a:spcPct val="0"/>
      </a:spcBef>
      <a:spcAft>
        <a:spcPct val="0"/>
      </a:spcAft>
      <a:defRPr kumimoji="1" sz="1600" kern="1200">
        <a:solidFill>
          <a:schemeClr val="tx1"/>
        </a:solidFill>
        <a:latin typeface="Arial" charset="0"/>
        <a:ea typeface="標楷體" pitchFamily="65" charset="-120"/>
        <a:cs typeface="+mn-cs"/>
      </a:defRPr>
    </a:lvl1pPr>
    <a:lvl2pPr marL="457200" algn="ctr" rtl="0" fontAlgn="base">
      <a:spcBef>
        <a:spcPct val="0"/>
      </a:spcBef>
      <a:spcAft>
        <a:spcPct val="0"/>
      </a:spcAft>
      <a:defRPr kumimoji="1" sz="1600"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sz="1600"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sz="1600"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sz="1600" kern="1200">
        <a:solidFill>
          <a:schemeClr val="tx1"/>
        </a:solidFill>
        <a:latin typeface="Arial" charset="0"/>
        <a:ea typeface="標楷體" pitchFamily="65" charset="-120"/>
        <a:cs typeface="+mn-cs"/>
      </a:defRPr>
    </a:lvl5pPr>
    <a:lvl6pPr marL="2286000" algn="l" defTabSz="914400" rtl="0" eaLnBrk="1" latinLnBrk="0" hangingPunct="1">
      <a:defRPr kumimoji="1" sz="1600" kern="1200">
        <a:solidFill>
          <a:schemeClr val="tx1"/>
        </a:solidFill>
        <a:latin typeface="Arial" charset="0"/>
        <a:ea typeface="標楷體" pitchFamily="65" charset="-120"/>
        <a:cs typeface="+mn-cs"/>
      </a:defRPr>
    </a:lvl6pPr>
    <a:lvl7pPr marL="2743200" algn="l" defTabSz="914400" rtl="0" eaLnBrk="1" latinLnBrk="0" hangingPunct="1">
      <a:defRPr kumimoji="1" sz="1600" kern="1200">
        <a:solidFill>
          <a:schemeClr val="tx1"/>
        </a:solidFill>
        <a:latin typeface="Arial" charset="0"/>
        <a:ea typeface="標楷體" pitchFamily="65" charset="-120"/>
        <a:cs typeface="+mn-cs"/>
      </a:defRPr>
    </a:lvl7pPr>
    <a:lvl8pPr marL="3200400" algn="l" defTabSz="914400" rtl="0" eaLnBrk="1" latinLnBrk="0" hangingPunct="1">
      <a:defRPr kumimoji="1" sz="1600" kern="1200">
        <a:solidFill>
          <a:schemeClr val="tx1"/>
        </a:solidFill>
        <a:latin typeface="Arial" charset="0"/>
        <a:ea typeface="標楷體" pitchFamily="65" charset="-120"/>
        <a:cs typeface="+mn-cs"/>
      </a:defRPr>
    </a:lvl8pPr>
    <a:lvl9pPr marL="3657600" algn="l" defTabSz="914400" rtl="0" eaLnBrk="1" latinLnBrk="0" hangingPunct="1">
      <a:defRPr kumimoji="1" sz="1600" kern="1200">
        <a:solidFill>
          <a:schemeClr val="tx1"/>
        </a:solidFill>
        <a:latin typeface="Arial" charset="0"/>
        <a:ea typeface="標楷體" pitchFamily="65"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1727" autoAdjust="0"/>
  </p:normalViewPr>
  <p:slideViewPr>
    <p:cSldViewPr showGuides="1">
      <p:cViewPr varScale="1">
        <p:scale>
          <a:sx n="80" d="100"/>
          <a:sy n="80" d="100"/>
        </p:scale>
        <p:origin x="-1236"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70" d="100"/>
        <a:sy n="170" d="100"/>
      </p:scale>
      <p:origin x="0" y="144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54.xml"/><Relationship Id="rId3" Type="http://schemas.openxmlformats.org/officeDocument/2006/relationships/slide" Target="slides/slide20.xml"/><Relationship Id="rId7" Type="http://schemas.openxmlformats.org/officeDocument/2006/relationships/slide" Target="slides/slide53.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52.xml"/><Relationship Id="rId5" Type="http://schemas.openxmlformats.org/officeDocument/2006/relationships/slide" Target="slides/slide38.xml"/><Relationship Id="rId4" Type="http://schemas.openxmlformats.org/officeDocument/2006/relationships/slide" Target="slides/slide33.xml"/><Relationship Id="rId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194175" y="6477000"/>
            <a:ext cx="1541463"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p>
            <a:pPr defTabSz="868363" eaLnBrk="0" hangingPunct="0">
              <a:lnSpc>
                <a:spcPct val="90000"/>
              </a:lnSpc>
            </a:pPr>
            <a:r>
              <a:rPr lang="en-US" altLang="zh-TW" sz="1200">
                <a:ea typeface="新細明體" pitchFamily="18" charset="-120"/>
              </a:rPr>
              <a:t>Page </a:t>
            </a:r>
            <a:fld id="{5AB715A9-5453-4C84-902B-BB08FE5C2104}" type="slidenum">
              <a:rPr lang="en-US" altLang="zh-TW" sz="1200">
                <a:ea typeface="新細明體" pitchFamily="18" charset="-120"/>
              </a:rPr>
              <a:pPr defTabSz="868363" eaLnBrk="0" hangingPunct="0">
                <a:lnSpc>
                  <a:spcPct val="90000"/>
                </a:lnSpc>
              </a:pPr>
              <a:t>‹#›</a:t>
            </a:fld>
            <a:endParaRPr lang="en-US" altLang="zh-TW" sz="1200">
              <a:ea typeface="新細明體" pitchFamily="18" charset="-120"/>
            </a:endParaRPr>
          </a:p>
        </p:txBody>
      </p:sp>
    </p:spTree>
    <p:extLst>
      <p:ext uri="{BB962C8B-B14F-4D97-AF65-F5344CB8AC3E}">
        <p14:creationId xmlns:p14="http://schemas.microsoft.com/office/powerpoint/2010/main" val="1945506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0T08:57:14.562"/>
    </inkml:context>
    <inkml:brush xml:id="br0">
      <inkml:brushProperty name="width" value="0.05292" units="cm"/>
      <inkml:brushProperty name="height" value="0.05292" units="cm"/>
      <inkml:brushProperty name="color" value="#FF0000"/>
    </inkml:brush>
  </inkml:definitions>
  <inkml:trace contextRef="#ctx0" brushRef="#br0">18267 8488</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1T05:55:42.640"/>
    </inkml:context>
    <inkml:brush xml:id="br0">
      <inkml:brushProperty name="width" value="0.05292" units="cm"/>
      <inkml:brushProperty name="height" value="0.05292" units="cm"/>
      <inkml:brushProperty name="color" value="#FF0000"/>
    </inkml:brush>
  </inkml:definitions>
  <inkml:trace contextRef="#ctx0" brushRef="#br0">14753 9229,'0'-64,"0"43,0 0,0 0,0-22,0 43,0-21,0 0,0 21</inkml:trace>
  <inkml:trace contextRef="#ctx0" brushRef="#br0" timeOffset="10218.75">16214 5673,'0'0,"0"0,21-21,-21 21,0 0,0-22,0 22,21-21,-21 21,0-21,0 0,0 21,21-21,-21 21,0 0,0-21,0 21,0 0,0 0,0 0,0 0,21 0,-21 0,0 0,0 0</inkml:trace>
  <inkml:trace contextRef="#ctx0" brushRef="#br0" timeOffset="12531.25">16320 5525,'0'0,"0"0,0 0,0 0,0 0,0 0,0 0,0 0,0 0,0 0,0 0,0 0,0 0,0 0,0 0,0 0,0 0,0 0,0 0,0 0,0 0,0 0,0 0,0 0,0 0,0 0,0 0,0 0,0 0,0 21,0-21,0 0,0 0,0 0,0 0,0 0,-22 0,22 21,0-21,0 0,0 0,0 0,0 21,0-21,0 0,0 0,0 0,0 21,-21-21,21 0,0 0,0 21,0-21,0 22,0-22,0 21,0-21,-21 0,21 21,0-21,0 0,0 21,0-21,0 21,0-21,0 21,0-21,-21 0,21 22,0-22,0 21,0-21,0 0,0 0,0 0,0 21,0-21,0 0,0 0,0 0,0 0,0 0,0 0,0 0,0 0,0 0,0 0,0 0,0 0,0 0,0 0,0 0,0 0,0 0,0 0,0 0,0 0,0 0,0-21,21 0,-21 21,21-22,-21 1,0 0,21 21,-21-21,0 0,22 21,-22-21,0 21,21-22,-21 22,0 0,0 0,0 0,0 0,21 0,-21 0,0-21,21 21,-21 0,0 0,21 0,-21 0,0 0,0 0,21-21,-21 21,0 0,0 0,0 0,0 0,0 0,0 0,0 0,0 0,0 0,0 0,0 0,0 0,22 0,-22 0,0 0,0 0,0 21,0-21,21 0,-21 0,0 21,0-21,0 0,0 22,0-22,0 0,0 0,0 21,0-21,0 0,0 21,0-21,0 21,0-21,0 0,21 21,-21-21,0 21,0-21,0 22,0-22,21 0,-21 21,0-21,0 0,0 0,0 0,0 0,0 0,0 0,0 0,0 0,0 0,0 0,0 0,0 0,0 0,0 0,0 0,21 0,-21 0,0 0,0 0,0 0,0 0,0 0,0 0,21 0,-21-21,0 21,0 0,22-22,-22 22,0 0,0 0,0-21,21 21,-21 0,0 0,0 0,0-21,21 21,-21 0,0-21,0 21,0 0,21 0,-21 0,0 0,0-21,0 21,0 0,21 0,-21 0,0 0,0-21,0 21,0 0,21 0,-21 0,0 0,0-22,0 22,22 0,-22 0,0 0,0 0,0 0,0 0,0 0,0 0,0 0,0 0,0 0,0 0,0 0,0 0,0 22,0-22,0 0,0 0,0 0,0 21,0-21,0 0,0 0,0 0,0 21,0-21,0 0,0 0,0 21,0-21,0 0,0 0,0 0,0 21,0-21,0 0,0 0,0 0,21 0,-21 21,0-21,0 0,0 22,0-22,0 21,0-21,0 0,0 0,0 21,0-21,0 0,0 0,0 0,0 0,0 0,0 0,0 0,0 0,0 0,0 0,0 0,0 0,0 0,0 0,0 0,0 0,0 0,0 0,0 0,0 0</inkml:trace>
  <inkml:trace contextRef="#ctx0" brushRef="#br0" timeOffset="14078.125">16955 5652,'0'0,"0"0,0 0,0 0,0-22,0 22,0 0,0 0,0 0,0 0,0 0,0 0,0 0,0 0,0 0,0 0,0 0,0 0,0 0,0 0,0 0,0 0,0 0,0 0,0 0,0 0,0 0,0 0,0 0,0 0,0 0,0 0,0 0,0 0,0 0,0 0,0 0,0 0,0 0,0 0,0 0,0 0,0 0,0 0,-22 0,22 0,0 0,0 22,-21-22,21 21,-21-21,21 21,-21-21,21 0,0 21,0-21,-21 0,21 21,0-21,0 21,-21-21,21 22,0-22,0 0,-22 21,22-21,0 0,0 0,0 21,0-21,0 0,0 0,0 0,-21 21,21-21,0 0,0 0,0 0,0 0,0 0,0 0,0 0,0 0,0 0,0 0,0 0,0 0,0-21,0 21,21 0,-21-21,0 21,22-21</inkml:trace>
  <inkml:trace contextRef="#ctx0" brushRef="#br0" timeOffset="14703.125">16997 5567,'0'0,"0"0,0 0,0 0,0 0,0 0,0 0,0 21,0-21,0 21,0-21,0 0,0 0,0 21,0-21,0 0,21 22,-21-22,0 0,0 21,0-21,21 0,-21 0,0 21,0-21,0 0,0 0,0 21,0-21,0 0,0 0,0 0,0 21,0-21,0 0,0 0,0 0,0 0,0 0,0 0,0 0,0 0,0 0,0 0,0 0,0 0,0 0,0 0,0 0,0 21</inkml:trace>
  <inkml:trace contextRef="#ctx0" brushRef="#br0" timeOffset="15515.625">16933 5715,'0'0,"0"0,0 0,0 0,0 0,0 0,0 0,0 0,0 0,0 0,0 0,0 0,0 0,0 0,0 0,0 0,0 0,0 0,22 0,-22 0,21 0,-21 0,21 0,-21 0,21-21,0 21,-21 0,0 0,0 0,21 0,-21 0,0 0,0 0,0 0,0 0,0 0,0 0,0 0,0 0,0 0,0 0,0 0,0 0,0 0</inkml:trace>
  <inkml:trace contextRef="#ctx0" brushRef="#br0" timeOffset="16265.625">17166 5630,'0'0,"0"0,0 0,0 0,0 0,0 0,0 0,0 0,0 0,0 0,0 0,0 0,0 0,0 0,0 0,0 0,0 0,0 0,0 0,0 0,0 0,0 22,0-22,21 0,-21 0,0 0,22 0,-22 21,21-21,0 0,-21 0,21 0,-21 0,21 21,-21-21,0 0,21 0,-21 0,0 0,0 0,0 0,0 0,0 0,0 0,0 0,0 0,0 0,0 0,0 0,0 0,0 0,0 0,0 0,0 0,0 0,0 0</inkml:trace>
  <inkml:trace contextRef="#ctx0" brushRef="#br0" timeOffset="17078.125">17336 5588,'0'0,"0"0,0 0,0 0,0 0,0 0,0 0,0 0,0 0,-22 0,22 21,0-21,0 0,0 0,0 0,-21 0,21 0,0 21,-21-21,21 0,0 0,0 22,-21-22,21 0,0 21,-21-21,21 0,0 21,-21-21,21 0,0 21,-22-21,22 0,0 21,0-21,-21 0,21 21,0-21,0 0,-21 22,21-22,0 0,0 0,0 21,0-21,0 0,0 0,0 0,0 0,0 0,0 0,-21 0,21 0,0 0,0 0,0 0,0 0,0 0,0 0,0 0,0 0,0 0,0 0,0 0,0 0</inkml:trace>
  <inkml:trace contextRef="#ctx0" brushRef="#br0" timeOffset="18718.75">17526 5652,'0'0,"0"0,0 0,0 0,0 0,0 0,0 0,0 0,0 0,0 0,0 0,0 0,-21 0,21 0,0 0,0 0,0 0,0 0,0 21,0-21,-21 0,21 0,0 0,0 0,0 0,0 0,0 0,0 0,0 21,0-21,0 0,-21 0,21 0,0 0,0 0,0 0,0 21,0-21,0 0,0 0,0 0,0 0,0 0,0 0,0 21,0-21,-22 0,22 21,0-21,0 0,0 0,0 22,0-22,0 0,0 21,0-21,0 0,0 0,0 0,0 21,0-21,0 0,0 0,0 21,0-21,0 0,0 0,0 0,0 0,0 0,22 0,-22 0,0 0,0 0,21 0,-21 0,0 0,21 0,-21 0,0 0,21 0,-21 0,0 0,21 0,-21-21,0 21,21 0,-21 0,22 0,-22-21,0 21,21 0,-21-21,21 21,-21 0,21-22,-21 22,0 0,21-21,-21 21,0 0,0-21,21 21,-21 0,0-21,0 21,0 0,0 0,0-21,0 21,0 0,0 0,0 0,0-21,0 21,0 0,0-22,0 22,0 0,0-21,0 21,0 0,0 0,0-21,0 21,0 0,0-21,0 21,0 0,0 0,0 0,0 0,-21 0,21 0,-21 0,21 0,-21 0,21 21,-21-21</inkml:trace>
  <inkml:trace contextRef="#ctx0" brushRef="#br0" timeOffset="19656.25">17611 5736,'0'0,"0"0,0 0,0 0,0 0,0 0,0 0,0 0,0 0,0 0,0 0,0 0,0 0,0 0,0 0,0 0,0 0,0 0,0 0,0 0,0 21,21-21,-21 0,0 0,0 22,21-22,-21 0,0 21,21-21,-21 0,0 0,21 21,-21-21,0 0,22 0,-22 21,21-21,-21 0,0 0,0 21,21-21,-21 0,0 0,0 0,0 0,0 0,0 0,0 0,0 0,0 0,0 0,0 0,0 0,0 0,0 0,0 0,0 0,0 0,0 0,0 0,0 0,0 0,0 0,0 0,0 0,0 0,0 0,0 0,0 0,0 0,0 0,0 0,0 0,0 0,0 0,0 0,0 0,0 0,0 0,0 0</inkml:trace>
  <inkml:trace contextRef="#ctx0" brushRef="#br0" timeOffset="21875">18415 5652,'0'0,"0"0,0 0,0 0,0 21,-21-21,21 21,0-21,0 21,0-21,0 21,-21-21,21 21,0 1,0-22,-21 21,21 0,0 0,0 0,-22-21,22 21,0-21,0 0,0 0,0 22,0-22,0 0,0 0,0 0,0 0,0 0,0 0,0 0,0 0,0 0,0 0,0 0,0-22,0 22,0-21,22 21,-22-21,0 21,21-21,-21 0,0 21,21-21,-21 21,0-22,0 1,0 21,21 0,-21-21,0 21,0 0,0 0,0 0,0 0,0 0,0-21,0 21,0 0,0 0,0 0,0 0,0 0,0 0,21 0,-21 0,0 0,21 21,-21-21,0 0,22 21,-22-21,0 21,21-21,-21 22,0-22,0 21,0-21,21 0,-21 21,0-21,0 0,21 21,-21-21,0 0,0 0,0 0,0 0,0 0,0 0,0 0,0 0,0 0,0 0,0 0,0 0,0 0,0 0,0 0,21-21,-21 21,0-21,0 21,21-21,-21-1,0 22,22-21,-22 21,21-21,-21 21,21-21,-21 21,21-21,-21 21,21-21,-21 21,21 0,1 0,-22-22,0 22,0 0,21 0,-21 0,0 0,0 0,0 0,0 0,0 0,0 0,0 0,0 0,0 0,0 22,0-22,0 21,0-21,0 21,0-21,0 21,0 0,0-21,0 21,0 1,0-22,0 0,0 21,0-21,0 21,0-21,0 0,0 0,0 0,0 0,0 0,0 0,0 0,0 0,0 0,0 0,0 0,0 0,0 0,0 0,0 0,0 0,0 0,0 0,0 0,0 0,0 0,0 0,-21 0,21 0</inkml:trace>
  <inkml:trace contextRef="#ctx0" brushRef="#br0" timeOffset="22703.125">18923 5673,'0'0,"0"0,0 0,0 0,0 0,0 0,0 0,0 0,0 0,0 0,0 0,0 21,0-21,0 0,0 0,0 0,0 21,0-21,0 0,0 21,0-21,0 21,0-21,0 22,0-22,0 21,0-21,-21 21,21-21,0 21,0-21,0 0,0 21,0-21,0 0,0 0,0 0,-21 0,21 0,0 0,0 0,0 0,0 0,0 0,0 0,0 0,0 0,0 0,0 0,0 0,0 0</inkml:trace>
  <inkml:trace contextRef="#ctx0" brushRef="#br0" timeOffset="23562.5">19092 5673,'0'0,"0"0,0 0,0 0,0 0,0 0,0 0,0 0,0 0,0 0,0 0,0 0,0 0,0 0,0 21,0-21,0 0,0 21,-21-21,21 21,0-21,0 21,0-21,0 22,0-22,0 0,-21 21,21-21,0 0,0 21,0-21,0 0,0 0,0 0,0 0,0 21,0-21,0 0,0 0,0 0,0 0,0 0,0 0,0 0,0 0,0 0,0 0,0 0,0 0,0 0,-21 0,21 0,0 0,0 0,0 0,0 0,0 0,0 0,0 0,0 0,0 0,0 0</inkml:trace>
  <inkml:trace contextRef="#ctx0" brushRef="#br0" timeOffset="24453.125">19114 5715,'0'0,"0"0,0 0,0 0,0 0,0 21,0-21,21 0,-21 0,0 21,0-21,0 0,0 22,0-22,21 21,-21-21,0 0,0 21,0-21,0 0,21 0,-21 0,0 0,0 21,0-21,21 0,-21 0,0 0,21 0,-21 0,0 0,0 0,22 0,-22 0,0 0,0 0,0 0,0 0,0 0,0 0,0 0,0 0,0 0,0 0,0 0,0 0,0 0,0-21,0 21,0 0,0 0,0-21,21 21,-21-21,0 21,0 0,0-22,0 22,0-21,0 21,0-21,0 21,0-21,0 21,0 0,0 0,0-21,21 21,-21 0,0 0,0 0,0 0,0 0,0 0,0 0,0 0,0 0,0 0,0-21,0 21,0 0,0 0,0 0,0 0,0 0,0 0,0 0,0 0,0 0,0 0</inkml:trace>
  <inkml:trace contextRef="#ctx0" brushRef="#br0" timeOffset="25515.625">19452 5673,'0'0,"0"0,0 0,0 0,0 0,0 0,0 0,0 0,-21 0,21 0,0 0,0 0,0 0,-21 21,21-21,0 0,0 21,0-21,0 0,-21 21,21-21,0 21,0-21,0 22,0-22,0 21,0-21,0 21,0-21,0 0,0 21,0-21,0 0,0 0,0 21,0-21,0 0,21 0,-21 0,21 0,0 0,0 0,1 0,-22 0,21 0,0-21,0 0,-21 21,21-21,-21 21,0-21,21 21,-21-22,0 1,0 21,0-21,22 21,-22 0,0-21,0 21,0-21,0 21,0-21,0 21,0 0,0-22,0 22,0 0,0-21,0 21,0 0,-22 0,22 0,0 0,-21 0,21 0,-21 0,21 0,-21 0,21 0,-21 0</inkml:trace>
  <inkml:trace contextRef="#ctx0" brushRef="#br0" timeOffset="26468.75">19516 5715,'0'0,"0"0,0 0,0 0,0 0,0 0,0 0,0 21,0-21,0 0,0 0,0 0,21 0,-21 0,0 21,0-21,21 0,-21 0,0 0,21 22,-21-22,0 0,21 21,-21-21,22 21,-22-21,21 21,-21-21,21 21,-21-21,21 21,-21-21,0 0,0 0,0 0,0 0,0 0,0 0,0 0,0 0,0 0,0 0,0 0,0 0,0 0,0 0,0 0,0 0,0 0,0 0,0 0,0 0,0 0,0 0,0 0,0 0,0 0,0 0,0 0,0 0,0 0,0 0,0 0,0 0,0 0,0 0,0 0,0 0,0 0,0 0,0 0,0 0,0 0,0 0,0 0,0 0,0 0,0 0,0 0,0 0,0 0,0 0,0 0,0 0,0 0,0 0,0 0,0 0,0 22</inkml:trace>
  <inkml:trace contextRef="#ctx0" brushRef="#br0" timeOffset="49687.5">16828 6308,'0'0,"0"0,0 0,0 0,0 0,0 0,0 0,0 0,0 0,0 0,0 0,0 0,0 0,0-21,0 21,0 0,0 0,0 0,0 0,0 0,0 0,0 0,0 0,0 0,0 0,0 0,0 0,0 0,0 0,0 0,0 0,0 0,0 0,0 0,0 0,0 0,0 0,0 0,0 0,0 0,0 0,0 0,0 0,0 0,0 0,0 0,0 0,0 0,0 0,0 0,0 0,0 0,0 0,0 0,0 0,0 0,0 0,-22 0,22 0,0 0,0 21,0-21,-21 0,21 0,0 21,-21-21,21 0,-21 21,21-21,0 21,-21-21,21 0,-21 21,21-21,-22 22,22-22,-21 21,21-21,-21 0,21 21,-21-21,21 21,-21-21,0 21,21-21,-22 21,1-21,0 22,0-22,21 21,-21-21,21 21,-21-21,21 0,-22 21,22-21,0 0,0 0,-21 0,21 0,0 0,0 21,0-21,0 0,0 0,0 0,0 0,0 0,0 0,0 0,0 0,21 0,-21 0,22 0,-22 0,21 0,0 0,0 0,21-21,-20 21,-1 0,21 0,-21-21,22 21,-22 0,0-21,0 21,0 0,0 0,1-21,-22 21,0 0,0 0,0 0,0 0,0 0,0 0,0 0,0 0,0 0,0 0,0 0,0 0,0 0,0 0,0 0,0 0,0 0,0-22</inkml:trace>
  <inkml:trace contextRef="#ctx0" brushRef="#br0" timeOffset="50406.25">16849 6414,'0'0,"0"0,0 0,0 0,0 0,0 0,0 0,0 0,0 0,0 0,0 0,0 0,0 0,0 0,0 0,0 0,0 0,-21 21,21-21,0 21,0-21,-22 0,22 21,0-21,0 21,0 0,-21-21,21 22,0-1,0 0,0-21,-21 21,21 0,0 0,-21 1,21-1,0 0,0 0,-21-21,21 21,0-21,0 21,0-21,0 0,0 0,0 0,0 0,0 0,0 0,0 0,0 0,0 0,0 0,0 0,0 0,0 0,0 0,0 0,0 0,0 0,0 0,0 0,0-21,0 21</inkml:trace>
  <inkml:trace contextRef="#ctx0" brushRef="#br0" timeOffset="51531.25">17124 6498,'0'0,"0"0,0 0,0 0,0 0,0 0,0 0,0 0,-21 0,21 0,0 0,0 0,0 0,0 0,0 0,0 0,0 0,0 0,0 0,0 0,0 0,-21 0,21 0,-22 0,22 0,0 0,-21 21,21-21,0 0,0 0,0 22,-21-22,21 0,0 0,0 21,0-21,0 0,0 0,0 21,0-21,0 0,0 0,0 21,0-21,0 0,0 0,0 0,21 0,-21 0,0 0,0 0,21 21,-21-21,0 0,22 0,-22 0,21 0,-21 0,21-21,-21 21,21 0,0 0,-21-21,0 21,21 0,-21 0,0-21,0 21,0 0,0 0,0-21,0 21,0 0,0 0,0-22,0 22,0 0,0 0,0 0,0-21,0 21,0 0,0 0,0-21,0 21,0 0,0 0,0-21,0 21,0 0,0 0,0 0,0 0,0 0,0 0,0 0,0 0,-21 0,21 0,0 0,0 0,0 0,0 0,0 0,0 0,0 21</inkml:trace>
  <inkml:trace contextRef="#ctx0" brushRef="#br0" timeOffset="52671.875">17441 6456,'0'0,"0"0,0 0,0 0,0 0,0 0,0 0,0 0,0 0,0 0,0 0,-21 0,21 0,0 0,0 0,0 0,-21 0,21 21,0-21,0 0,-21 0,21 21,0-21,0 0,0 21,0-21,0 0,0 0,0 22,0-22,0 0,0 0,0 21,0-21,0 0,0 0,0 0,0 0,0 21,0-21,0 0,0 0,0 0,0 0,0 0,0 0,0 0,21 0,-21 0,0 0,21 0,-21 0,21 0,-21 0,22 0,-22 0,21 0,0 0,-21 0,21 0,-21 0,0-21,0 21,0 0,0 0,0 0,21-21,-21 21,0 0,0 0,0-22,0 22,0 0,0 0,0 0,0-21,0 21,0 0,0 0,0 0,0-21,0 21,0 0,0 0,0 0,0 0,0 0,0-21,0 21,0 0,0 0,0 0,0 0,0 0,0 0,0 0,0 0,0 0,0 0,0 0,0 0,0 0,-21 0,21 0,0 0,0 0,0 0,0 0,0 0,0 0,0 0,0 0,0 0,0 0,0 0,-21 0,21 0,0 0,0 0,0 0,0 0</inkml:trace>
  <inkml:trace contextRef="#ctx0" brushRef="#br0" timeOffset="63578.1249">18479 6689,'0'0,"0"0,0 0,0 0,0 0,0 0,0 0,0 0,0 0,0 0,0 0,0 0,0 0,0 0,0 0,0 0,0 0,0 0,0 0,0 0,0 0,0 0,0 0,0 0,0 0,0 0,0 0,0 0,0 0,0 0,0 0,0 0,0-21,0 21,0 0,0 0,0 0,0 0,0 0,0 0,0 0,0 0,0 0,0 0,0 0,0 0,0 0,0-22,0 22,0 0,0 0,0 0,0 0,0 0,0 0,0 0,0 0,0 0,0 0,0 0,0 0,0 0,0 0,0 0,0-21,0 21,0 0,0 0,21-21,-21 21,0-21,21 21,-21 0,0 0,21-21,-21 21,0 0,21 0,-21 0,0 0,0-21,21 21,-21 0,0 0,22 0,-22 0,21 0,-21 0,0 0,21-22,-21 22,0 0,21 0,-21 0,0 0,0 0,21 0,-21 0,0 0,0 0,0 0,21 0,-21 0,0 0,0 0,0 0,0 0,0 0,22 22,-22-22,0 0,0 0,0 0,0 0,0 21,0-21,0 0,0 21,0-21,0 0,0 0,0 21,-22-21,22 0,0 0,0 0,0 21,0-21,-21 0,21 0,0 21,-21-21,21 0,0 0,0 22,-21-22,21 0,0 0,0 21,-21-21,21 21,0-21,0 0,-21 21,21-21,0 21,0-21,0 0,0 0,0 0,0 0,0 21,0-21,0 0,0 0,0 0,0 0,0 0,0 0,0 0,0 0,0 0,0 0,0 0,0 0,0 0,0 0,0 0,0 0,0 0,0 0,21 0,-21 0,0 0,21 0,-21 0,21 0,-21 0,21 0,-21 0,21 0,-21 0,22 0,-22 0,0-21,21 21,-21 0,0 0,0 0,0 0,0 0,0 0,0 0,0 0,0 0,0 0,0 0,0 0,0 0,0 0,0 0,0 0,0 0,0 0,0 0,0 0,0 0,0 0,0 0,0 0,0 0,0 0,0 0,0 0</inkml:trace>
  <inkml:trace contextRef="#ctx0" brushRef="#br0" timeOffset="64687.5">18923 6625,'0'0,"0"0,0 0,0 0,0 0,0 0,0 0,0 0,0 0,-21 0,21 0,0 0,0 0,0 0,0 0,0 0,-21 0,21 0,0 0,0 0,0 0,-21 0,21 0,0 21,0-21,0 0,0 0,0 22,0-22,0 0,0 21,0-21,0 0,0 0,0 21,0-21,0 0,0 0,0 0,0 21,0-21,0 0,0 0,21 0,-21 0,0 0,0 0,21 0,0 0,-21 0,21 0,0 0,1 0,-22 0,21 0,0 0,-21 0,0-21,21 21,-21 0,0 0,0 0,0 0,0-21,0 21,0 0,0-21,21 21,-21 0,0 0,0-22,0 22,0 0,0 0,0 0,0-21,0 21,0 0,0 0,0 0,-21 0,21 0,0 0,0-21,0 21,0 0,-21 0,21 0,0 0,0 0,0 0,-21 0,21 0,0 0,0 0,-21 0,21 0,0 0,0 0,0 0,0 0,0 0,0 0,-22 0,22 0,0 21,0-21,0 0,0 0</inkml:trace>
  <inkml:trace contextRef="#ctx0" brushRef="#br0" timeOffset="66156.25">19198 6604,'0'0,"0"0,0 0,0 0,0 0,0 0,0 0,0 0,0 0,0 0,-21 0,21 0,0 0,0 0,0 0,0 0,0 0,0 0,0 0,0 0,0 0,0 0,-21 0,21 0,0 0,0 0,0 0,0 21,0-21,0 0,0 0,0 21,0-21,0 0,0 22,0-22,0 0,0 0,0 0,0 0,0 21,0-21,0 0,0 0,0 0,0 21,0-21,21 0,-21 0,0 0,0 0,0 0,21 0,-21 0,0 0,21 21,-21-21,22 0,-22 0,0 0,21 0,-21 0,0 0,21 0,-21 0,0 0,21 0,-21 0,0 0,21 0,-21 0,0-21,0 21,0 0,0 0,21 0,-21 0,0-21,0 21,0 0,0 0,0-21,22 21,-22 0,0 0,0 0,0-22,0 22,0 0,0 0,0 0,0 0,0-21,0 21,0 0,0 0,0 0,0 0,0 0,0 0,0 0,0-21,0 21,0 0,0 0,0 0,0 0,-22 0,22 0,0-21,0 21,0 0,0 0,0 0,0 0,0 0,0 0,-21 0,21 0,0 0,0 0,0 0,0 0,-21 0,21 0,0 0,0 0,0 0,0 0,0 0,0 0,0 0,0 0,-21 0,21 0,0 0,0 0,0 0,0 0,0 0,-21 0,21 21,0-21,0 0,0 0,0 0,0 0,0 0,0 0,0 0,0 0,0 0</inkml:trace>
  <inkml:trace contextRef="#ctx0" brushRef="#br0" timeOffset="90828.125">16362 12171,'0'0,"0"0,0 0,0-21,0 21,0 0,0 0,0 0,0 0,0 0,0-21,0 21,0 0,0 0,0 0,0 0,0 0,0-22,0 22,0 0,0 0,0 0,0 0,0 0,0 0,0 0,0 0,0 0,0 0,0 0,0 0,0 0,0 0,0 0,0 0,0 0,0 0,0 0,0 0,0 0,0 0,0 0,0 0,0 0,0 0,0 0,0 0,0 0,0 0,0 0,0 0,0 22,-21-22,21 21,0 0,0 0,-21 0,21 0,-22 1,22 20,-21-21,21 21,-21-20,0 20,21 0,-21-21,0 22,-1-1,22 0,-21-20,0 20,21 0,0-21,-21 22,21-22,0 0,-21 0,21 0,0-21,0 0,0 22,0-22,0 0,0 0,0 0,0 0,0 0,0 0,0 0,0 0,0 0,0 0,0 0,0 0,0-22,0 22,0-21,0 0,0 0,21 21,-21-21</inkml:trace>
  <inkml:trace contextRef="#ctx0" brushRef="#br0" timeOffset="91671.875">16277 12467,'21'-42,"-21"42,0-21,0 21,22-21,-22 21,0-22,0 22,0-21,0 21,0-21,0 21,21-21,-21 21,0-21,0 21,21-21,-21 21,21-22,0 22,-21-21,21 21,1 0,-22-21,21 21,-21-21,21 21,-21 0,21 0,-21 0,0 0,0-21,21 21,-21 0,0 0,21 0,-21 0,0 21,22-21,-22 0,0 21,0-21,0 21,0 0,0-21,0 22,0-1,21-21,-21 21,0 0,0-21,0 21,0 0,0-21,-21 22,21-1,0-21,0 21,0-21,-22 21,22-21,0 21,-21-21,0 0,21 21,-21-21,21 0,-21 22,0-22,21 0,-22 21,22-21,-21 0,21 0,-21 0,21 0,0 0,0 0,0 0,-21 0,21 0,0 0,0 0,0 0,0 0,-21 0,21 0,0 0,0 0,0 0,0 0</inkml:trace>
  <inkml:trace contextRef="#ctx0" brushRef="#br0" timeOffset="92234.375">16701 12383,'0'0,"0"0,0 0,0 0,0 0,0 0,0 0,0 0,0 0,0 0,0 0,0 0,0 0,0 0,0 0,0 0,0 0,0 0,0 0,0 0,0 0,21 0,-21 0,21 0,0 0,-21 0,21 0,22-22,-22 22,0 0,0-21,0 21,-21 0,21-21,-21 21,0 0,0 0,0 0,0 0,0 0,0 0,0 0,0 0,0 0,0 0,0 0</inkml:trace>
  <inkml:trace contextRef="#ctx0" brushRef="#br0" timeOffset="92828.125">16701 12531,'0'0,"0"0,0 0,0 0,0 0,0 0,0 0,0 0,0 0,0 0,0 0,0 0,0 0,0 0,0 0,0 0,0 0,21 0,-21 0,21 0,0 0,0 0,0-21,-21 21,22 0,-1-22,0 22,0 0,-21 0,21-21,-21 21,21 0,-21 0,0-21,0 21,0 0,0 0,0 0,0 0,0 0,0 0,0 0,0 0,0 0,0 0</inkml:trace>
  <inkml:trace contextRef="#ctx0" brushRef="#br0" timeOffset="93437.5">16849 12298,'0'0,"0"0,0 0,0 0,0 0,-21 0,21 0,0 21,0-21,0 21,-22 0,22 1,0-1,-21 0,21 0,-21 0,21 0,-21 1,21-1,0 0,-21 0,21 0,0-21,0 21,0-21,-21 22,21-22,0 0,0 0,0 0,0 0,0 0,0 0,0 0,0 0,0 0,0 0,0 0,0 0,0 0,0 0,0 0</inkml:trace>
  <inkml:trace contextRef="#ctx0" brushRef="#br0" timeOffset="94296.875">16976 12277,'0'0,"0"0,0 0,0 0,0 0,0 0,0 0,0 0,0 0,0 0,0 21,0-21,0 21,0-21,-21 21,21-21,0 21,-22 1,22-1,0 0,0 0,-21 0,21 0,0-21,-21 22,21-1,0 0,0 0,-21 0,21 0,0-21,0 22,0-22,0 0,0 0,0 21,0-21,0 0,0 0,0 0,0 0,0 0,0 0,0 0,0 0,0 0,0 0,0 0,0 0,0 0,0 0,0 0,0 0,0 0,0 0,0 0,0 0,0 0,0 0</inkml:trace>
  <inkml:trace contextRef="#ctx0" brushRef="#br0" timeOffset="95656.25">17780 12404,'0'0,"0"0,0 0,0 0,0 0,0 0,21 0,-21 0,21 0,1 0,-22-21,42 21,-21 0,0-22,22 22,-22 0,21-21,-21 21,0 0,1-21,-1 21,-21 0,0 0,0 0,0 0,0 0,0 0,0 0,0 0,0 0</inkml:trace>
  <inkml:trace contextRef="#ctx0" brushRef="#br0" timeOffset="96031.25">17928 12383,'-21'0,"21"21,0-21,0 21,0 0,-21 0,21 0,0-21,0 22,0-1,0 0,0-21,0 21,0 0,0-21,0 21,0-21,0 22,0-22,0 0,0 0,0 0,0 0,0 0</inkml:trace>
  <inkml:trace contextRef="#ctx0" brushRef="#br0" timeOffset="96734.375">18182 12404,'0'0,"0"0,0 0,0 0,-21 0,21 0,0 21,-21-21,21 0,-21 21,21-21,-21 21,21-21,0 21,0-21,0 22,-22-22,22 21,0-21,0 21,0-21,0 21,0-21,22 21,-22-21,21 21,0-21,-21 22,21-22,0 0,0 0,1 0,-22 0,21 0,0 0,0-22,0 22,-21-21,21 21,-21-21,0 0,22 21,-22-21,0 0,0-1,0 22,0-21,0 0,0 21,-22-21,22 21,0-21,0 21,-21-21,21 21,0 0,0-22,-21 22,21 0,0 0,0 0,-21 0,21 0,0 0,-21 0,21 0</inkml:trace>
  <inkml:trace contextRef="#ctx0" brushRef="#br0" timeOffset="97265.625">18415 12383,'0'0,"0"0,0 0,0 0,0 0,0 0,0 0,0 0,0 0,0 0,0 0,0 0,0 0,21 0,-21 0,21 0,1 0,-1 0,0 0,0 0,0 0,0 0,22-22,-22 22,0 0,0 0,0-21,1 21,-22 0,0 0,0 0,0-21,0 21,0 0,0 0,0 0,0 0,-22 0</inkml:trace>
  <inkml:trace contextRef="#ctx0" brushRef="#br0" timeOffset="97750">18584 12383,'0'0,"0"0,0 0,0 0,0 0,0 0,0 21,0-21,0 0,-21 21,21-21,0 21,0 0,0 0,-21-21,21 22,0-1,0 0,0 0,0 0,0 0,0 1,-21-1,21 0,0-21,0 21,0-21,0 21,0-21,0 0,0 0,0 0,0 0,0 0,0 0,0-21,0 21</inkml:trace>
  <inkml:trace contextRef="#ctx0" brushRef="#br0" timeOffset="98500">18944 12383,'0'-22,"0"22,0 0,0 0,0 0,0 0,0 0,0 0,0 0,0 0,-21 0,21 0,-21 0,21 22,-21-1,0-21,-1 21,1 0,21 0,-21 0,0-21,21 22,0-1,0 0,0 0,0-21,0 21,0 0,21-21,-21 22,21-22,0 0,1 21,-1-21,0 0,0 0,0 0,0 0,1-21,-1 21,0-22,0 1,0 0,0 21,-21-21,22 0,-22 0,0 21,21-22,-21 1,0 21,0-21,0 0,0 21,0-21,0 21,0-21,0 21,-21-22,21 22,-22 0,1 0,21 0,-21 0</inkml:trace>
  <inkml:trace contextRef="#ctx0" brushRef="#br0" timeOffset="98968.75">18944 12467,'0'0,"0"0,0 0,0 0,0 0,0 0,0 0,0 21,0-21,21 0,-21 22,0-22,22 21,-22-21,21 21,-21-21,21 21,0 0,-21 0,21 1,-21-22,21 21,1-21,-22 21,0 0,21-21,-21 0,0 0,0 21,0-21,0 0,0 0,0 0,0 0,0 0,-21 0</inkml:trace>
  <inkml:trace contextRef="#ctx0" brushRef="#br0" timeOffset="99546.875">19198 12383,'0'0,"0"0,0 0,0 0,0 0,21 0,-21 0,22 0,-22-22,21 22,0 0,0 0,0-21,0 21,1 0,-1 0,0 0,-21-21,21 21,-21 0,21 0,-21 0,0 0,0 0,0 0,0 0,0 0,0 0,0 0,0 0</inkml:trace>
  <inkml:trace contextRef="#ctx0" brushRef="#br0" timeOffset="99937.5">19325 12361,'-21'0,"21"22,0-22,0 21,0-21,0 21,0 0,-21 0,21 22,0-22,0 0,0 0,0 0,0-21,0 21,0-21,0 22,0-22,0 0,0 0,0 0,0 0,0 0,0 0</inkml:trace>
  <inkml:trace contextRef="#ctx0" brushRef="#br0" timeOffset="100343.75">19495 12361,'0'0,"0"0,21 0,-21 0,0 22,0-22,21 0,-21 21,21-21,-21 21,21-21,-21 21,21-21,-21 0,0 21,0-21,22 0,-22 0,0 0,0 0,0 0,0 21</inkml:trace>
  <inkml:trace contextRef="#ctx0" brushRef="#br0" timeOffset="101140.625">19876 12298,'0'21,"0"-21,0 0,0 0,0 0,0 0,-22 0,22 21,-21-21,21 21,-21-21,0 22,0-22,21 21,-21-21,-1 0,22 21,-21-21,21 21,-21-21,21 0,0 21,0-21,-21 0,21 21,0-21,0 0,0 22,-21-22,21 0,0 0,0 0,0 21,-21-21,21 0,0 0,0 0,0 0,0 0,0 0,0 0,0 0,0 0,0 0,0 0,0 0,0 0,0 0,0 0,0 0,0 0,0 0,0 0,0 0,0 21,0-21,0 21,0-21,0 21,0 0,0 1,0-1,0 0,0 0,0 21,0-20,0-1,0-21,0 21,0-21,0 0,0 0,0 0,0 0,0 0,-22 0</inkml:trace>
  <inkml:trace contextRef="#ctx0" brushRef="#br0" timeOffset="103593.75">15854 12912,'0'0,"0"0,0 0,0 0,0 0,0 0,0 0,0 0,0 0,0 0,0 0,0 0,0 0,0 0,0 0,0 0,0 0,0 0,0 0,0 0,21 0,-21 0,21 0,-21 0,21 0,1 0,-1 0,0 0,0 0,-21-21,21 21,0 0,1 0,-1 0,-21 0,21 0,0 0,-21 0,21 0,-21 0,21 0,1-22,-1 22,0 0,0 0,0 0,0-21,1 21,-1 0,0 0,0 0,0 0,-21 0,21 0,1 0,-1 0,0 0,0 0,0-21,0 21,1 0,-1 0,0 0,0 0,-21-21,21 21,0 0,1 0,-1 0,0 0,0 0,0 0,0 0,1 0,-1 0,0 0,0 0,0 0,-21-21,21 21,1 0,-1 0,0 0,0 0,-21 0,21 0,0 0,-21 0,22 0,-22 0,0 0,21 0,-21 0,0 0,21 0,-21 0,0 0,21 0,-21 0,0 0,0 0,21 0,-21 0,0 0,0 0,0 0,0 0,0 0,0 0,0 0,0 0,0 0,0 0,0 0,0 0,0 0,0 0,0 0,0 0</inkml:trace>
  <inkml:trace contextRef="#ctx0" brushRef="#br0" timeOffset="105046.875">17759 12785,'21'0,"-21"0,0 0,21 0,-21 0,21 0,1 0,-22 0,21 0,0 0,0 0,0-21,0 21,1 0,20 0,-21 0,21 0,-20 0,20 0,-21 0,0 0,22 0,-22 0,0 0,0 0,0 0,0 0,22 0,-22 0,0 0,0 0,0 0,1 0,-1 0,21 0,-21 0,0 0,1 0,-1 0,21 0,-21 0,22 0,-22 0,0 0,21 21,-21-21,1 0,-1 0,21 0,-21 0,0 0,1 0,-1 0,-21 0,21 0,0 0,0 0,-21 0,21 0,1 0,-1 0,0 0,0 0,0 0,0 0,1 0,20 0,-21 0,0 0,0 0,22 0,-22 0,0 0,0 0,-21 0,21 0,-21 0,22 0,-1 0,-21 0,21 0,-21 0,21 0,-21 0,21 0,0 0,1 0,-1 0,0 0,0 0,0 0,0 21,1-21,-1 0,-21 0,21 0,0 0,0 0,0 0,1 0,-22 0,21 0,-21 0,0 0,0 0,21 0,-21 0,0 0,0 0,0 0,0 0,21 0,-21 0,0 0,21 0,-21 0,0 0,0 0,0 0,21 0,-21 0,0 0,0 0,0 0,0 0,0 0,0 0,0 0,0 0,0 0,0 0,0 0,0 0,0 0,0 0,0 0,0 0,0 0,0 0,0 0,0 0,0 0,0 0,-21 0</inkml:trace>
  <inkml:trace contextRef="#ctx0" brushRef="#br0" timeOffset="106828.125">16552 13377,'0'0,"0"0,0 0,0 0,0 0,0 0,0 0,0 0,0 0,0 0,0 0,0 0,0 0,0 0,0 22,0-22,0 0,0 21,0-21,0 21,0-21,0 21,0 0,0-21,0 21,-21 1,21-1,0 0,0 0,0 0,0 0,0 1,0-1,0-21,0 21,0 0,0 0,0-21,0 21,0 1,-21-22,21 0,0 0,0 0,0 0,0 0,0 0,0 0,0 0,0 0,0 0,0 0,-21 0</inkml:trace>
  <inkml:trace contextRef="#ctx0" brushRef="#br0" timeOffset="107671.875">16574 13399,'0'0,"0"0,0 0,0 0,0 0,0 0,0-22,0 22,21 0,-21-21,0 21,21-21,-21 21,0-21,21 21,-21 0,21 0,-21-21,21 21,-21 0,22 0,-22 0,0 0,21 0,-21 0,0 0,21 0,-21 0,0 0,21 0,-21 21,21-21,-21 21,0-21,21 21,-21-21,0 21,0-21,0 22,0-22,0 21,0-21,0 21,-21-21,21 21,0-21,0 0,-21 21,21-21,-21 0,0 21,0-21,-1 22,22-22,-21 21,0-21,21 0,-21 0,21 0,-21 21,21-21,0 0,0 0,0 0,0 0,0 0,0 0,0 0,0 0,0 0,0 0,0 0</inkml:trace>
  <inkml:trace contextRef="#ctx0" brushRef="#br0" timeOffset="108656.25">17018 13356,'0'0,"0"0,0 0,0 0,0 0,0 0,0 0,0 0,0 0,0 0,0 0,0 0,0 0,0 0,0 0,0 0,0 0,0 0,0 0,0 0,0 0,0 21,21-21,-21 22,0-22,0 21,0-21,0 21,0-21,0 21,0 0,0-21,0 21,0-21,0 22,0-22,0 21,0 0,0-21,0 21,0-21,0 0,0 0,0 21,0-21,0 0,0 0,0 0,0 0,0 0,0 0,0 0,0 0,0 0,0 0,0 0,0 0,0 0,0 0,0 0,0 0,0 0,0 0,0 0,0 0,0 0,0 0,0 0,0 0,0 0,0 0,0 0,0 0,0 0,0 0,0 0,0 0,0 0</inkml:trace>
  <inkml:trace contextRef="#ctx0" brushRef="#br0" timeOffset="116625">18754 13314,'21'0,"-21"0,0 0,0 0,0 0,0 0,0 0,0-21,0 21,0 0,0 0,0 0,0 0,0 0,0 0,0 0,0 0,0 0,0 0,0 0,0 0,0 0,0 0,0 0,0 0,0 0,0 0,0 0,0 0,0 0,0 0,0 0,0 0,0 0,0 0,-21 0,21 21,0-21,-21 0,21 21,0-21,-22 21,22-21,-21 0,21 21,0-21,-21 22,21-22,-21 21,21-21,0 0,-21 21,21-21,0 21,-21-21,21 0,0 21,0-21,-22 21,22-21,0 22,-21-22,21 21,0-21,0 21,0 0,-21-21,21 21,0-21,0 21,0-21,0 22,0-1,0-21,0 21,0 0,0-21,0 21,0-21,0 21,21-21,-21 22,21-22,-21 0,22 0,-1 21,-21-21,21 0,0 0,0 0,0 0,1 0,-22 0,21 0,-21 0,21 0,0 0,-21 0,21-21,-21 21,21 0,1 0,-22-22,0 22,21 0,-21-21,0 21,0 0,0-21,0 21,0 0,0-21,0 21,0 0,0 0,0-21,0 21,0 0,0 0,-21-21,21 21,0 0,0 0,0 0,0 0,0-22,-22 22,22 0,0 0,0 0,0 0,0 0,0 0,-21-21,21 21,0 0,-21 0,21 0,0 0,0 0,-21 0,21 0,0 0,0 0,-21 0,21 0,0 0,0 0,-21 0,21 0,0 0,0 0,-22 0,22 0,0 0,0 0,0 0,-21 0,21 0,0 0,0 0,0 0,0 0,0 0,0 0,0 0,0 0,0 0,0 0,0 0,0 0,0 0,0 0,-21 0,21 0</inkml:trace>
  <inkml:trace contextRef="#ctx0" brushRef="#br0" timeOffset="117906.25">19092 13462,'0'0,"0"0,0 0,0 0,0 0,0 0,0 0,0 0,0 0,0 0,0 0,0 0,0 0,0 0,0 0,-21 0,21 0,0 21,-21-21,21 0,0 21,0-21,-21 22,21-22,0 21,0-21,0 21,0-21,0 21,0-21,0 0,0 21,21-21,-21 0,21 0,-21 0,21 0,1 0,-1 0,0 0,0 0,-21 0,21 0,0 0,1 0,-22 0,0-21,21 21,-21 0,0-21,0 21,0-21,0 21,0 0,0-21,0 21,0 0,0 0,-21 0,21 0,0-22,0 22,0 0,0 0,-22 0,22-21,0 21,0 0,-21 0,21 0,0 0,-21 0,21 0,0 0,0 0,0 0,-21 0,21 0,0 0,0 0,0 0,0 0,0 0</inkml:trace>
  <inkml:trace contextRef="#ctx0" brushRef="#br0" timeOffset="119000">19495 13462,'0'0,"0"0,0 0,0 0,0 0,0 0,0 0,0 0,0 0,0 0,0 0,0 0,0 0,0 0,0 0,0 0,-22 0,22 0,0 0,-21 0,21 0,0 0,-21 21,21-21,0 0,0 0,-21 21,21-21,0 0,0 0,0 22,0-22,0 0,0 21,0-21,0 0,0 0,0 21,0-21,0 0,0 0,0 21,21-21,-21 0,0 0,21 0,-21 0,0 0,21 0,1 0,-22 0,21 0,0 0,-21 0,21 0,0 0,-21 0,21 0,-21 0,22 0,-22 0,0 0,0 0,21-21,-21 21,0 0,0-21,0 21,0 0,0 0,0 0,0 0,0-21,0 21,0 0,0 0,0 0,0-22,0 22,0 0,0 0,0 0,-21 0,21 0,0-21,0 21,-22 0,22 0,0 0,0 0,0 0,-21 0,21-21,0 21,0 0,-21 0,21 0,0 0,0 0,-21 0,21 0,0 0,-21 0,21 0,0 0,0 0,0 0,0 0,0 0,0 0,0 0,0 0,0 0,0 0,0 0,0 0</inkml:trace>
  <inkml:trace contextRef="#ctx0" brushRef="#br0" timeOffset="120015.625">16679 14542,'-21'0,"21"-22,0 22,-21-21,21 21,-21-21,21 21,0 0,-21-21,21 21,0 0,0 0,0-21,0 21,0 0,0 0,0-21,-21 21,21 0,0-22,0 22,0 0,0-21,0 0,-22 21</inkml:trace>
  <inkml:trace contextRef="#ctx0" brushRef="#br0" timeOffset="120734.375">16616 14182,'0'0,"0"0,0 0,0 0,0 0,0 0,0 0,0 0,0 0,0 0,0 0,0 0,0 0,0 0,0 0,0 0,0 0,0 0,0 0,0 0,21 0,-21 0,0 0,0 21,0-21,0 21,0 0,0-21,0 21,0 1,0-1,0 0,0 0,0 0,0 0,0 1,0-1,0 0,0 0,0 0,0-21,21 21,-21-21,0 22,0-22,0 0,0 0,0 0,0 21,0-21,0 0,0 0,0 0,0 0,0 0,0 0,0 0,0 21,0-21,0 0,0 0,0 0,0 0,21 0,-21 0,0 0,0 0,0 0,0 0,0 0</inkml:trace>
  <inkml:trace contextRef="#ctx0" brushRef="#br0" timeOffset="121750">16722 14245,'0'-21,"0"21,0 0,0 0,0-21,0 21,0 0,0 0,0-21,0 21,0 0,0 0,0 0,0-21,0 21,0-22,21 22,0-21,-21 21,21-21,0 21,-21 0,22-21,-1 21,-21 0,21-21,-21 21,21 0,-21 0,21 0,-21 0,21 21,-21-21,22 0,-22 21,21-21,-21 0,0 21,0-21,0 21,0-21,0 0,0 22,0-22,0 0,0 21,-21-21,21 0,-22 21,22 0,-21-21,21 21,-21-21,0 0,21 21,-21-21,0 22,21-22,-22 0,1 21,21-21,0 0,-21 21,21-21,0 0,0 0,0 0,0 0,0 0,0 0,-21 0,21 0,0 0,0 0,0 0,0 0,0 0,0 0,0 0,0 0,0 0</inkml:trace>
  <inkml:trace contextRef="#ctx0" brushRef="#br0" timeOffset="123046.875">17187 14118,'0'0,"0"0,0 0,0 0,0 0,0 0,0-21,0 21,0 0,0 0,0 0,0 0,0 0,0-21,0 21,0 0,22-21,-22 21,21 0,-21-21,21 21,0 0,-21 0,21 0,-21 0,0 0,21 0,-21 0,0 0,22 0,-22 0,0 0,0 0,0 21,21-21,-21 21,0-21,0 21,0-21,0 0,0 21,0-21,0 0,0 0,0 21,0-21,-21 0,21 22,-22-22,22 21,0-21,-21 21,21-21,-21 21,21-21,-21 21,21-21,-21 21,0-21,21 22,-22-22,22 21,-21-21,21 21,0-21,0 0,-21 21,21-21,0 0,0 0,0 0,0 21,0-21,0 0,0 0,0 0,0 0,0 21,0-21,0 0,0 0,0 0,0 0,0 0,0 0,0 0,0 0,0 0,0 0,0 0,0 0,0 0,21 0,0 0,-21 0,22 0,-1 0,21 0,-21 0,0-21,1 21,-1 0,-21 0,21 0,-21 0,0 0,0 0,0 0,0 0,0 0,0 0,0 0,0 0,0 0,0 0,0 0,0 0,0 0,0 0,0 0,0 0,0 0,0 0,0 0,0 0,0 0,0 0,0 0,0 0</inkml:trace>
  <inkml:trace contextRef="#ctx0" brushRef="#br0" timeOffset="134015.625">18415 14224,'0'0,"0"0,0 0,0 0,0 0,0 0,0 0,0 0,0 0,0 0,0 0,0 0,0 0,0 0,0 0,0 0,0 0,0 0,0 0,0 0,0 0,0 0,0 0,0 0,0 0,0 0,0 0,0 0,0 0,0 21,0-21,0 21,0-21,0 22,-21-22,21 21,0 0,0 0,0 0,0-21,0 21,0-21,0 22,0-22,-21 21,21-21,0 0,0 0,0 0,0 21,0-21,0 0,0 0,0 0,0 21,0-21,0 0,0 21,0-21,0 0,0 0,0 0,0 21,0-21,0 0,0 0,0 0,0 0,0 0,0 0,0 0,0 0,0 0,0 0,0 0,21-21</inkml:trace>
  <inkml:trace contextRef="#ctx0" brushRef="#br0" timeOffset="134937.5">18860 14266,'0'22,"0"-22,0 0,0 0,0 0,0 0,0 0,0 0,0 0,0 0,0 0,-22 0,22 0,0 0,-21 0,21 0,-21 0,21 0,0 21,-21-21,21 0,0 0,-21 21,21-21,-21 0,21 21,0-21,0 0,0 21,0-21,0 21,0-21,0 22,0-22,0 21,0-21,0 21,21-21,-21 0,21 0,0 21,0-21,0 0,1 0,-1 0,0 0,0 0,0 0,-21-21,21 21,-21-21,0 21,0 0,0-21,0 21,0-22,0 22,0 0,0-21,0 21,0-21,0 21,0 0,0-21,0 21,0-21,0 21,0 0,0 0,-21-21,21 21,0 0,0 0,0 0,-21-22,21 22,0 0,0 0,0 0,0 0,0 0,0 0,0 0,0 0,0 22</inkml:trace>
  <inkml:trace contextRef="#ctx0" brushRef="#br0" timeOffset="135421.875">19198 14245,'0'0,"0"0,0 0,0 0,0 0,0 0,0 0,0 0,0 0,0 0,0 0,0 0,0 0,0 0,-21 0,21 0,-21 0,21 21,0-21,-21 22,21-22,0 21,0-21,-21 21,21-21,0 21,0-21,0 21,0-21,0 21,0-21,21 0,-21 22,0-22,21 0,-21 21,21-21,0 0</inkml:trace>
  <inkml:trace contextRef="#ctx0" brushRef="#br0" timeOffset="135703.125">19346 14393,'22'-21,"-22"21,0 0,0-21,21 21,-21-21,0 21,0-21,0 21,-21 0,21 0,0-21,0 21,-22 0,22 0,0-22,0 22,0 0,-21 0,21 0,0 0,0-21,0 21,-21 0,21 0,0 0,0 0</inkml:trace>
  <inkml:trace contextRef="#ctx0" brushRef="#br0" timeOffset="136671.875">19579 14224,'0'0,"0"0,0 0,0 0,0 0,0 0,0 0,0 0,0 0,0 0,-21 0,21 0,0 0,-21 0,21 0,0 0,-21 0,21 21,0-21,-21 0,21 21,0-21,-22 22,22-22,0 0,0 21,0-21,0 21,0-21,0 0,0 21,22-21,-22 21,0-21,21 0,-21 0,0 21,21-21,-21 0,21 0,-21 0,21 0,-21 0,21 0,-21 0,22 0,-22 0,21 0,0 0,0 0,-21 0,21 0,-21 0,0 0,21 0,-21-21,0 21,22 0,-22 0,0-21,0 21,21 0,-21-21,0 21,0 0,0 0,0-21,0 21,0 0,0-21,0 21,0 0,0-22,0 22,0-21,0 21,0 0,0-21,0 21,0 0,0-21,0 21,-21 0,21-21,0 21,0 0,-22 0,22-21,0 21,0 0,0 0,0 0,-21 0,21 0,0 0,0 0,0 0,0 0,-21 0</inkml:trace>
  <inkml:trace contextRef="#ctx0" brushRef="#br0" timeOffset="138234.375">16722 14944,'0'0,"0"0,0 0,0 0,0 0,0 0,0 0,0 0,0 0,0 0,0 0,0 0,0 0,0 0,0 0,0 0,0 0,0 0,0 21,0-21,0 21,0 0,0 0,0 1,0-1,0 21,0-21,0 22,0-22,-21 21,21-21,0 22,0-22,0 21,0-21,0-21,0 21,0-21,0 22,0-22,0 0,0 21,0-21,0 0,0 0,0 0,0 0,0 0,0 0,0 0,0 0,0 0,0 0,0 0,0-21,21-1</inkml:trace>
  <inkml:trace contextRef="#ctx0" brushRef="#br0" timeOffset="138953.125">16849 15050,'0'-22,"0"22,0-21,0 21,0 0,0 0,0-21,0 21,0 0,0 0,0 0,0 0,0 0,0-21,0 21,0 0,0-21,0 21,21-21,-21 21,21 0,-21-22,21 22,-21-21,21 21,-21 0,22 0,-22 0,0 0,0 0,21 0,-21 0,0 0,0 0,0 21,0-21,21 22,-21-1,0-21,0 21,0 0,0-21,0 21,-21 0,21-21,-21 22,21-22,-22 21,22-21,-21 21,21-21,-21 21,21-21,-21 0,21 21,-21-21,21 21,-21-21,21 0,0 0,0 0,-22 0,22 0,0 0,0 0,0 0,0 0,0 0,0 0,0 0,0 0,0 0,22 0</inkml:trace>
  <inkml:trace contextRef="#ctx0" brushRef="#br0" timeOffset="140171.875">17209 14901,'0'0,"0"0,0 0,0 0,0 0,0 0,0 0,0 0,0 0,0 0,0 0,0 0,0 0,0 0,0 0,0 0,0 0,21-21,-21 21,21 0,-21 0,21-21,0 21,0 0,1 0,-1-21,-21 21,21 0,0 0,-21 0,0 0,21 0,-21 21,0-21,0 21,0-21,0 21,0 1,-21-22,21 21,-21 0,0-21,0 21,-1-21,22 21,-21-21,0 0,21 0,0 21,0-21,0 0,0 0,0 0,0 0,0 0,0 0,0 0,21 0,-21 0,0 0,21 0,1 0,-22 0,21 0,0 0,-21 0,21 0,-21 0,21 0,-21 0,0 0,0 0,0 0,21 22,-21-22,0 21,0-21,0 0,0 21,-21-21,21 21,0-21,-21 21,21-21,-21 21,21-21,-21 22,0-1,21-21,-22 21,1-21,21 21,-21-21,21 21,-21-21,0 0,21 21,-21-21,21 22,-22-22,22 0,0 0,0 0,-21 0,21 0,0 0,0 0,0 0,0 0,0 0,0 0,0 0,0 0,0 0,0 0,0 0,0 0,0 0,0 0,0 0,0 0,0 0,0 0,0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1T06:00:38.468"/>
    </inkml:context>
    <inkml:brush xml:id="br0">
      <inkml:brushProperty name="width" value="0.05292" units="cm"/>
      <inkml:brushProperty name="height" value="0.05292" units="cm"/>
      <inkml:brushProperty name="color" value="#FF0000"/>
    </inkml:brush>
  </inkml:definitions>
  <inkml:trace contextRef="#ctx0" brushRef="#br0">15198 12065,'0'0,"0"0,0 0,0 0,0 0,0 0,0 0,0 0,0 0,0 0,0 0,0 0,0 0,0 0,0 0,0 0,0 0,0 0,0 0,0 0,0 0,0 0,0 0,0 0,0 0,0 0,0 0,0 0,0 0,0 0,0 0,0 0,0 0,0 0,0 0,0 0,0 0,0 0,0 0,0 0,0 0,0 0,0 0,0 0,0 0,0 0,0 0,0 0,0 0,0 0,0 0,0 0,0 0,0 0,0 0,0 0,0 0,0 0,0 0,0 0,0 0,0 0,0 0,0 0,0 0,0 0,0 0,0 0,0 0,0 0,0 0,0 0,0 0,0 0,0 0,0 0,0 0,0 0,0 0,0 0,0 0,0 0,0 0,0 0,0 0,0 0,0 0,0 0,0 0,-21 0,21 0,0 0,0 21,0-21,0 0,-22 0,22 0,0 0,0 0,0 21,-21-21,21 0,0 0,0 22,0-22,-21 0,21 0,0 21,0-21,0 0,0 21,0-21,0 0,0 0,-21 21,21-21,0 0,0 21,0-21,0 0,0 21,0-21,0 0,0 22,21-22,-21 0,0 0,0 21,21-21,-21 0,21 21,-21-21,0 21,22-21,-22 0,0 21,21-21,-21 21,0-21,21 22,-21-22,0 21,0-21,0 21,0-21,0 21,0-21,0 0,0 21,-21-21,21 21,-21-21,-1 22,22-22,-21 0,21 21,-21-21,0 0,21 0,-21 0,21 0,0 0,0 21,-21-21,21 0,0 0,0 0,0 0,0 0,0 0,0 0,0 0,0 0,21 0,-21 0,0 0,0 0,21 0,-21 0,21 0,-21 0,21 0,-21 0,21 0,-21 21,22-21,-22 0,0 0,0 21,21-21,-21 0,0 0,0 21,0-21,0 0,0 0,0 22,0-22,0 0,0 21,0-21,0 0,0 21,0-21,0 0,0 21,0-21,0 21,0-21,0 0,0 21,0 1,0-22,0 21,0-21,0 21,0-21,0 0,21 21,-21-21,0 21,0-21,0 0,0 0,0 0,0 21,0-21,0 0,0 0,0 0,0 0,0 0,0 0,21 0,-21 22,0-22,0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296.875">15812 12425,'0'0,"0"0,0 0,0 0,0 0,0 0,0 0,0 0,0 0,0 0,0 0,0 0,0 0,0 0,0 0,0 0,0 0,0 0,0 0,0 0,0 0,0 0,-22-21,22 21,0 0,0 0,0 0,0 0,0-21,-21 21,21 0,0 0,0 0,0 0,0 0,0 0,-21 0,21 0,0 0,-21 0,21 0,-21 0,21 0,0 21,-21-21,21 21,-22-21,22 0,0 21,0-21,0 0,0 21,0-21,0 0,0 0,0 21,0-21,0 22,0-22,0 21,0-21,0 0,0 0,22 21,-22-21,0 0,21 0,-21 21,0-21,21 0,-21 0,0 21,21-21,-21 0,0 0,0 0,21 0,-21 0,0 0,0 21,0-21,0 0,0 0,0 0,0 0,0 0,0 22,0-22,0 0,0 0,0 21,0-21,0 0,0 0,0 21,-21-21,21 0,-21 0,21 21,-21-21,21 0,-21 21,21-21,0 0,-22 0,22 0,0 0,0 0,-21 0,21 0,0 0,0 0,0 0,-21 0,21 0,0 0,0 0,0 0,0 0,0 0,0 0,0 0,0 0,0 0,0 0,0 0,0 0,0 0,0 0</inkml:trace>
  <inkml:trace contextRef="#ctx0" brushRef="#br0" timeOffset="4078.125">15917 12573,'0'0,"0"0,0 0,0 0,0 0,0 0,0 0,0 0,0 0,0 0,0 0,0 0,0 0,0 0,0 0,0 0,0 21,0-21,0 21,0-21,0 22,0-22,0 21,0-21,0 0,0 21,0-21,0 0,0 0,22 0,-22 21,0-21,0 0,0 0,0 0,0 0,0 0,0 0,0 0,0 0,0 0,0 0,0 0,0 0,0 0,0 0,0 0,0 0,0 0,0 0,0 0,0 0,0 0,0 0,0 0,0 0,0 0,0 0</inkml:trace>
  <inkml:trace contextRef="#ctx0" brushRef="#br0" timeOffset="4734.375">16256 12721,'0'0,"0"0,0 0,0 0,0 0,0 0,0 0,0 0,0 0,0 0,0 0,0 0,0 0,0 0,0 0,0 0,0 0,0 21,0-21,0 0,0 22,0-22,0 21,0-21,0 21,0-21,0 21,0-21,-21 21,21-21,-21 21</inkml:trace>
  <inkml:trace contextRef="#ctx0" brushRef="#br0" timeOffset="13109.3748">16701 12488,'0'0,"0"0,0 0,0 0,0 0,0 0,0 0,0 0,0 0,0 0,0 0,0 0,0 0,0 0,0 0,0 0,0 0,0 0,0 0,-22 0,22 0,0 0,0 0,0 0,0 0,0 0,0 0,0-21,0 21,0 0,0 0,0 0,0 0,0 0,0 0,0 0,0 0,0 0,0 0,0 0,0-21,0 21,0 0,0 0,0 0,0 0,0 0,0 0,0-21,0 21,0 0,0 0,0 0,0 0,0-21,0 21,0 0,0 0,0 0,-21 0,21 0,0-21,0 21,0 0,0 0,0 0,0 0,0 0,0 0,0 0,0-22,0 22,0 0,0 0,-21 0,21 0,0 0,0 0,0 0,0 0,0 0,0 0,0 0,0 0,-21 0,21 0,0 0,0 0,-21 22,21-22,0 21,-21-21,21 21,0 0,-22-21,22 21,0 0,0-21,0 22,0-1,0-21,0 0,0 21,0-21,0 0,0 21,0-21,0 0,0 0,0 21,0-21,0 0,0 0,22 0,-22 21,0-21,0 0,21 0,-21 22,0-22,0 0,21 0,-21 0,0 0,0 21,21-21,-21 0,0 0,0 0,0 0,0 21,21-21,-21 0,0 0,0 21,0-21,0 0,0 0,0 0,0 0,0 21,0-21,0 0,0 0,0 0,-21 21,21-21,0 0,0 0,-21 0,21 0,0 22,-21-22,21 0,0 0,0 0,-21 0,21 0,0 0,0 0,0 0,0 0,0 0,0 0,0 0,0 0,0 0,0 0,0 0,0 0,0 0,0 0,0 0,0 0</inkml:trace>
  <inkml:trace contextRef="#ctx0" brushRef="#br0" timeOffset="14593.75">16806 12573,'0'0,"0"0,0 0,0 0,0 0,0 0,0 0,0 0,0 0,0 0,0 0,0-21,0 21,0 0,0 0,0 0,0 0,0 0,0-21,0 21,0 0,0-21,0 21,22 0,-22-22,21 1,-21 21,0-21,21 21,-21-21,0 21,21 0,-21 0,0-21,0 21,21 0,-21 0,0 0,21 0,-21 0,0 0,22 0,-22 0,0 0,21 0,-21 0,0 0,0 0,21 0,-21 0,0 0,0 21,0-21,0 0,0 0,0 0,0 0,0 21,0-21,0 0,0 0,0 0,0 0,0 0,0 21,0-21,0 0,0 21,-21-21,21 22,0-22,0 0,-21 21,21-21,0 21,0-21,0 0,0 21,0-21,-22 0,22 21,0-21,0 0,0 0,0 0,0 21,0-21,0 0,0 0,0 0,0 0,0 22,0-22,0 0,0 0,0 21,0-21,0 0,0 0,0 0,0 0,0 0,0 0,0 0,0 0,0 0,0 0,0 0,0 0,0 0,0 0,0 0,22 0,-22 0,0 0,21 0,-21 0,21-21,-21 21,21 0,-21 0,21-22,-21 22,21 0,-21 0,0 0,0 0,0 0,0 0,0 0,0 0,0 0,0 0,0 0,0 0,0 0,0 0,0 0,0 0,0 0,0 0,0 0,0 0,0 0,0 0,0 0,0 0,0 0,0 0</inkml:trace>
  <inkml:trace contextRef="#ctx0" brushRef="#br0" timeOffset="15187.5">17336 12658,'0'0,"0"0,0 0,0 0,0 0,0 0,0 0,0 0,0 0,0 0,0 0,0 0,0 0,0 0,0 0,0 21,0-21,0 0,0 21,0-21,0 0,0 0,0 21,0-21,0 21,-22-21,22 22,0-22</inkml:trace>
  <inkml:trace contextRef="#ctx0" brushRef="#br0" timeOffset="21015.625">17801 12446,'-21'0,"21"0,0 0,0 0,0 0,0 0,0 0,0 0,0 0,-21 0,21 0,0 0,0 0,0 0,0 0,0 0,0 0,0 0,0 0,0 0,0 0,0 0,0 0,0 0,0 0,0 0,0 0,0 0,0 0,0 0,0 0,-21 0,21 0,0 0,0 0,0-21,-21 21,21 0,0 0,0 0,-22-21,22 21,0 0,-21 0,21 0,0 0,-21 0,21 0,-21 0,21 0,0 21,-21-21,21 21,0-21,-21 21,21-21,0 21,0-21,0 0,0 22,0-22,0 0,0 21,0-21,0 0,0 0,0 21,0-21,21 0,-21 0,0 0,0 0,21 0,-21 21,0-21,21 0,-21 0,21 0,0 0,-21 21,22-21,-22 0,21 0,-21 21,0-21,21 0,-21 22,0-22,0 0,0 0,0 0,0 0,0 0,0 0,-21 21,21-21,-21 0,21 21,-22-21,22 0,-21 21,21-21,-21 0,21 0,0 21,-21-21,21 0,0 0,0 0,0 0,0 0,0 0</inkml:trace>
  <inkml:trace contextRef="#ctx0" brushRef="#br0" timeOffset="22218.75">17949 12446,'-21'0,"21"0,0 0,0 0,0 0,0 0,0 0,0 0,0 0,0 0,0 0,0 0,0-21,0 21,0 0,0 0,0 0,21-21,-21 21,22 0,-1-21,-21 21,21 0,0 0,-21 0,21 0,-21-22,21 22,-21 0,0 0,0 0,22 0,-22 22,0-22,0 0,0 0,0 21,0-21,0 0,0 21,0-21,-22 21,22-21,-21 21,21-21,-21 0,21 21,-21-21,21 0,0 22,0-22,0 0,0 0,0 0,0 0,0 0,0 0,0 0,0 0,0 0,0 0,0 0,0 0,21 0,-21-22,21 22,-21 0,21 0,-21 0,22 0,-22 0,0 0,21 0,-21 0,0 0,0 22,21-22,-21 0,0 0,0 0,0 21,0-21,0 0,-21 21,21-21,-21 21,21-21,-22 21,22-21,-21 21,21-21,-21 0,21 0,0 22,-21-22,21 0,0 0,0 0,0 0,0 0,0 0,-21 21,21-21,0 0,0 0,0 0,0 0,0 0,0 0,0 0,0 0,0 0,0 0,0 0</inkml:trace>
  <inkml:trace contextRef="#ctx0" brushRef="#br0" timeOffset="22718.75">18203 12637,'0'0,"0"0,0 0,0 0,0 0,0 0,0 0,0 0,0 0,0 21,0-21,0 0,0 0,0 0,0 0,0 21,0 0,0-21,0 21,0 0,-21-21,21 22,0-22</inkml:trace>
  <inkml:trace contextRef="#ctx0" brushRef="#br0" timeOffset="23796.875">18690 12277,'0'0,"0"0,0 0,0 0,0 0,0 0,0 0,0 0,0 0,0 0,0-21,0 21,0 0,0 0,0 0,0 0,0 0,-21-22,21 22,0 0,-21 0,21 0,-21 0,21 0,-21 22,21-22,-22 0,22 21,-21-21,21 21,-21-21,21 21,0-21,-21 21,21-21,0 0,0 21,0-21,0 0,0 22,0-22,0 0,0 21,0-21,21 0,-21 0,0 0,21 0,-21 21,0-21,21 0,-21 0,22 0,-22 21,21-21,-21 0,0 0,21 21,-21-21,0 0,0 21,0-21,0 22,0-22,0 0,0 21,0-21,0 21,0-21,-21 0,21 21,0-21,-21 0,21 21,-22-21,22 0,-21 0,21 21,0-21,0 0,-21 0,21 0,0 0,0 0,0 0,0 0,0 0,0 0,0 0</inkml:trace>
  <inkml:trace contextRef="#ctx0" brushRef="#br0" timeOffset="24593.75">18838 12425,'0'0,"0"0,0 0,0 21,0-21,0 0,0 0,0 0,-21 21,21-21,0 0,0 0,0 21,0-21,0 0,0 0,-21 22,21-22,0 21,0-21,0 0,0 21,0-21,0 21,0-21,0 0,0 21,0-21,0 0,0 0,0 21,0-21,0 0,21 0,-21 0,0 0,0 0,0 0,0 0,0 0,0 0,21 0,-21 0,0 0,22 0,-1 0,-21 0,21 0,0-21,0 21,-21 0,21 0,-21-21,22 21,-22 0,0 0,0 0,0 0,0 0,0-21,0 21,21 0,-21 0,0 0,0 0,0 0,0 0,0 0,0 0,0 0,0 0,0 0,0 0,0 0</inkml:trace>
  <inkml:trace contextRef="#ctx0" brushRef="#br0" timeOffset="26406.25">18923 12446,'0'0,"0"0,0 0,0 0,0 0,0 0,0 0,0 0,0 0,0 0,0 0,0 0,0 0,0 0,0 0,0 0,0 0,0 0,0 0,0 0,0 0,0 0,0 0,0 0,0 0,0 0,0 0,0 0,0 0,0 0,0 0,0 0,0 0,0 0,0 0,0 0,0 0,0 0,0 0,0 0,0 0,0 0,0 0,0 0,0 0,0 0,0 0,0 0,0 0,0 0,0 0,0 0,0 0,0 0,0 0,0 0,0 0,0 0,0 0,0 0,0 0,0 0,0 0,0 0,0 0,0 0,0 0,0 0,0 0,0 0,0 0,0 0,0 0,0 0,0 0,0 0,0 0,0 21,0-21,0 0,0 0,0 0,0 0,0 0,0 0,0 0,0 0,0 0,0 0,0 0,0 0,0 0,0 0,0 0,0 0,0 0,0 0,0 0,0 0,0 0,0 0,0 0,0 0,0 0,0 0,0 0,0 0,0 0,0 0,0 0,0 0,0 0,0 0,0 0,0 0,0 0,0 0,0 0,0 0,0 0,0 0,0 0,0 0,0 0,0 0,0 0,0 0,0 0,0 0,0 0,0 0,0 0,0 0,0 0,0 0,0 0,0 0,0 0,0 0,0 0,0 0,0 0,0 0,0 0,0 0,0 0,0 0,0 0,0 0,0 0,0 0,-21 0,21 0,0 0,0 21,0-21,0 0,0 0,0 22,0-22,0 21,0-21,0 0,0 0,0 21,0-21,-21 0,21 0,0 21,0-21,0 0,0 21,0-21,0 0,0 21,0-21,0 0,0 22,0-22,0 21,0 0,0 0,0-21,0 21,0 0,21-21,-21 22,0-22,0 21,0-21,0 0,0 21,0-21,0 0,0 0,0 0,0 0,0 0,0 0,0 0,0 0,0 0,0 0,0 0,0 0,0 0</inkml:trace>
  <inkml:trace contextRef="#ctx0" brushRef="#br0" timeOffset="28109.375">19219 12023,'22'0,"-22"0,0 0,0 0,0 0,0 0,0 0,0 0,21 0,-21 0,0 0,0 0,21 0,-21 0,21 0,-21 0,0 0,21 0,-21 21,0-21,0 0,0 0,21 0,-21 21,0-21,0 0,0 21,0-21,0 0,0 21,0-21,-21 22,21-1,0-21,-21 21,21 0,-21 0,21 0,-21-21,21 22,0-1,0-21,0 21,0-21,0 21,0-21,0 0,0 21,21-21,-21 0,21 0,-21 0,21 0,-21 0,21 0,-21 0,0 0,0 0,22 0,-22 0,0 0,0 0,0 0,0 0,0 0,0 0,-22 0,22 0,0 0,-21 0,21 21,0-21,-21 0,21 22,0-22,0 21,0 0,0-21,0 21,0 0,0-21,0 21,0 1,21-1,-21-21,0 21,21-21,-21 21,0-21,22 21,-22-21,0 0,0 21,0-21,0 0,0 0,0 22,0-22,0 21,0-21,0 0,0 21,0-21,0 0,0 0,0 21,0-21,0 0,0 0,0 21,0-21,0 0,-22 21,22-21,-21 0,21 22,0-22,-21 0,21 0,0 21,-21-21,21 0,0 0,-21 21,21-21,0 0,0 0,0 0,0 0,0 0,0 0,0 0,0 0,0 0,0 0,0 0,0 0,0 0,0 0,0 0,0 0,0 0,0 0,0 0,0 0,0 0,0 0,0 0,0 0,0 0,0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1T07:18:39.171"/>
    </inkml:context>
    <inkml:brush xml:id="br0">
      <inkml:brushProperty name="width" value="0.05292" units="cm"/>
      <inkml:brushProperty name="height" value="0.05292" units="cm"/>
      <inkml:brushProperty name="color" value="#FF0000"/>
    </inkml:brush>
  </inkml:definitions>
  <inkml:trace contextRef="#ctx0" brushRef="#br0">21802 3789,'-21'0,"-1"0,22 0,-21 0,0 0,21-21,0 21,0 0,0 0,0 0,0 0,0 0</inkml:trace>
  <inkml:trace contextRef="#ctx0" brushRef="#br0" timeOffset="343.75">21802 3789,'-85'-21,"85"21,0 0,0 0,0 0,0 0,0 0,0 0,0 0,0 0,0 0,0 0,0 0,0 0,0 0,0 0,0 0,0 0,0 0,0 0,-21 0,21 0,0 0,0 0,0 0,0 0,0 0,0 0,0 0,0 0,0 0,0 0,0 0,0 0,0 0,0 0,0 0,0 0,0 0,21 0,-21 0,0 0</inkml:trace>
  <inkml:trace contextRef="#ctx0" brushRef="#br0" timeOffset="1546.875">21759 3747,'0'0,"0"0,0 0,0 0,0 0,0 0,0 0,0 0,0 0,0 0,0 0,0 0,0 0,0 0,0 0,0 0,0 0,0 0,0 0,0 0,0 0,0 0,0 0,0 0,0 0,0 0,0 0,0 0,0 0,0 0,0 0,0 0,0 0,0 0,0 0,0 0,0 0,0 0,0 0,0 0,0 0,0 0,0 0,0 0,0 0,0 0,0 0,0 0,0 0,0 0,0 0,0 0,0 0,0 0,0 0,0 0,0 0,0 0,0 0,0 0,0 0,0 0,0 0,0 21,0-21,0 0,0 0,22 0,-22 0,0 21,0-21,0 0,0 0,0 0,0 21,0-21,0 0,0 0,0 21,0-21,0 0,0 21,0-21,21 0,-21 22,0-22,0 0,0 21,0-21,0 0,0 21,0-21,0 0,0 0,0 0,0 21,0-21,0 0,0 21,0-21,0 21,0-21,0 0,0 22,0-22,0 0,0 0,0 21,0-21,0 0,0 0,0 0,0 21,0-21,0 0,0 0,0 21,0-21,0 0,0 0,0 0,0 21,0-21,0 0,0 21,21-21,-21 0,0 0,0 0,0 0,0 22,0-22,0 0,0 0,0 0,0 0,0 0,0 0,0 0,0-22,0 1</inkml:trace>
  <inkml:trace contextRef="#ctx0" brushRef="#br0" timeOffset="3328.125">21759 3768,'0'0,"0"0,0 0,0 0,0 0,0 0,0 0,0 0,0 0,0 0,0 0,0 0,0 0,0 0,0 0,0 0,0 0,0 0,0 0,0 0,0 0,0 0,0-21,0 21,0-22,22 22,-22 0,0-21,21 21,-21 0,0-21,21 21,-21 0,0 0,21-21,-21 21,0 0,0 0,0 0,21-21,-21 21,0 0,0 0,0 0,21 0,-21 0,0 0,0 0,0 0,22 0,-22 0,0 0,21 0,-21 0,0 0,0-21,21 21,-21 0,0 0,21 0,-21 0,0 0,0 0,21 0,-21 0,0 0,0 0,0 0,21 0,-21 0,0 0,0 0,0 0,0 21,22-21,-22 0,0 21,0-21,0 0,0 21,0-21,0 0,0 0,0 21,0-21,0 0,0 21,0-21,0 0,0 0,0 22,0-22,0 0,0 21,0-21,-22 21,22-21,0 21,0-21,0 0,0 0,0 0,0 0,0 0,0 0,-21 0,21 21,0-21,0 0,0 0,-21 0,21 0,0 21,0-21,0 0,-21 0,21 0,0 0,0 0,0 0,0 22,-21-22,21 0,0 0,0 0,0 0,0 0,-21 0,21 0,0 21,0-21,-22 0,22 0,0 0,0 0,-21 0,21 0,0 21,0-21,-21 0,21 0,0 0,0 0,0 0,0 0,0 21,0-21,0 0,0 0,0 0,0 0,0 0,0 0,0 0,0 0,0 0,0 0,0 0,0 0,0 0,0 0,0 0,0 0,0 0,0 0,0 0,0 0</inkml:trace>
  <inkml:trace contextRef="#ctx0" brushRef="#br0" timeOffset="6031.25">22246 3768,'0'0,"0"0,0 0,0 0,0 0,0 0,0 0,0 0,0 0,0 0,0 0,0 0,0 0,0 0,0 0,0 0,0 0,0 0,0 0,0 0,0 0,-21 0,21 0,0 0,0 0,0 0,0 0,0 0,0 0,0 0,0 0,0 0,0 0,0 0,0 0,0 0,0-21,0 21,0 0,0 0,0 0,0-22,0 22,0 0,0 0,0 0,0 0,0 0,0 0,0 0,0 0,0-21,21 21,-21 0,0 0,0 0,0 0,0 0,0 0,0 0,0 0,21-21,-21 21,0 0,0 0,0 0,0 0,0 0,22 0,-22 0,0 0,0 0,0 0,0 0,0 0,21 0,-21 0,0 0,21 0,-21 0,0 0,0 0,0 0,21 0,-21 0,21 0,-21 0,21 0,-21 0,22 0,-22 0,21 0,-21 0,21 0,-21 0,0 0,0 0,21 21,-21-21,0 0,0 0,0 0,0 0,0 21,0-21,0 0,0 0,0 0,0 0,0 22,0-22,0 0,0 0,0 0,0 21,0-21,0 0,-21 0,21 0,0 21,0-21,-21 0,21 0,0 21,0-21,-21 0,21 0,0 0,0 0,0 0,-22 21,22-21,0 0,-21 0,21 21,0-21,0 0,0 0,-21 22,21-22,0 0,0 21,-21-21,21 0,0 21,-21-21,21 0,0 21,0-21,0 0,-21 21,21-21,0 0,0 0,0 21,0-21,0 0,0 0,0 0,0 22,0-22,0 0,0 0,0 0,0 0,0 0,0 0,0 0,0 0,0 0,0 0,0 0,0 0,0 0,0 0,0 0,0 0,0 0,0 0,0 0,21 0,-21 0,0 0,0 0,21 0,-21 0,0 0,0 0,21 0,-21 0,0 0,0 0,21 0,-21 0,0 0,0 0,21 0,-21-22,0 22,22 0,-22 0,0 0,0 0,0 0,21 0,-21 0,0-21,21 21,-21 0,0 0,21 0,-21 0,0-21,21 21,-21 0,0 0,21 0,-21 0,0-21,22 21,-22 0,0 0,0 0,21 0,-21 0,0 0,0 0,21-21,-21 21,0 0,0 0,0 0,0 0,0 0,0 0,0 0,0 0,0 0,0 0,0 0,0 0,0 0,0 0,0 0,0 0,0 0,0 0,0 0,0 0,0 0,0 0,0 0,0 0,0 0,0 0,0 0,0 0,0 0,0 0,0 0,0 0,0 0,0 0,0 0,0 0</inkml:trace>
  <inkml:trace contextRef="#ctx0" brushRef="#br0" timeOffset="12171.8749">8636 4614,'0'0,"0"0,0 0,0 0,0 0,0 0,0 0,0 0,0 0,0-21,0 21,0 0,0 0,0 0,0 0,0 0,0 0,0 0,0 0,0 0,0 0,0 0,0 0,0 0,0 0,0 0,0 0,0 0,0 0,0 0,0 0,0 0,0 0,0 0,0 0,0 0,0 0,0 0,0 0,0 0,0 0,0 0,0 0,0 0,0 0,0 0,0 0,0 0,0 0,0 0,0 0,0 0,0 0,0 21,0-21,0 0,0 22,0-22,0 0,0 21,0-21,0 21,0-21,0 21,0-21,0 0,0 21,0 0,0-21,0 22,0-22,0 21,0 0,0-21,0 0,0 21,0-21,0 21,0-21,0 21,0-21,0 22,0-22,0 21,0-21,0 0,0 0,-21 0,21 21,0-21,0 0,0 0,0 0,0 0,0 0,0 0,0 0,0 0,0 0,0 0,0 0,0 0,0 0,0 0,0 0,0 0,0 0,0 0,0 0,0 0,21 0,-21 0,0 0,21 0,-21 0,0 0,21-21,1 21,-22 0,0-21,21 21,-21 0,0 0,21-22,-21 22,0 0,0 0,0 0,0 0,21 0,-21 0,0 0,0 0,0 0,0 0,0 0,0 0,0 0,0 0,0 0,0 0,0 0,0 0,0 0,0 0,0-21,0 21</inkml:trace>
  <inkml:trace contextRef="#ctx0" brushRef="#br0" timeOffset="12750">8869 4741,'0'0,"0"0,0 0,0 0,0 0,0 0,0 0,0 0,0 0,0 0,0 0,0 0,0 0,0 0,0 0,0 0,0 0,0 0,0 0,0 0,-21 22,21-22,0 0,0 0,0 21,0-21,0 0,0 0,0 21,0-21,0 0,0 21,0-21,0 0,0 21,21-21,-21 0,0 0,21 0,-21 0,0 0,21 0,-21 0,0 0,21 0,-21 0,22 0</inkml:trace>
  <inkml:trace contextRef="#ctx0" brushRef="#br0" timeOffset="13218.75">8996 4763,'0'-22,"0"22,-21 0,21 0,0 0,-21 0,21 0,-22 0,22 0,0 0,-21 0,21 0,0 0,0 0,0 0,0 0,0 0,0 0,0 0,0 0,0 0,0 0,0 0,0 0,0 0,21 0,-21-21,22 21,-22 0,0 0,21-21,-21 21,0 0,21 0,-21 0,0 0,21-21,-21 21,21 0,-21 0,0 0,21 0,-21 0,0 0,22 0,-22 0,0 0,0 0,0 21,21-21</inkml:trace>
  <inkml:trace contextRef="#ctx0" brushRef="#br0" timeOffset="19781.25">9123 4741,'0'0,"0"0,0 0,0 0,0 0,0 0,0 0,0 0,0 0,0 0,0 0,0 0,0 0,0 0,0 0,0 0,0 0,0 0,0 0,0 0,0 0,0 0,0 0,0 0,0 0,0 0,0 0,0 0,0 0,0 0,0 0,0 0,0 0,0 0,0 0,0 0,0 0,0 22,0-22,0 0,0 0,0 0,0 0,0 0,0 0,0 21,0-21,0 0,0 0,0 0,0 0,0 0,0 0,0 0,0 0,0 0,-21 0,21 21,0-21,0 0,0 0,0 0,0 0,0 21,-21-21,21 0,0 0,0 0,0 0,0 0,0 0,0 0,0 0,0 0,0 0,0 0,0 0,0 0,0 0,-22 0,22 21,0-21,0 0,-21 0,21 0,0 0,0 0,-21 0,21 0,0 21,0-21,0 0,-21 0,21 0,0 0,0 0,0 0,0 0,0 0,-21 0,21 0,0 0,0 0,0 0,0 0,0 0,0 0,0 0</inkml:trace>
  <inkml:trace contextRef="#ctx0" brushRef="#br0" timeOffset="21093.75">9186 4720,'0'0,"0"0,0 0,0 0,0 0,0 0,22 0,-22 0,0-21,0 21,0 0,0 0,0 0,0 0,0 0,0 0,0 0,0-21,0 21,0 0,0 0,0 0,0 0,0 0,0 0,0 0,0 0,0 0,0 0,0 0,21 0,-21 21,0-21,0 0,0 21,0-21,21 0,-21 21,0-21,0 22,0-22,0 0,0 21,0-21,21 21,-21-21,0 0,0 0,0 0,0 21,0-21,0 0,0 0,0 0,0 0,0 0,0 0,0 0,0 0,0 0,0-21,0 21,0 0,0 0,0 0,0-21,0 21,0 0,0 0,21-21,-21 21,0 0,21-22,-21 22,0-21,22 21,-22-21,0 21,0-21,21 21,-21 0,0 0,0 0,0-21,0 21,0 0,0 0,0 0,0 0,0 0,0 0,21 0,-21 0,0 21,0-21,0 0,0 0,0 21,0-21,0 0,0 0,0 0,0 21,21-21,-21 0,0 0,0 0,0 21,0-21,0 0,0 0,0 0,0 22,0-22,0 21,0-21,0 0,0 0,0 21,21-21,-21 0,0 0,0 0,0 0,0 0,0 0,0 0,0 0,0 0,0 0,0 0,0 0,0 0,0 0,0 0,0 0,0 0,0 0,-21 0,21 0,0 0</inkml:trace>
  <inkml:trace contextRef="#ctx0" brushRef="#br0" timeOffset="24781.25">9631 4699,'0'0,"0"0,0-21,0 21,0 0,0 0,0 0,0 0,0 0,0 0,0 0,0 0,0 0,0 0,0 0,0 0,0 0,0 0,0 0,0 0,0-21,0 21,0 0,0 0,0 0,0 0,0 0,0 0,0 0,0 0,0 0,0 0,0 0,0 0,0 0,0 0,0 0,0 0,0 0,0 0,0 0,0 0,0 0,-21 0,21 0,0 0,0 0,0 0,0 0,0 0,0 21,0-21,0 0,-21 0,21 21,0-21,0 0,0 21,0-21,0 0,0 0,0 21,0-21,0 22,-22-22,22 0,0 21,0-21,0 0,0 21,0-21,0 0,0 0,0 21,0-21,0 0,0 0,0 21</inkml:trace>
  <inkml:trace contextRef="#ctx0" brushRef="#br0" timeOffset="25890.625">9673 4720,'0'-21,"0"21,0-21,0 21,0 0,0-21,0 21,0 0,0-21,0 21,0-22,0 22,0-21,0 21,0-21,0 21,0-21,0 0,0 21,0-21,0 21,0 0,0-22,0 22,0-21,0 21,0 0,0 0,0 0,0 0,0 0,0 0,0 0,0 0,0 0,0 0,0 0,0 0,0 0,0 0,0 0,0 0,0 0,0 0,0 0,0 0,0 0,0 0,0 0,0 0,0 0,0 0,0 0,0 0,0 0,0 0,0 0,0 0,0 0,0 0,0 0,0 0,0 0,0 0,0 0,0 0,0 0,0 0,0 0,0 0,0 0,0 0,0 0,0 0,0 21,0-21,0 22,-21-22,21 21,0-21,0 21,0 0,0 0,21-21,-21 21,0-21,0 22,21-22,-21 21,0-21,22 0,-22 21,0-21,21 21,-21-21,0 0,0 21,21-21,-21 0,0 0,0 21,0-21,21 0,-21 0,0 22,0-22,21 0,-21 0,0 0,21 0</inkml:trace>
  <inkml:trace contextRef="#ctx0" brushRef="#br0" timeOffset="26125">9843 4784,'0'0,"0"0,0 0,0 0,0-21,0 21,0 0,0 0,0 0,0 0,0 0,0 0,0 0,0 0,0 0,0 0,0-22,0 22,0 0,0 0,0 0</inkml:trace>
  <inkml:trace contextRef="#ctx0" brushRef="#br0" timeOffset="27890.625">9779 4784,'0'0,"0"0,0 0,0 0,0 0,0 0,0 0,0 0,0 0,0 0,0 0,0 0,0 0,0 0,0 0,0 0,0 0,0 0,0 0,0 0,0 0,0 0,0 21,0-21,-21 0,21 0,0 0,0 0,0 0,0 0,0 21,-21-21,21 0,0 0,0 0,0 0,0 0,0 0,0 0,0 21,0-21,0 0,-21 0,21 0,0 0,0 0,0 0,0 0,0 0,0 0,0 0,0 0,-22 21,22-21,0 0,0 0,0 0,0 0,0 0,-21 0,21 0,0 0,0 0,0 0,0 0,-21 0,21 0,0 0,0 0,0 0,0 0,0 0,0 0,0 0,-21 0,21 0,0 0,0 0,0 0,0 0,0 0,0 0,0 0,0 0,0 0,0 0,0-21,0 21,0 0,0 0,0 0,0 0,0-21,0 21,0 0,0 0,0-21,0 21,0 0,0 0,0 0,0 0,0 0,0 0,0 0,0 0,0 0,0 0,0 0,0 0,0 0</inkml:trace>
  <inkml:trace contextRef="#ctx0" brushRef="#br0" timeOffset="28875">9927 4657,'0'0,"0"0,0 0,0 0,0-21,0 21,0 0,0 0,0 0,0 0,0 0,0 0,0 0,0 0,0 0,0 0,0 0,0 0,0 0,0 0,0 0,0 0,0 0,0 0,0 0,0 0,0 0,0 21,0-21,0 0,0 21,0-21,-21 0,21 0,0 21,0-21,0 0,0 21,0-21,0 0,0 0,0 21,0-21,0 0,0 0,0 0,0 0,0 0,0 22,0-22,0 0,0 0,0 0,0 0,0 21,21-21,-21 0,0 0,0 0,0 21,0-21,0 0,21 0,-21 0,0 0</inkml:trace>
  <inkml:trace contextRef="#ctx0" brushRef="#br0" timeOffset="29750">10054 4699,'0'-21,"0"21,0 0,0-21,0 21,0 0,0-21,-21 21,21 0,0 0,0 0,-21 0,21-22,0 22,-21 0,21 0,0 0,0 0,0 0,-21 0,21 0,0 0,0 0,0 0,0 0,0 0,0 0,0 0,0 0,0 0,0 0,0 0,0 0,0 0,0 0,0 0,0 0,0 0,0 0,0 0,0 0,0 0,0 0,0 0,0 0,0 0,0 0,0 0,0 0,0 0,0 0,0 0,0 0,0 0,0 0,0 0,0 0,0 0,0 0,0 0,0 0,0 0,0 0,0 0,0 0,0 0,0 0,0 0,0 0,0 0,0 0,0 0,0 0,0 22,0-22,0 0,0 0,0 0,0 0,0 0,0 0,0 0,0 0,0 0,0 0,0 0</inkml:trace>
  <inkml:trace contextRef="#ctx0" brushRef="#br0" timeOffset="35156.25">10075 4784,'0'0,"0"-21,0 21,0 0,0 0,0 0,0 0,0 0,0 0,0 0,0 0,0 0,0 0,0 0,0 0,0 0,0 0,0 0,0 0,0 0,0 0,0 0,0 0,0 0,0 0,0 0,0 0,0 0,0 0,0 0,0 0,0 0,0 0,0 0,0 0,0 0,0 0,0 0,0 0,0 0,0 0,0 0,0 0,0 0,0 0,0 0,0 0,0 0,0 0,0 0,0 0,0 0,0 0,0 0,0 0,0 0,0 0,0 0,0 0,0 0,0 21,0-21,0 0,0 0,0 0,0 0,0 0,0 0,0 21,0-21,0 0,0 0,0 0,0 0,0 0,0 0,0 0,0 0,0 0,0 0,0 0,0 0,0 0,0 0,0 0,0 0,0 0,0 0,0 21,0-21,0 0,0 0,0 0,0 0,0 0,0 0,0 0,0 0,0 0,0 0,-21 0,21 0,0 0,0 0,0 0,0 0,0 0,0 0,0 0,0 0,-21 0,21 0,0 0,0 0,0 0,0 0,0 0,0 0,0 0,0 0,0 0,0 0,0 0,0 0,-21 0,21 0,0 0,0 0,0 0,0 0,0 0,0 0,0 0,0 0,0 0,0 0,0 0,0 0,0 0,0 0,0 0,0 0,-21 0,21 0,0 0,0 0,0 0,0 0,0 0,0 0,0 0,0 0,0 0,0 0,0 0,0 0,0 0,0 0,0 0,0 0,0 0,0 0,0 0,0 0</inkml:trace>
  <inkml:trace contextRef="#ctx0" brushRef="#br0" timeOffset="38328.1249">10202 4678,'0'0,"0"0,0 0,0 0,0 0,0 0,0 0,0 0,0 0,0 0,0 0,0 0,0 0,0 0,0 0,0 0,0-21,0 21,0 0,0 0,0 0,0 0,0 0,0 0,0 0,0 0,0 0,0 0,0 0,0 0,0 0,0 0,0 0,0 0,0 0,0 0,0 0,0 0,0 0,0 0,0 0,0 0,0 0,0 0,0 0,0 0,0 0,0 0,0 0,0 0,0 0,0 0,0 0,22 0,-22 0,0 21,0-21,0 0,21 0,-21 21,0-21,0 0,0 0,0 0,0 0,0 21,21-21,-21 0,0 0,0 0,0 0,0 0,0 21,0-21,0 0,0 0,0 0,0 0,0 0,0 0,0 0,0 0,0 0,0 0,0 0,0 0,0 0,0 0,0 0,0 0,0 22,0-22,0 0,0 0,0 0,0 0,0 0,0 0,0 0,0 0,0 0,0 0,0 0,0 0,0 0,0 0,0 0,0 0,0 0,0 0,0 0,0 21,-21-21,21 0,0 0,0 0,0 0,0 0,0 0,0 0,0 0,0 0,0 0,0 0,0 0,0 0,0 0,0 0,0 0,0 0,0 0,0 0,0 0,0 0,0 21,0-21,0 0,-21 0,21 0,0 0,0 0,0 0,0 0,0 0,0 0,0 0,0 0,0 0,0 0,0 0,0 0,0 0,0 0,0 0,0-21,0 21,0 0,21 0,-21-21,0 21,0 0,21-22,-21 22,0 0,0 0,21 0,-21 0,0-21,0 21,0 0,0 0,0 0,21-21,-21 21,0 0,0-21,0 21,0 0,21 0,-21 0,0 0,0 0,0-21,0 21,0 0,0 0,0 0,0 0,0 0,22 0,-22 0,0 0,0-21,0 21,21 0,-21 0,0 0,0 0,0 0,0 0,0 0,0 0,0 0,0 0,21 0,-21 0,0 0,0 0,0 0,0 0,0 0,0 0,0 0,0 0,0 0,0 0,0 0,0 0,21 0,-21 0,0 0,0 0,0 0,0 0,0 0,0 0,0 21,0-21,0 0,21 0,-21 0,0 0,0 0,0 0,0 21,0-21,0 0,0 0,0 0,0 0,21 0,-21 0,0 21,0-21,0 0,0 0,0 0,22 0,-22 21,0-21,0 0,0 0,0 0,21 0,-21 0,0 0,21 0,-21 0,0 0,0 0,21 0,-21 0,0 0,21 0,-21 0,21 0,-21-21,22 21,-22 0,0-21,0 21,0 0,0 0,0 0,0-21,0 21,0 0,0 0,0 0,0 0,0 0,0 0,0 0</inkml:trace>
  <inkml:trace contextRef="#ctx0" brushRef="#br0" timeOffset="42125">8700 4509,'0'0,"0"0,0 0,0 0,0 0,0 0,0 0,0 0,0-22,0 22,0 0,0 0,0 0,0 0,0 0,0 0,0 0,0 0,0 0,0 0,0 0,0 0,0 0,0 0,0 0,0 0,0 0,0 0,0 0,0 0,0 0,0 0,0 0,0 0,0 0,0 0,0 0,0 0,0 0,0 0,0 0,0 0,0 0,0 0,0 0,0 0,0 0,0 0,0 0,0 0,0 0,0 0,0 0,0 0,0 0,0 0,0 0,0 0,0 0,0 0,0 0,0 0,0 0,0 0,0 0,0 0,0 0,0 0,0 0,0 0,0 0,0 0,0 0,0 0,0 0,0 0,0 0,0 0,0 0,0 0,0 0,0 0,0 22,0-22,0 0,0 0,0 0,0 0,0 0,0 0,0 21,0-21,0 0,0 0,0 21,0-21,0 0,0 0,0 0,0 0,0 0,0 0,0 21,0-21,0 0,0 0,0 0,0 0,0 0,0 0,0 0,0 0,0 0,0 0,0 21,0-21,0 0,0 0,0 0,0 0,0 0,0 0,0 0,0 21,0-21,0 0,0 0,0 0,0 0,0 0,0 0,0 0,0 0,0 0,0 0,0 22,0-22,0 0,0 0,0 0,0 0,0 0,0 0,0 21,-22-21,22 0,0 0,0 0,0 0,0 0,0 0,0 0,0 0,0 0,0 21,0-21,0 0,0 0,0 0,0 0,0 0,0 0,0 0,0 21,0-21,0 0,-21 0,21 21,0-21,0 0,0 0,0 0,0 21,0-21,0 0,0 22,0-22,0 0,0 0,0 0,0 0,0 0,0 0,0 0,0 0,0 0,0 21,0-21,0 0,0 0,0 0,0 0,0 21,0-21,0 0,0 0,0 0,0 0,0 21,0-21,0 0,0 0,0 0,0 0,0 0,0 0,0 21,0-21,0 0,0 0,0 0,0 0,0 0,0 0,0 21,0-21,0 0,0 0,0 0,0 0,0 0,0 0,0 0,0 22,0-22,0 0,0 0,0 0,0 0,0 0,0 0,0 0,0 21,0-21,0 0,0 0,0 0,0 0,0 0,0 0,0 0,0 0,0 0,0 0,0 0,0 0,0 0,0 0,0 0,0 0,0 0,0 0,0 0,0 0,0 0,21 0,-21 0,0 0,0-21,22 21,-22 0,0 0,21 0,-21-22,0 22,21 0,-21 0,0 0,0 0,0 0,0 0,0 0,21 0,-21 0,0 0,0 0,21 0,-21 0,0 0,0-21,0 21,21 0,-21 0,0 0,0 0,0 0,0 0,0 0,0 0,0 0,0 0,0 0,0 0,0 0,0 0,0 0,0 0,0 0,0 0,0 0,0 0,0 0,0 0,0 0,0 0,0 0,0 0,0 0,-21 0,21 0,0 0,0 0</inkml:trace>
  <inkml:trace contextRef="#ctx0" brushRef="#br0" timeOffset="63953.1249">18203 4720,'0'0,"0"0,0 0,0 0,0 0,0 0,0 0,0 0,22 0,-22 0,0 0,0 0,0 0,0 0,0 0,0-21,0 21,0 0,0 0,0 0,0 0,0 0,0 0,0 0,0 0,0 0,0 0,0 0,0 0,0 0,0 0,0 0,0-21,0 21,0 0,0 0,0 0,0 0,0 0,0 0,0 0,0 0,0 0,0 0,0 0,0 0,0 0,0 0,0 0,0 0,0 0,0 0,0 0,0 0,0 0,0 0,0 0,0 0,0 0,0 0,0 0,0 0,0 0,0 0,0 0,0 0,0 0,0 0,0 0,0 0,0 0,0 0,0 0,0 0,0 0,0 0,0 0,0 0,0 0,0 0,0 0,0 0,0 0,0 0,0 21,0-21,0 0,0 0,0 21,0-21,0 0,0 0,0 0,0 21,0-21,0 0,0 22,-22-22,22 0,0 21,0-21,0 0,0 0,0 0,0 21,0-21,0 0,0 0,0 0,0 21,0-21,0 0,0 0,0 0,0 0,0 21,0-21,0 0,0 0,0 21,0-21,0 0,0 0,0 22,0-22,0 0,0 0,0 0,0 21,0-21,0 0,0 0,0 0,0 0,0 0,0 21,0-21,0 0,0 0,0 0,0 0,0 0,0 0,0 0,0 0,0 0,0 0,0 0,0 0,0 0,0 0,0 0,0 0,0 0,0 0,0 0,0 0</inkml:trace>
  <inkml:trace contextRef="#ctx0" brushRef="#br0" timeOffset="65343.75">18479 4720,'0'0,"0"0,0 0,0 0,0 0,0 0,0 0,0 0,0 0,0 0,0 0,0 0,0 0,0 0,0 0,0 0,0 0,0 0,0 0,0 0,-22 0,22 0,0 0,0 0,-21 21,21-21,0 0,0 0,0 0,-21 0,21 0,0 0,0 22,0-22,-21 0,21 0,0 0,0 0,0 21,0-21,-21 0,21 0,0 0,0 0,0 21,0-21,-21 0,21 0,0 0,0 0,0 0,0 21,0-21,0 0,0 0,-22 0,22 0,0 0,0 0,0 21,0-21,0 0,0 0,0 21,0-21,0 0,0 0,0 0,0 22,0-22,0 0,0 0,0 0,22 0,-22 0,0 0,0 0,0 21,0-21,0 0,0 0,0 0,21 0,-21 0,0 0,0 0,0 0,0 0,0 0,0 0,21 0,-21 0,0 0,0 0,21 0,-21 0,0 0,0 0,0 0,21 0,-21 0,0 0,21 0,-21 0,0-21,0 21,22 0,-22 0,0 0,0 0,0 0,21 0,-21 0,0 0,0 0</inkml:trace>
  <inkml:trace contextRef="#ctx0" brushRef="#br0" timeOffset="66125">18563 4805,'21'0,"-21"0,0 0,0 0,0-21,0 21,0 0,0 0,0-21,0 21,0 0,0 0,0 0,0 0,0 0,0 0,0-22,0 22,0 0,0 0,0 0,0 0,0 0,0 0,0 0,0-21,0 21,0 0,0 0,0 0,0 0,0 0,0 0,0 0,0 0,0 0,0 0,0 0,0 0,0 0,0 0,0 0,0 0,0 0,0 0,0 0,0 0,0 0,0 0,-21 0,21 0,0 0,0 0,0 0,0 0,0 0,0 0,-21 0,21 0,0 0,0 0,0 0,0 0,0 0,0 0,0 0,0 0,0 0,0 0,0 0,0 0,0 0,0 0,-21 0,21 0,0 0,0 0,0 0</inkml:trace>
  <inkml:trace contextRef="#ctx0" brushRef="#br0" timeOffset="81250">7070 5461,'0'0,"0"0,0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0,21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0,-21 0,0 0,0 0,0 0,21 0,-21 0,0 0,0 0,0 0,0 0,0 0,0 0,0 0,21 0,-21 0,0-21,0 21,21 0,-21 0,21 0,-21 0,0 0,0 0,0 0,22 0,-22 0,0 0,0 0,0 0,0 0,21 0,-21 0,0 0,0 0,0 0,0 0,0 0,0 0,0 21,0-21,0 0,0 0,0 0,0 0,0 0,0 0,0 0,0 0,0 21,0-21,0 0,0 0,0 0,0 0,0 0,0 0,0 0,0 0,0 21,0-21,0 0,0 0,0 0,0 0,0 0,0 0,0 22,0-22,0 0,0 0,0 0,-21 0,21 0,0 21,0-21,0 0,0 0,0 0,0 21,0-21,0 0,0 0,0 0,0 21,0-21,-22 0,22 0,0 0,0 21,0-21,0 0,0 0,0 21,-21-21,21 0,0 22,0-22,0 0,0 0,-21 21,21-21,0 0,0 0,0 21,0-21,0 0,0 21,0-21,0 0,0 0,0 21,0-21,-21 0,21 0,0 0,0 0,0 0,0 21,0-21,0 0,0 0,0 0,0 0,0 0,0 0,0 0,0 0,0 0,0 0,0 0,0 0,0 0,21 0,-21 0,0 0,0 0,0 0,0 0,21 0,-21 0,0 0,0 0,0 0,21-21,-21 21,0 0,22 0,-22-21,0 21,0 0,21 0,-21 0,0 0,0 0,0 0,0 0,0 0,0 0,0 0,0 0,0 0,0 0,0-21,0 21,21 0,-21 0,0 0,0 0,0 0,0 0,0 0,0 0,0 0,21 0,-21-21,0 21,0 0,0 0,0 0,0 0,0 0,0 0,0 0,0 0,0 0,0 0,0 0,0 0,0 0,0 0,0 0,21 0,-21 0,0 0,0 0,0 0,0 0,0 0,0 0,0 0,0 0,0 0,0 0,0 0,0 0,0 0,0 0,0 0,0 0,0 0,0 0,0 0,-21 0,21 0</inkml:trace>
  <inkml:trace contextRef="#ctx0" brushRef="#br0" timeOffset="83250">7366 5419,'0'0,"0"0,0 0,0 0,0 0,0 0,0 0,0 0,0 0,0 0,0 0,0 0,0 0,0 0,0 0,0 0,0 0,0 0,0 0,0 0,0 0,0 0,0 0,0 0,0 0,0 0,0 0,0 0,0 0,0 0,0 0,0 0,0 0,0 21,0-21,0 21,0-21,0 0,0 21,0-21,21 0,-21 21,0-21,0 0,0 22,0-22,0 21,0-21,0 0,0 0,0 21,0-21,0 0,0 0,0 0,0 0,0 0,0 0,0 0,0 0,0 0,0 0,0 0,0 0,0 0,0 0,0 0,0 0,0 0,0-21,21 21,-21 0,0-21,0 21,0 0,22 0,-22-22,0 22,21 0,-21 0,0 0,0 0,0-21,21 21,-21 0,0 0,0 0,0 0,0 0,0 0,0 0,0 0,0 0,21 0,-21 0,0 0,0 0,0 0,0 21,0-21,0 0,0 0,21 0,-21 0,0 0,0 0,0 22,0-22,0 0,0 0,0 0,0 21,0-21,0 0,0 0,0 0,0 21,0-21,0 0,0 0,0 21,0-21,0 0,0 0,0 0,0 21,0-21,0 0,0 0,0 21,0-21,0 0,0 22,0-22,-21 0,21 0,0 21,0-21,0 0,0 0,0 0,0 0,0 21,0-21,0 0,0 0,0 0,0 0,0 0,0 0,0 0,0 0,-21 0,21 0,0 0,0 0,0 0,0 0,0 0,0 21,0-21</inkml:trace>
  <inkml:trace contextRef="#ctx0" brushRef="#br0" timeOffset="85500">7387 5482,'0'0,"0"0,0 0,0 0,0 0,0 0,0 0,0 0,0 0,0 0,0 0,0 0,0 0,0 0,0 0,0 0,0 0,0 0,0 0,0 0,0 0,0 0,0 0,0 0,0 0,0 0,0 0,0 0,0 0,0 0,0 0,0 0,0 0,0-21,0 21,0 0,0 0,0 0,0 0,0 0,0 0,0 0,0 0,0 0,0 0,0 0,0 0,0 0,0 0,0 0,0 0,0 0,0 0,0 0,0 0,0 0,0 0,0 0,0 0,0 0,0 0,0 0,0 0,0 0,0 0,0 0,0 0,0 0,0 0,0 0,0 0,0 0,0 0,0 0,0 0,0 0,0 0,0 0,0 0,0 0,0 0,0 0,0 0,0 0,0 0,0-21,0 21,0 0,0 0,0 0,0 0,0 0,0 0,0 0,0 0,0 0,0 0,0 0,0 0,0 0,0 0,0 0,0 0,0 0,0 0,0 0,0 0,0 0,0-21,0 21,0 0,0 0,21 0,-21-21,0 21,0 0,0 0,22 0,-22 0,0 0,0-22,0 22,0 0,0 0,0 0,0 0,21 0,-21 0,0 0,0 0,0 0,0-21,0 21,0 0,0 0,0 0,0 0,0 0,0 0,0 0,0 0,0 0,21 0,-21 0,0 0,0 0,0 0,0-21,0 21,21 0,-21 0,0 0,0 0,0 0,0 0,0 0,0 0,21 0,-21 0,0-21,0 21,0 0,0 0,0 0,0 0,0 0,0 0,0 0,0 0,0 0,0 0,0 0,0 0,0 0,0 0,0 0,0 0,0 0,0 0,0 0,0 0,0 0,0 0,0 0,0 0,0 0,0 0,0 0,0 0,0 0,0 0,0 0,0 0,0 0,0 0,0 0,0 0,0 0,-21 21</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2T08:38:42.796"/>
    </inkml:context>
    <inkml:brush xml:id="br0">
      <inkml:brushProperty name="width" value="0.05292" units="cm"/>
      <inkml:brushProperty name="height" value="0.05292" units="cm"/>
      <inkml:brushProperty name="color" value="#FF0000"/>
    </inkml:brush>
  </inkml:definitions>
  <inkml:trace contextRef="#ctx0" brushRef="#br0">12361 10986,'-63'-22,"42"1,0 0,-1 21,22-21,0 21,0 0,0 0,0 0,0 0,0 21</inkml:trace>
  <inkml:trace contextRef="#ctx0" brushRef="#br0" timeOffset="30328.125">18457 4890,'0'0,"0"0,0 0,0 0,0 0,0 0,0 0,0 0,0 0,0 0,0 0,0 0,0 0,0 0,0 0,0 0,0 0,0 0,0 0,0 0,0 0,0 0,0 0,0 0,0 0,0 0,0 0,0 0,0 0,0 0,0 0,0 0,0 0,0 0,0 0,0 0,0 0,0 0,0 0,0 0,0 0,0 0,0 0,0 0,0 0,0 0,0 0,0 0,0 0,0 0,0 0,0 0,0 0,0 0,0 0,0 0,0 0,0 0,0 0,0 0,0 0,0 0,0 0,0 0,0 0,0 0,0 0,0 0,0 0,22 0,-22 0,0 0,21 0,-21 0,21 0,-21 0,21-22,0 22,-21 0,21 0,1 0,-1 0,0-21,0 21,0 0,0 0,1 0,-1 0,21-21,-21 21,0 0,22-21,-22 21,0 0,0-21,0 21,1 0,-22 0,0 0,21 0,-21 0,0 0,21 0,-21 0,0 0,0 0,0 0,0 0,0 0,0 0,0 0,0 0,0 0,0 0,0 0,0 0,0 0,0 0,0 0,0 0,0 0,0 0,-21 21,21-21,-21 0,21 21,-22 0,22-21,-21 21,0-21,21 22,-21-1,0-21,21 21,-21-21,21 21,-22 0,22-21,-21 21,0 1,21-22,-21 21,0 0,21-21,-21 21,-1 0,22-21,-21 21,21-21,-21 22,21-22,0 21,-21-21,21 21,-21-21,0 21,21 0,-22 0,22-21,-21 22,0-1,21 0,-21-21,0 21,21 0,-21 0,21-21,-22 22,22-22,0 21,0-21,-21 0,21 0,0 0,0 0,0 0,0 21,0-21,0 0,0 0,0 0,0 0,0 0,0 0,0 0,21 0,-21 0,22 0,-22 0,21-21,0 21,0 0,0 0,0 0,1 0,-1 0,0 0,0 0,0 0,0 0,-21 0,22 0,-22 0,21 0,-21 0,0 0,0 0,0 0,0 0,0 0,0 0,0 0,0 0,0 0,0 0,0 0,0 0,0 0</inkml:trace>
  <inkml:trace contextRef="#ctx0" brushRef="#br0" timeOffset="31343.75">18521 5080,'0'0,"0"0,0 0,0 0,0 0,0 0,0 0,0 0,0 0,0 0,0 0,0 0,0 0,0 0,0 0,0 0,0 0,0 0,0 0,0 0,21 0,-21 0,0 0,21 21,-21-21,21 0,1 0,-22 21,21-21,0 0,0 0,0 22,0-22,-21 21,22-21,-1 21,0-21,-21 0,21 21,-21-21,0 21,21-21,-21 0,0 0,0 0,0 0,0 0,21 0,-21 0,0 0,0 0,0 0,0 0,0 0,0 0,0 0,0 0,0 0,0 0,0 0,0 0,0 0,0 0,0 0,0 0,-21 0,21 0,0 0,0 0,0 0,0 0</inkml:trace>
  <inkml:trace contextRef="#ctx0" brushRef="#br0" timeOffset="33203.125">19029 5355,'0'0,"0"0,0 0,0 0,0 0,0 0,0 0,21 0,-21 0,0 0,0 0,0 0,0 0,0 0,0 0,0 0,0 0,0 0,0 0,0 0,0 0,0 0,0 0,0 0,0 0,0 0,0 0,0 0,0 0,0 0,0 0,0 0,0 0,0 0,0 0,0 21,0-21,0 0,0 0,0 22,0-22,0 0,0 21,0-21,0 0,0 21,0-21,21 21,-21-21,0 0,0 21,0-21,0 0,0 21,0-21,0 0,0 22,0-22,0 0,0 0,0 21,0-21,0 0,0 21,21-21,-21 21,0-21,0 0,0 21,0-21,22 0,-22 0,0 0,0 0,0 0,21 0,-21 21,0-21,0 0,21 0,-21 0,0 0,0 0,21 0,-21 0,0 0,21 0,-21 0,21 0,-21 0,22 0,-22 0,21 0,0 0,0 0,-21 0,21 0,0 0,-21 0,0 0,22 0,-22 0,0 0,0 0,0 0,21 0,-21 0,0 0,0 0,0 0,0 0,0 0,0 0,21 0,-21 0,0 0,21 0,-21 0,0 0,0 0,0 0,0 0,0 0,21 0,-21 22,0-22,0 0,0 0,0 0,0 0,21 0,-21 0,0 21,0-21,0 0,0 0,0 0,0 0,0 0,22 0,-22 0,0 0,0 21,0-21,0 0,0 0,0 0,0 0,0 0,0 0,0 0,0 0,0 0,0 0,0 0,0 0,0 0,0 0,0 0,0 0,0 0,0 0</inkml:trace>
  <inkml:trace contextRef="#ctx0" brushRef="#br0" timeOffset="34484.375">19452 5525,'0'0,"0"0,0 0,0 0,0 0,0 0,0 0,0 0,0 0,0 0,0 0,0 0,0 0,0 0,0 0,0 0,0 0,0 0,0 0,0 0,0 21,0-21,0 0,0 21,0-21,0 21,0-21,0 0,0 21,0-21,0 0,0 21,21-21,-21 0,0 0,0 22,0-22,0 0,0 0,22 0,-22 0,0 0,0 21,0-21,21 0,-21 0,0 0,0 0,0 0,0 0,0 0,0 0,0 0,0 0,0 0,0 0,0 0,0 0,0 0,0 0,0 0,0 0,0 0,0 0,0 0,0 0,0 0,0 0,0 0,0 0,0 0,0 0,0 0,0 21,0-21,0 0,0 0,-21 0,21 0,0 0,-22 21,22-21,0 0,-21 0,21 21,-21-21,21 0,0 21,-21-21,21 0,0 0,0 0,0 0,0 0,0 0,0 0,0 0,0 0,0 0,0 0,0 0,0 0,0 0,0 0,0 0,0 0,0 0,0 0,0 0,0 0,0 0,0 0,0 0,0 0,0 0,0 0,0 0,0 0,0 0,0 0,0 0,0 0,0 0</inkml:trace>
  <inkml:trace contextRef="#ctx0" brushRef="#br0" timeOffset="35515.625">19579 5863,'0'0,"0"0,0 0,0 0,0 0,0 0,0 0,0 0,0 0,0 0,0 0,0 21,0-21,0 0,0 22,0-22,0 21,0-21,0 21,0 0,0-21,0 21,0 0,0 1,0-22,0 21,0 0,0 21,0-21,0 1,0-1,0 0,0 0,0 0,0 0,0 1,0-1,0-21,0 21,0-21,21 21,-21-21,0 21,0-21,0 21,0 1,0-22,0 0,0 0,0 0,0 0,0 0,0 0,0 0,0 0,0 0</inkml:trace>
  <inkml:trace contextRef="#ctx0" brushRef="#br0" timeOffset="41703.125">19664 5884,'0'0,"0"0,0 0,0 0,0 0,0 0,0 0,0 0,0 0,0 0,0 0,0 0,0 0,0 0,0 0,0 0,0 0,0 0,0 0,0 0,0 0,0 0,0 0,0 0,0 0,0 0,0 0,0 0,21 0,-21 0,0 0,0 0,0 0,21 0,-21 0,0 0,0 0,0 0,0 0,0 0,0-21,0 21,0 0,21 0,-21 0,0 0,0 0,0 0,0 0,0 0,0 0,0 0,0 0,0 0,0 0,0 0,0 0,0 0,0 0,0-21,22 21,-22 0,0 0,0 0,21 0,-21 0,0 0,21-21,0 21,0 0,0 0,1 0,-22 0,21-21,0 21,-21 0,21 0,-21 0,0 0,0 0,0 0,0 0,21 0,-21 0,21 0,1 0,-1-21,0 21,0 0,0 0,0 0,1 0,-1 0,-21 0,21 0,0 0,-21 0,0 0,21 0,-21 0,21 0,-21 0,22 0,-22 0,21 0,0-22,0 22,-21 0,21 0,0 0,-21 0,22 0,-1 0,-21 0,21 0,-21 0,21 0,0 0,-21 0,21 0,-21 0,22 0,-22 0,21 0,-21 0,21 0,-21 0,0 0,21 0,-21 0,0 0,21 0,-21 0,21 0,1-21,-1 21,0 0,0 0,0 0,0 0,1 0,-1 0,-21 0,21 0,0 0,-21 0,21 0,0 0,1 0,-22 0,21 0,0 0,0 0,-21 0,21 0,0 0,1-21,-22 21,21 0,0 0,0 0,0 0,0 0,1 0,-1 0,-21 0,21 0,0 0,0 0,-21 0,21 0,1 0,-1 0,0 0,-21-21,21 21,0 0,0 0,-21 0,22 0,-1 0,0 0,-21 0,21 0,0 0,0 0,1 0,-1 0,0 0,0 0,0 0,0 0,1 0,-1-21,0 21,0 0,0 0,-21 0,21 0,1 0,-1 0,0 0,0 0,0 0,0 0,1 0,-1 0,0 0,0 0,0 0,0 0,1 0,-1 0,-21-21,21 21,0 0,-21 0,21 0,0 0,-21 0,22 0,-1 0,-21 0,21 0,-21 0,21 0,0 0,-21 0,21 0,-21 0,22 0,-1 0,0 0,-21 0,21 0,-21 0,21 0,-21 0,0 0,0 0,21 0,-21 0,0 0,0 0,22 0,-22 0,21-22,0 22,-21 0,21 0,0 0,-21 0,21 0,1 0,-22 0,21 0,0 0,-21 0,21 0,-21 0,21 0,0 0,-21 0,22 0,-22 0,21 0,-21 0,21 0,0 0,-21 0,21 0,0 0,-21 0,22 0,-22 0,21 0,-21 0,0 0,21 0,-21 0,0 0,21 0,0 0,-21 0,21 0,-21 0,22 0,-22 0,21 0,-21 0,21 0,-21 0,21 0,-21 0,0 0,0 0,0 0,21 0,-21 0,0 0,21 0,-21 0,22 0,-1 0,-21 0,21 0,-21 0,21 0,-21 0,21 0,-21 0,21 0,1 0,-22 0,21 0,-21 0,21 0,-21 0,21 0,-21 0,0 0,21 0,-21 0,21 0,-21 0,0 0,22 0,-22-21,21 21,-21 0,21 0,-21 0,21 0,-21 0,0 0,0 0,21 0,-21 0,21 0,-21 0,22 0,-1 0,0-21,-21 21,21 0,-21 0,0 0,21 0,-21 0,21 0,-21 0,22-21,-22 21,0 0,21 0,-21 0,21 0,-21 0,21 0,0 0,-21 0,21 0,-21 0,22 0,-1 0,-21-21,21 21,-21 0,0 0,21 0,-21 0,0 0,21 0,-21 0,0 0,21 0,-21 0,22 0,-22 0,21 0,-21 0,21 0,-21 0,21 0,0 0,-21 0,21 0,1 0,-22 0,21 0,-21 0,21 0,-21 0,0 0,0 0,0 0,0 0,0 0,0 0,0 0,0 0,0 0,0 0,0 0,0 0,0 0,0 0,0 0,0 0,0 0,0 21,0-21,0 21,0-21,0 21,-21-21,21 21,0-21,-21 22,21-1,0 0,-22 0,22-21,0 21,0 0,0 1,0-22,0 21,0 0,0 0,0 0,0 0,0 1,0-1,-21 21,21-21,0 0,0 1,0 20,0-21,-21-21,21 21,0 0,0 1,0-1,0 0,0-21,0 21,0-21,0 0,0 0,0 0,0 0,0 0,0 0,-21 0,21 0,0 0,0 0,0 0,-21 0,21 0,0 0,0 0,-21 21,21-21,-22 0,22 0,-21 0,21 0,-21 21,21-21,0 0,-21 0,21 0,-21 0,21 0,-21 0,21 0,-22 0,22 0,-21 0,21 0,-21 0,21 0,-21 22,0-22,21 0,-21 0,-1 0,22 0,-21 0,0 0,0 0,0 21,21-21,-21 0,-1 0,1 0,0 0,0 0,0 21,0-21,-1 0,1 0,0 0,0 0,0 0,0 0,-1 0,1 0,0 21,21-21,-21 0,0 0,0 0,-1 0,22 0,-21 0,0 21,21-21,-21 0,0 0,0 0,-1 0,1 0,0 0,0 0,0 21,0-21,-22 0,22 0,0 0,0 22,0-22,-1 0,1 0,0 0,0 0,0 0,0 0,-1 21,1-21,0 0,0 0,21 0,-21 0,0 0,-1 0,22 0,-21 0,0 0,21 0,-21 0,0 0,0 21,-1-21,1 0,0 0,0 0,0 0,0 0,21 0,-22 0,1 0,21 0,-21 0,0 0,21 21,-21-21,0 0,-1 0,22 0,-21 0,0 0,0 0,0 0,0 0,-1 0,22 0,-21 0,21 0,-21 0,21 0,-21 0,21 0,-21 21,0-21,21 0,-22 0,1 0,0 0,21 0,-21 0,0 0,0 0,-1 0,1 0,0 0,0 0,0 0,21 0,-21 0,-1 0,1 0,0 0,0 0,21 21,-21-21,0 0,-1 0,1 0,0 0,0 0,0 0,-22 0,22 0,-21 0,21 0,0 0,-1 0,-20 0,21 0,0 0,21 0,-21 0,-1 0,22 0,-21 0,0 0,0 0,21 0,-21 22,0-22,-22 0,22 0,-21 0,21 0,-1 0,-20 21,21-21,0 0,0 0,-1 0,22 0,-21 0,0 0,21 0,-21 0,21 0,-21 0,0 21,-1-21,1 0,0 0,-21 0,21 0,-1 0,1 0,0 0,-21 0,21 0,-1 0,1 0,0 0,0 0,0 0,0 0,-1 0,1 0,0 0,21 0,-21 0,0 0,21 0,-21 0,21 0,-22 0,22 0,-21 0,0 0,21 0,-21 0,0 0,0 0,-1 0,1 0,21 0,-21 0,21 0,-21 0,21 0,0 0,0 0,-21 0,21 0,-21 0,-1 0,22 0,-21 0,21 0,-21 0,0 0,21 0,0 0,-21 0,21 0,0 0,0 0,0 0,0 0,0 0,0 0,0 0,0 0,-21 0,-1 0,22 0,0 0,-21 0,21 0,0 0,0 0,0 0,0 0,0 0,0 0,0 0,0 0,0 0,0 0,0 0,0 0,0 0,0 0,0 0,0 0,0 0,0 0,0 0,0 0,0 0,0 0,0 0,0 0,0-21,0 21</inkml:trace>
  <inkml:trace contextRef="#ctx0" brushRef="#br0" timeOffset="46718.75">20362 5863,'0'0,"0"0,0 0,0 0,0 0,0 0,0 0,0 0,0 0,0 0,0 0,0 0,0 0,0 0,0 0,0 0,0 0,0 0,0 0,0 0,0 0,0 0,0 0,0 0,0 0,0 0,0 0,0 0,0 0,0 0,0 0,0 0,0 0,0 0,0 0,0 0,0 0,0 0,0 0,0 0,0 0,0 0,0 0,0 0,0 0,0 0,0 0,0 0,0 0,0 0,0 0,0 0,0 0,0 0,0 0,0 0,0 0,0 0,0 0,0 0,0 0,0 0,0 0,0 0,0 0,0 0,0 0,0 0,0 21,0-21,0 0,0 0,0 22,0-22,0 0,0 0,0 0,0 21,0-21,0 0,0 0,0 21,0-21,0 0,0 0,0 21,0-21,0 21,0-21,0 21,0-21,0 22,0-22,0 0,0 21,0-21,0 0,0 0,0 21,0-21,0 21,0-21,0 0,0 21,0-21,0 0,0 21,0-21,0 0,0 22,0-22,0 0,0 21,0-21,0 0,0 21,0-21,0 21,0-21,0 0,0 21,0-21,0 21,0-21,0 22,22-22,-22 21,0-21,0 0,0 21,0-21,0 21,0-21,0 0,0 0,0 21,0-21,0 0,0 0,0 0,0 21,0-21,0 0,0 22,0-22,0 0,0 0,0 21,0-21,0 0,0 21,0-21,0 0,0 0,0 21,0-21,0 0,0 0,0 21,0-21,0 0,0 0,0 0,0 0,0 0,0 0,0 0,0 0,0 0,0 0,0 0,0 0,0 21,0-21,0 0,0 0,0 0,0 0,0 0,0 0,0 0,0 0,0 0,0 0,0 0,0 0,0 0,0 0,0 0,0 0,0 0,0 0</inkml:trace>
  <inkml:trace contextRef="#ctx0" brushRef="#br0" timeOffset="49078.125">21929 5757,'0'0,"0"0,0 0,0 0,0 0,0 0,0 0,0 0,0 0,0 0,0 0,0 0,0 0,0 0,0 0,0 0,0 0,0 0,0 0,0 0,0 0,0 0,0 0,0 0,0 0,0 0,0 0,0 0,0 0,0 0,0 0,0 0,0 0,0 0,0 0,0 0,0 0,0 0,0 0,0 0,0 0,0 0,0 0,0 22,0-22,0 0,0 21,0-21,0 21,0-21,0 0,0 21,0-21,0 0,0 21,0-21,0 0,0 21,0-21,0 22,0-22,0 0,0 21,0-21,0 0,0 21,-21-21,21 0,0 21,0-21,0 21,0-21,0 21,0-21,0 22,0-22,0 21,0-21,0 0,0 21,0-21,0 21,0-21,0 0,0 21,0-21,0 21,0-21,0 22,21-22,-21 21,0-21,0 0,0 21,0-21,0 21,0-21,0 21,0-21,0 21,0-21,0 22,0-22,0 21,0-21,0 21,0-21,21 0,-21 21,0-21,0 0,0 21,0-21,0 0,0 21,0-21,21 22,-21-22,0 21,0-21,0 0,0 21,21-21,-21 21,0-21,0 0,0 21,0-21,0 0,0 0,0 0,0 0,0 0,0 0,0 0,0 0,0 0,0 0,0 0,0 0,0 0,0-21</inkml:trace>
  <inkml:trace contextRef="#ctx0" brushRef="#br0" timeOffset="50781.25">22712 5694,'0'0,"0"0,0 0,0 0,0 0,0 0,0 0,0 0,0 0,0 0,0 0,0 0,0 0,0 0,0 0,0 0,0 0,0 0,0 0,0 0,0 0,0 0,0 0,0 0,0 0,0 0,-21 0,21 0,0 21,0-21,0 21,0 0,0-21,0 22,0-1,0 0,0-21,0 21,0 0,0 0,0 1,0-1,0-21,-21 21,21 0,0 0,0 0,0 1,-22-1,22 0,0 0,0-21,0 21,0-21,0 0,0 21,0-21,0 22,0-22,0 21,0-21,0 0,0 21,0-21,0 21,0-21,0 0,22 21,-22-21,0 0,0 21,0-21,0 22,0-22,21 21,-21-21,0 21,0-21,0 21,21-21,-21 0,0 0,0 0,0 21,0-21,0 0,0 0,0 0,0 0,0 0,0 0,21 21,-21-21,0 0,0 0,0 0,0 0,0 0,0 0,0 0,0 0,0 0,0 0,0 0,0 0,0 0,0 0,0 0,0 0,0 0,0 0,0 0,0-21</inkml:trace>
  <inkml:trace contextRef="#ctx0" brushRef="#br0" timeOffset="52703.125">23580 5630,'0'0,"0"0,0 0,0 0,0 0,0 0,0 0,0 0,0 0,0 0,0 0,0 0,0 0,0 0,0 0,0 0,0 0,0 0,0 0,0 0,0 0,0 0,0 0,0 0,0 0,0 0,0 0,0 0,0 0,0 0,0 0,0 0,0 22,0-22,0 0,0 21,0-21,0 21,0 0,-21-21,21 21,0-21,0 21,0 1,0-22,-22 21,22 0,0-21,0 21,0-21,0 21,0-21,0 21,0-21,0 22,0-22,0 21,-21-21,21 21,0-21,0 21,0-21,0 21,0-21,0 21,0-21,0 0,0 22,0-22,0 21,0-21,0 21,0-21,0 21,0-21,0 0,0 21,0-21,0 21,0-21,0 0,0 22,0-22,0 0,0 0,0 21,0-21,0 0,0 21,0-21,0 0,0 21,0-21,0 0,0 21,0-21,21 21,-21-21,0 0,0 22,0-22,0 0,0 0,0 0,0 0,0 0,0 0,0 0,0 0,0 0,0 0,0 0,0 0,0 0,0 0,0 0,-21-22,21 22,0-21</inkml:trace>
  <inkml:trace contextRef="#ctx0" brushRef="#br0" timeOffset="55000">23791 5906,'0'0,"0"0,0 0,0 0,0 0,0 0,0 0,0 0,0 0,0 0,0 0,0 0,0 0,0 0,0 0,0 0,0 0,0 0,0 0,0 0,0 0,0-22,0 22,0 0,0 0,0 0,0 0,22 0,-22 0,0 0,0 0,0 0,0 0,0 0,0 0,0 0,0 0,0 22,0-22,0 0,0 21,-22-21,22 0,0 0,-21 0,21 0,0 0,-21 0,21 0,0 0,0 0,0 0,0 0,0 0,21-21,-21 21,0 0,21-22,-21 22,0 0,22 0,-22 0,0 0,0 0,0 0,0 0,0 0,0 0,0 22,-22-22,22 0,0 0,-21 21,21-21,-21 0,21 0,0 0,0 0,0 0,0 0,0 0,0-21,0 21,0-22,21 22,-21-21,21 21,-21 0,0 0,0 0,0 0,0 0,0 0,0 0,0 0,0 21,-21 1,21-22,0 0,0 0,0 0,0 0,0 0,0 0,0 0,0 0,0 0,0 0,0 0,0-22,0 22,0 0,0 0,0 0,0 0,0 0,0 0,0 0,0 0,0 0,0 0,0 0,0 0,0 0,0 0,0 0,0 0,0 0,0 0,0 0,0 0,0 0,0 0,0 0,0 0,0 0,0 0,0 0,0 0,21 0,-21 0,0 0,0 0,22 0,-22 0,0 0,21 0,-21 0,21 0,-21 0,0-21,0 21,21 0,-21 0,0 0,0 0,21 0,-21 0,0 0,21 0,-21 0,22 0,-22 0,0 0,21 0,-21 0,0 0,0 0,0 0,0 0,0 0,21 0,-21 0,0 0,0 0,0 0,0 0,21 0,-21 0,0 0,0 0,21 0,-21 0,0 0,0 0,0 0,21 0,-21 0,0 0,0 0,22 0,-22 0,0 0,21 0,-21 0,0 0,0 0,0 0,21 0,-21 0,21 0,-21 0,21 0,-21 0,0 0,21 0,-21 0,0 0,0 0,0 0,22 0,-22 0,0 0,21 0,-21 0,0 0,21 0,-21 0,0 0,21 0,-21 0,0 0,21 0,-21 0,0 0,21 0,-21 0,0 0,0 0,0 0,0 0,0 0,0 0,0 0,0 0,0 0,0 0,0 0,0 0,0 0,0 0,0 0,0-21,0 21,0 0,-21 0,21 0,-21 0</inkml:trace>
  <inkml:trace contextRef="#ctx0" brushRef="#br0" timeOffset="56390.625">24172 5757,'0'0,"0"0,0 0,0 0,0 0,0 0,0 0,0 0,0 0,0 0,0 0,0 0,0 0,0 0,0 0,0 0,0 0,0 0,0 0,0 0,0 0,0 22,0-22,0 0,22 0,-22 0,0 0,0 0,21 0,-21 0,0 0,21 0,-21 21,0-21,21 0,-21 0,0 0,21 0,-21 0,0 0,0 0,21 21,-21-21,0 0,0 0,0 0,22 0,-22 21,0-21,0 0,21 0,-21 0,0 0,0 0,21 0,-21 0,0 0,0 0,0 0,0 21,0-21,0 0,0 0,0 0,0 0,0 0,0 0,0 0,0 0,0 0,0 0,0 0,0 0,0 0,0 0,0 0,0 0,0 0,0 0,0 0,0 0,-21 0,21 0,0 0,0 0,0 0,-21 0,21 0,0 21,0-21,-22 0,22 0,0 0,0 0,0 22,-21-22,21 0,0 0,0 0,0 0,-21 21,21-21,0 0,0 21,0-21,0 0,-21 0,21 21,0-21,0 0,0 21,0-21,-21 0,21 21,0-21,0 0,0 0,0 0,0 0,0 0,0 0,0 0,0 0,0 0,0 0,0 0,0 0,0 0,0 0,0 0,0 0,0 0,0 0,0 0,0 0,0 0,0 0,0 0,0 0,0 0,0 0,0 0</inkml:trace>
  <inkml:trace contextRef="#ctx0" brushRef="#br0" timeOffset="61328.125">19939 5440,'0'0,"0"0,0 0,0 0,0 0,0 0,0 0,0 0,0 0,0 0,0 0,0 0,0 0,0 0,0 0,0 0,0 0,0 0,0 0,0 0,0 0,0 0,0 0,0 0,0 0,0 0,0-21,0 21,0 0,0 0,0 0,0 0,0 0,0 0,0 0,0 0,0 0,0 0,0 0,0 0,0 0,0 0,0 0,0 0,-21 0,21-21,0 21,0 0,0 0,0 0,0 0,0 0,0 0,0 0,0 0,0 0,0-22,0 22,0 0,0 0,0 0,0 0,0 0,0 0,0 0,0-21,0 21,-21 0,21 0,0 0,0 0,0 0,0-21,0 21,0 0,0 0,-21 0,21 0,0 0,0 0,-22 0,22 0,0-21,0 21,-21 0,21 0,-21 0,0 0,21 0,-21 21,21-21,-21 0,21 0,0 0,0 0,-22 0,22 0,0 0,0 21,0-21,0 0,0 21,0-21,0 0,0 22,0-22,0 21,0-21,0 0,0 21,0-21,0 0,22 21,-22-21,21 21,-21-21,21 0,-21 21,21-21,0 0,-21 0,21 22,-21-22,0 0,22 0,-22 21,21-21,-21 0,21 0,-21 0,0 21,0-21,0 0,0 0,21 0,-21 0,0 0,0 0,0 0,0 21,0-21,0 0,0 0,-21 21,21-21,0 0,0 0,0 21,0-21,-21 0,21 0,-21 0,21 22,-22-22,22 0,-21 0,21 21,0-21,-21 0,21 0,0 0,0 0,-21 21,21-21,0 0,0 0,0 0,0 0,0 0,-21 0,21 0,0 0,0 0,0 0,0 0,0 0,0 0,0 0,0 0</inkml:trace>
  <inkml:trace contextRef="#ctx0" brushRef="#br0" timeOffset="61953.125">20024 5376,'0'0,"0"0,0 0,0 0,0 0,0 0,0 0,0 0,0 0,0 0,0 0,0 0,0 0,0 0,0 0,0 0,0 0,0 0,0 0,21 0,0 0,0 0,0 0,1 0,-1 0,0-21,21 21,-42 0,21 0,1-21,-22 21,21 0,-21 0,0 0,0 0,0 0,0 0,0 0,0 0,0 0,0 0,0 0,0 0,-21 0,21 21</inkml:trace>
  <inkml:trace contextRef="#ctx0" brushRef="#br0" timeOffset="62406.25">20087 5546,'0'0,"0"0,0 0,0 0,0 0,0 0,0 0,0 0,0 0,0 0,0 0,21 0,-21 0,22 0,-1 0,0 0,0 0,0-21,-21 21,21 0,-21-22,22 22,-22 0,0 0,0 0,0 0,0-21,0 21,0 0,0 0,0 0,0 0,-22 0,22 0,0 0</inkml:trace>
  <inkml:trace contextRef="#ctx0" brushRef="#br0" timeOffset="63000">20108 5313,'0'0,"0"0,0 0,0 0,0 0,0 0,0 0,0 0,0 0,0 21,0-21,0 21,0-21,0 21,0 1,0-1,0 0,0 0,0 0,0 0,0 1,22-1,-22 0,0 0,0 0,0-21,0 0,0 21,0-21,0 0,0 0,0 0,0 0,0 0,0 0,0 0,0 0,0 0,0 0,0 0,0 0,0 0,0 0,0 0,0 0</inkml:trace>
  <inkml:trace contextRef="#ctx0" brushRef="#br0" timeOffset="64031.25">20235 5271,'0'0,"0"0,0 21,0-21,0 0,0 21,0 0,0-21,0 21,0 0,0 1,0-1,0 0,0-21,0 21,0 0,22 0,-22 1,0-22,0 21,0-21,0 21,0-21,0 21,0-21,0 21,0-21,0 0,0 21,21-21,-21 0,0 0,0 0,0 22,0-22,0 0,0 0,0 0,0 0,0 0,0 0,0 0,0 0,0 0,0 0,0 0,0 0,0 0,0 0,0 0,0 0,0 0,0 0,0 0,0 0,0 0,0 0,0 0,0 0,0 0,0 0,0 0,0 0,0 0,0 0,0 0,0 0,0 0,0 0,0 0,0 0,0 0,0 0,0 0,0 0,0 0,0 0,0 0,0 0,0 0,0 0,0 0,0 0,0 0,0 0,0 0,0 0,0 0,-21 0,21 0,0 0</inkml:trace>
  <inkml:trace contextRef="#ctx0" brushRef="#br0" timeOffset="65140.625">20722 5292,'0'0,"0"0,0 0,0 0,0 0,0 0,0 0,0 0,0 0,-21 0,21 0,0 0,-21 21,21-21,-21 0,21 21,0-21,-21 0,21 21,0-21,0 0,0 0,-22 21,22-21,0 0,0 0,0 0,0 0,0 22,0-22,0 0,0 0,22 21,-22-21,0 0,21 21,-21-21,21 0,0 0,-21 0,21 21,-21-21,21 0,-21 21,22-21,-22 0,21 0,-21 21,0-21,0 0,0 0,0 0,0 22,0-22,0 0,0 0,0 0,0 0,-21 21,21-21,0 0,-22 0,22 21,-21-21,21 0,-21 0,21 0,-21 21,21-21,0 0,0 0,0 0,0 0,0 0,0 0,0 0</inkml:trace>
  <inkml:trace contextRef="#ctx0" brushRef="#br0" timeOffset="65609.375">20913 5292,'0'21,"0"-21,-21 0,21 0,0 21,0-21,0 21,0-21,0 21,0 1,0-22,0 21,0-21,0 21,0 0,0-21,0 21,0-21,0 21,0-21,0 0,0 22,0-22,0 0,0 0,0 0</inkml:trace>
  <inkml:trace contextRef="#ctx0" brushRef="#br0" timeOffset="65812.5">20934 5355,'21'0,"-21"0,0 0,0 0,21 0</inkml:trace>
  <inkml:trace contextRef="#ctx0" brushRef="#br0" timeOffset="66109.375">21103 5419,'0'-21,"0"-1,0 1,0 0,0 21,0-21,0 0,0 21,0-21,0 21,0-22,0 22,0 0,0-21,0 21,0 0,0 0,0 0,0 0,0 0,0 0</inkml:trace>
  <inkml:trace contextRef="#ctx0" brushRef="#br0" timeOffset="66828.125">21188 5461,'0'0,"0"0,0 0,0 0,0-21,0 21,0-21,0 21,21-21,-21 21,0-22,0 22,0-21,21 21,-21-21,0 21,0-21,21 0,-21 21,0-21,22-1,-22 22,0-21,0 21,21 0,-21 0,0-21,21 21,-21 0,21 0,-21 0,0 0,0 0,0 0,0 0,0 0,0 21,21-21,-21 21,0-21,0 22,0-1,0 0,0 0,21-21,-21 21,0 0,0-21,22 22,-22-22,0 0,21 21,-21-21,0 0,0 0,0 0,0 0,0 0,0 0,0 0,0 0,0 0,0 0,0 0,-21 0</inkml:trace>
  <inkml:trace contextRef="#ctx0" brushRef="#br0" timeOffset="67140.625">21273 5334,'-22'0,"22"0,0 0,0 0,0 0,0 0,0 0,22 0,-22 0,0 0,21 0,-21 0,21-21,-21 21,21 0,-21 0,0 0,21 0,-21 0,0 0,0 0,21 0</inkml:trace>
  <inkml:trace contextRef="#ctx0" brushRef="#br0" timeOffset="67796.875">21442 5228,'0'0,"0"0,0 0,0 0,21 21,-21 1,0-22,0 21,0 0,0 0,0-21,0 21,0-21,0 21,0-21,0 22,0-22,0 0,0 0,0 0,0 0,0 0,0 0,0 0,0-22,0 1,21 0,-21 0,0 0,0 21,0-21,21 21,-21-22,0 22,0 0,0 0,0 0,0 0,0 0,0 0,0 0,22 0,-22 0,0 0,0 22,0-22,21 21,-21-21,0 0,0 21,0-21,0 0,0 0,0 0,0 0,0 0,21 0,-21 0,0-21</inkml:trace>
  <inkml:trace contextRef="#ctx0" brushRef="#br0" timeOffset="68093.75">21590 5249,'21'0,"-21"0,21 0,-21 0,0 0,0 0,22 0,-22 22,0-22,0 21,0 0,0 0,0 0,0-21,0 21,21 1,-21-1,0-21,0 21,21-21,-21 0,0 21,0-21,0 0,0 0,0 0,0 0,0 0,0 0,0-21,0 21,0-21,0 0,-21-1</inkml:trace>
  <inkml:trace contextRef="#ctx0" brushRef="#br0" timeOffset="68406.25">21759 5186,'0'0,"0"0,0-21,22 21,-22 0,21 0,0 0,0-21,0 21,0 0,1 0,-22 0,0 0,0 0,0 0,0 0,0 0,-22 0</inkml:trace>
  <inkml:trace contextRef="#ctx0" brushRef="#br0" timeOffset="68859.375">21823 5186,'-21'21,"21"-21,0 0,0 0,0 0,0 21,0-21,0 0,0 21,0-21,0 22,0-22,-21 21,21-21,0 21,0-21,0 21,0-21,-22 0,22 21,0-21,0 21,0-21,0 22,0-22,0 0,0 21,0-21,22 0,-22 0,21 0,-21 0,0 0,21 0,-21 0,0 0,0 0,21 0,-21 0,0 0,0 0,0-21,0 21,0 0,0-22,-21 22,21 0</inkml:trace>
  <inkml:trace contextRef="#ctx0" brushRef="#br0" timeOffset="69312.5">21759 5292,'0'0,"0"0,0 0,0 0,0 0,0 0,0 0,0 0,0 0,0 0,22 0,-22 0,21 0,-21 0,21 0,-21-21,21 21,-21 0,0 0,0 0,0 0,0 0,0 0,0 0,0 0,0 0,0 0,0 0,0 0,0 0</inkml:trace>
  <inkml:trace contextRef="#ctx0" brushRef="#br0" timeOffset="70703.125">22373 5271,'0'0,"0"0,-21 0,21 0,-21 0,21 0,-21 0,21 0,-21 0,21 21,0-21,-22 0,22 0,0 0,-21 0,21 0,0 0,0 21,0-21,-21 0,21 21,0-21,0 0,0 21,0-21,0 21,0-21,0 0,0 0,0 22,0-22,0 0,0 21,21-21,-21 0,0 0,21 0,-21 21,0-21,0 0,0 0,0 0,0 21,0-21,0 0,0 0,-21 21,21-21,0 0,-21 21,21-21,0 0,0 22,-21-22,21 0,0 0,0 0,-21 21,21-21,0 0,0 0,0 0</inkml:trace>
  <inkml:trace contextRef="#ctx0" brushRef="#br0" timeOffset="71031.25">22352 5355,'21'0,"-21"0,21 0,-21-21,22 21,-22 0,21 0,-21 0,0 0,21-21,-21 21,0 0,0 0,0 0,0 0</inkml:trace>
  <inkml:trace contextRef="#ctx0" brushRef="#br0" timeOffset="71390.625">22437 5228,'0'0,"0"0,0 0,-21 0,21 21,0-21,0 22,0-1,0 21,-22-21,22 0,0 1,0-1,0-21,0 21,0-21,0 21,-21-21,21 0</inkml:trace>
  <inkml:trace contextRef="#ctx0" brushRef="#br0" timeOffset="71843.75">22564 5292,'-21'21,"21"-21,-22 21,22-21,0 21,-21 0,21-21,0 22,0-1,0-21,0 21,0-21,0 21,0-21,21 0,-21 0,22 0,-1 0,-21 0,21 0</inkml:trace>
  <inkml:trace contextRef="#ctx0" brushRef="#br0" timeOffset="72140.625">22606 5355,'0'0,"0"0,0 0,0 0,0 0,0 0,0 0,0 21,0-21,0 22,0-22,0 21,0 0,0-21,0 21,21 0,-21-21,21 0,-21 21,0-21,0 0,0 0,22 0,-22 0,0 0,0 0,21 0,-21-21,0 21,0 0,0-21</inkml:trace>
  <inkml:trace contextRef="#ctx0" brushRef="#br0" timeOffset="72453.125">22733 5144,'0'0,"0"21,0 0,0 0,0 0,0 0,0 1,0-1,-21 21,21-21,0 0,0 1,0-1,0-21,0 21</inkml:trace>
  <inkml:trace contextRef="#ctx0" brushRef="#br0" timeOffset="72875">22670 5355,'0'0,"0"-21,0 21,21 0,-21 0,21-21,-21 21,21 0,-21 0,21-21,-21 21,0 0,0 0,0 0,0 0,0 0,0 0,0 0,0 0,0 21,0-21,0 21,0 0,0 0,0 1,0-22,0 21,0-21,0 0,0 0,0 0,21 0,-21 0,22-21</inkml:trace>
  <inkml:trace contextRef="#ctx0" brushRef="#br0" timeOffset="73265.625">22881 5313,'0'0,"0"0,0 0,0 0,0 0,0 0,0 0,0 0,0 0,-21 21,21-21,0 0,0 21,0-21,0 0,0 0,0 0,0 0,0 0,0 21,0-21,0 0,21 0,-21 0,0 0,0 0,0 0,0 0,0 0,0 0,0 0,21 0,-21 0,0 0,0 0,0 22,0-22,0 0,0 0,0 0,0 0,0 0,0 21</inkml:trace>
  <inkml:trace contextRef="#ctx0" brushRef="#br0" timeOffset="74062.5">23220 5101,'21'0,"-21"0,0 0,0-21,0 21,0 0,0 0,0 0,0 0,0 0,-21 0,21 21,-21-21,21 21,-21 1,21-22,0 21,-22-21,22 21,0 0,0-21,0 21,0-21,0 21,0-21,0 0,0 0,0 0,0 0,22 0,-22 0,0 0,21 0,-21 0,0 0,0 0,21 0,-21 0,0 0,0 0,0 0,0 0,0 0,0 0</inkml:trace>
  <inkml:trace contextRef="#ctx0" brushRef="#br0" timeOffset="74421.875">23410 5101,'0'21,"0"-21,0 0,0 0,0 22,0-22,0 21,0 0,0-21,0 21,0-21,0 0,0 0,0 0,0 0,0 0,0 0</inkml:trace>
  <inkml:trace contextRef="#ctx0" brushRef="#br0" timeOffset="74750">23474 4868,'0'0,"0"0,0 0,0 0,0 0,0 0,0 0,0 0,0 0,0 0,0 0,0 0,0 0,0 0,0 0,0 0</inkml:trace>
  <inkml:trace contextRef="#ctx0" brushRef="#br0" timeOffset="75125">23622 4847,'0'21,"0"-21,0 0,0 22,0-1,0 0,0 0,0 0,0 0,-21 22,21-22,0 0,0-21,0 21,0 0,0-21,0 22,0-22,0 0,0 0,0 0,0 21,0-21,0 0</inkml:trace>
  <inkml:trace contextRef="#ctx0" brushRef="#br0" timeOffset="75484.375">23559 5017,'0'0,"0"0,0 0,0 0,0 0,21 0,-21 0,21 0,-21-22,21 22,0 0,0 0,-21 0,22 0,-1 0,-21 0,21 0,-21 0,0 0,0 0,0 0,0 0</inkml:trace>
  <inkml:trace contextRef="#ctx0" brushRef="#br0" timeOffset="75843.75">23791 4995,'0'0,"0"22,0-22,22 0,-22 21,0-21,21 21,-21 0,21-21,-21 21,0-21,21 0,-21 0,0 21,0-21,0 0,0 0,0 0,0 0,0 0,0 0</inkml:trace>
  <inkml:trace contextRef="#ctx0" brushRef="#br0" timeOffset="76468.75">24045 4932,'0'21,"0"-21,0 0,-21 0,21 0,0 21,0-21,-21 21,21-21,-21 22,21-22,-21 21,21 0,-21-21,21 21,0-21,-22 21,22 0,0-21,0 22,-21-22,21 21,-21-21,21 21,0-21,-21 21,21-21,-21 21,21 0,0-21,-21 22,21-1,-22 0,22-21,0 21,0 0,0-21,0 21,-21-21,21 22,0-22,0 0,0 0,0 0,0 0,0 0,0 0,0 0,0 0,0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2T08:40:48.671"/>
    </inkml:context>
    <inkml:brush xml:id="br0">
      <inkml:brushProperty name="width" value="0.05292" units="cm"/>
      <inkml:brushProperty name="height" value="0.05292" units="cm"/>
      <inkml:brushProperty name="color" value="#FF0000"/>
    </inkml:brush>
  </inkml:definitions>
  <inkml:trace contextRef="#ctx0" brushRef="#br0">8742 3810,'21'0,"-21"0,0-21,0 21,0 0,0 0,21 0,-21 0,0 0,0 0,0 0,0 0,0-21,0 21,21 0,-21 0,0 0,0 0,0 0,0 0,0 0,0 0,0 0</inkml:trace>
  <inkml:trace contextRef="#ctx0" brushRef="#br0" timeOffset="718.75">8742 3810,'85'-85,"-85"85,0 0,0 0,0 0,0-21,0 21,0 0,0 0,0 0,0 0,0 0,0 0,0 0,0 0,0 0,0 0,0 0,0 0,0 0,0 0,0 0,0 0,0 0,0 0,0 0,0 0,0 0,0 0,0 0,0 0,0 0,0 0,0 0,0 0,0 0,0 0,0 21,0-21,0 22,21-22,-21 21,0 0,0 0,0 0,0-21,0 21,21 1,-21-1,0 0,0-21,0 21,0-21,0 21,0-21,0 21,0-21,0 0,0 22,0-22,0 21,21-21,-21 21,0-21,0 0,0 21,0-21,0 0,0 0,0 0,0 0,0 0,0 0,0 0,0 0,0 0,0 0,0 0,0 0,-21 0</inkml:trace>
  <inkml:trace contextRef="#ctx0" brushRef="#br0" timeOffset="1750">8848 3704,'-21'0,"21"0,0 0,0 0,0 0,0 0,0 0,0 0,0 0,0 0,0 0,0 0,0 0,0 0,0 0,0 0,0 0,0 0,0 0,0 0,0 0,0 0,0 0,0 0,21-21,-21 21,21-21,-21 21,0-21,0 21,21 0,-21 0,0 0,21-21,-21 21,0 0,0 0,21 0,-21 0,0 0,22 0,-22 0,0 0,21 0,-21 0,21 0,-21 21,0-21,21 21,-21-21,21 0,-21 0,0 21,0-21,21 0,-21 0,0 21,0-21,0 0,0 0,0 21,0-21,0 0,0 22,0-22,0 0,0 21,0-21,0 21,0 0,-21-21,21 21,0-21,0 21,-21 1,21-22,0 21,-21-21,21 0,0 0,-21 21,21-21,-21 0,21 0,0 0,0 21,-22-21,22 0,0 0,0 0,0 0,0 0,0 0,0 0,0 0,0 0,0-21,0 21,0-21</inkml:trace>
  <inkml:trace contextRef="#ctx0" brushRef="#br0" timeOffset="3046.875">9208 3704,'0'0,"0"0,0 0,0 0,0 0,0 0,0 0,0 0,0 0,0 0,0 0,0 0,0 0,0 0,0 0,0 0,0 0,0 0,0 0,0 0,21 0,-21-21,0 21,21-21,-21 21,21 0,-21-21,0 21,0 0,0 0,0 0,21 0,-21 0,21 0,-21 0,0 0,22 0,-22 0,0 0,0 21,21-21,-21 0,0 21,0-21,0 0,0 21,21-21,-21 0,0 0,0 0,0 21,0-21,0 0,0 0,0 0,0 0,0 22,0-22,-21 0,21 21,0-21,0 0,0 21,-21-21,21 0,0 21,0-21,-22 0,22 21,0-21,0 0,-21 21,21-21,0 0,0 0,0 22,0-22,-21 0,21 0,0 21,0-21,0 0,0 0,0 0,0 0,0 21,0-21,0 0,0 0,0 0,0 0,0 0,0 0,0 0,0 0,0 0,0 0,0 0,0 0,0 0,21 0,-21-21,21 21,1 0,-1 0,0-21,0 21,0-22,-21 22,21 0,-21 0,22 0,-22 0,0 0,0 0,0 0,0 0,0 0,0 0,0 0,0 0,0 0,0 0,0 0,0 0,0 0,0 0,0 0,0 0,0 0,0 0</inkml:trace>
  <inkml:trace contextRef="#ctx0" brushRef="#br0" timeOffset="4781.25">10986 3641,'0'0,"0"0,0 0,0 0,0 0,0 0,0 0,0 0,0 0,0 0,0 0,0 0,0 0,0 0,0 0,0 0,0 0,0 0,0 0,0 0,0 0,0 0,0 0,0 0,0 0,0 0,0 21,0-21,0 0,0 0,0 21,0-21,0 21,0-21,0 21,0 1,0-1,0 0,0 0,0 0,0-21,21 21,-21 1,0-22,0 21,0-21,0 21,0-21,0 0,0 21,0-21,0 0,0 21,0-21,21 0,-21 0,0 0,0 0,0 0,0 0,0 0,0 0,21 0,-21 0,21-21,0 0,-21 21,22 0,-22-21,0 21,21 0,-21 0,0 0,0 0,0 0,0 0,0 0,0 0,0 0,21 0,-21 0,0 0,0 0,0 0,0 0,21 0,-21 0,0 0</inkml:trace>
  <inkml:trace contextRef="#ctx0" brushRef="#br0" timeOffset="5359.375">11261 3810,'0'-21,"0"21,0 0,0 0,0 0,0 0,0 0,0 0,0 0,0 0,0 0,0 0,0 0,0 21,0-21,0 0,0 21,0 0,0 1,0-22,21 21,-21 0,0 0,21 0,-21-21,21 0,0 21,-21-21,22 0,-22 0,21-21,0 21,-21-21,0 21,0-21,0 0,0 21,0-21,0-1,0 22,-21-21,21 21,-21 0,21-21,-22 21,22 0,0 0,0 0,0 0,0 0,0 0,0 0,0 0,0 0,0 0,0 0,0 0,22 0,-1-21,0 21</inkml:trace>
  <inkml:trace contextRef="#ctx0" brushRef="#br0" timeOffset="5687.5">11494 3747,'0'0,"21"0,-21 21,0-21,0 21,0 0,0 21,0-20,0-1,0 0,0-21,0 0,0 0,0 0,0 0,0 0,0 0,0 0,21-21,0-22,0 22,0-21,1 21,-1 0,0-1,0 1,-21 21,0 0,0 0,21 0,-21 0,0 21,0 1,0 20,0-21,21 0,-21-21,0 0</inkml:trace>
  <inkml:trace contextRef="#ctx0" brushRef="#br0" timeOffset="5781.25">11726 3831,'0'43,"0"-22,0-21,0 0,0 0,0 0,0 0,0 0,0 0,0 0,0 0</inkml:trace>
  <inkml:trace contextRef="#ctx0" brushRef="#br0" timeOffset="6093.75">11959 3704,'0'0,"0"0,0 0,0 0,-21 0,21 21,0-21,-21 22,21-22,-21 21,21 0,-21-21,21 0,0 0</inkml:trace>
  <inkml:trace contextRef="#ctx0" brushRef="#br0" timeOffset="6265.625">11875 3789,'-22'85,"22"-64,0 0,0-21,0 21,22-21,-1 0,-21 0,21 0,0 0,0-21,-21 0,21 0,-21-1,22 22,-22-21,0 0,0 0,0 0,0 0</inkml:trace>
  <inkml:trace contextRef="#ctx0" brushRef="#br0" timeOffset="6640.625">11980 3577,'0'-21,"0"21,0 0,0 0,0 0,0 0,-21 0,21 0,0 0,0 0,0 21,0-21,0 0,0 21,0-21,0 0,0 22,0-22,0 21,0-21,0 21,0 0,0 0,0 0,0 1,0-1,0 0,0 0,0 0,0-21,0 21,0 1,0-22,0 21,0-21,0 0,0 0,21 0,-21 0,0 0,0-21</inkml:trace>
  <inkml:trace contextRef="#ctx0" brushRef="#br0" timeOffset="10328.125">12192 3768,'0'0,"0"0,0 0,0 0,0 0,0 0,0 0,0 0,0 0,0 0,0 0,0 0,0 0,0 0,0 0,0 0,0 0,0 0,0 0,0 0,0 0,0 0,0 0,0 0,0 0,0 0,0 0,0 0,0 0,0 0,0 0,0 0,0 0,0 0,0 0,0 0,0-21,0 21,0 0,0 0,0 0,0 0,0 0,0 0,0 0,0 0,0 0,-21 0,21 0,0 0,0 0,0 0,0 0,0 0,0 0,0 0,0 21,0-21,0 0,-21 21,21-21,0 0,0 0,0 21,0-21,0 0,0 0,0 0,0 21,0-21,0 0,0 0,0 21,0-21,0 0,0 0,0 22,0-22,0 0,0 0,0 0,0 21,21-21,-21 0,0 0,21 0,-21 0,21 0,-21 0,0 0,21 0,-21 0,22 0,-22 0,0 0,21 0,-21 0,0-21,21 21,-21 0,0-22,0 22,0-21,0 21,0 0,0-21,0 21,0 0,0-21,0 21,0 0,0 0,0 0,0 0,0 0,0 0,-21 0,21 0,0 0,0 0,0 0,0 0,0 0,0 0,0 0,0 0,0-21,0 21,0 0,0 0,21 0,-21 0,21-21,0 21,-21 0,21-22,1 22,-22 0,21-21,-21 21,21 0,-21 0,0 0,21 21,-21 1,21-1,-21 0,0 0,0-21,21 21,-21-21,0 21,0-21,0 0,0 0,0 0,0 0,0 0,0 0,0 0,22-21,-22 21,0-21,21 21,-21-21,21 21,0-21,-21 21,0-21,21 21,-21 0,0 0,0 0,21 0,-21 0,0 0,0 0,22 0,-22 0,21 21,-21-21,0 21,21-21,-21 21,0-21,0 0,21 0,-21 21,0-21,0 0,0 0,0 0,0 0,0 0,0 21,0-21,21 0,-21 0,0 0,0 0,0 0,0 0,0 0,0 0,0 0,0 0,0 0</inkml:trace>
  <inkml:trace contextRef="#ctx0" brushRef="#br0" timeOffset="12000">14245 3768,'0'21,"0"-21,0 0,0 0,0 0,0 0,0 0,0 0,0 0,0 0,0 0,0 0,0 0,0 0,0 21,0-21,0 21,0-21,0 21,0 1,0-22,0 21,0 0,21 0,-21-21,0 21,0-21,0 21,0-21,0 0,0 0,0 0,0 0,0 0,0 0,0 0,0 0,0 0,0 0</inkml:trace>
  <inkml:trace contextRef="#ctx0" brushRef="#br0" timeOffset="12921.875">14436 3725,'0'0,"0"0,0 0,0 0,0 0,0 22,0-22,0 0,0 0,0 21,-21-21,21 0,0 21,0-21,0 21,0-21,0 21,-22 0,22-21,0 22,0-1,0 0,0-21,0 21,0 0,0-21,0 21,0-21,22 22,-22-22,21 0,-21 0,21 0,-21 0,21 0,-21 0,21 0,-21 0,21 0,1 0,-22-22,21 22,0-21,-21 21,21-21,-21 21,0 0,21-21,-21 21,0-21,0 21,0 0,0-21,0 21,0 0,0-22,0 22,0-21,0 21,-21-21,21 21,0-21,0 21,-21-21,21 21,0-21,-21 21,21-22,-21 22,21 0,0-21,-22 21,22 0,0 0,0 0,0 0,-21 0,21 0,0 0,0 0,-21 0,21 0,0 21,0-21,-21 0,21 22</inkml:trace>
  <inkml:trace contextRef="#ctx0" brushRef="#br0" timeOffset="14828.125">17992 3895,'-21'0,"21"0,0 0,0 0,0 0,0 0,0 0,0 0,0 0,0 0,0 0,0 0,0 0,0 0,0 0,0 0,0 0,0 0,0 0,0 0,0 0,0 0,0 0,0 0,0 0,0 0,0-21,0 21,0 0,0 0,0 0,0 0,21-22,-21 22,0 0,21-21,-21 21,21-21,-21 21,21 0,-21-21,21 21,-21 0,22-21,-22 21,21 0,-21 0,0 0,0 0,0 0,0 0,21 0,-21 0,0 0,0 0,0 0,21 0,-21 21,0-21,0 21,0-21,0 21,0-21,0 21,-21 1,21-1,-21-21,21 21,0 0,-21-21,21 0,0 21,0-21,0 0,0 0,0 0,0 0,0 0,0 0,0 0,0 0,0 0,0 0,0 0,21 0,-21 0,21 0,0-21,0 21,0 0,1-21,-1 21,-21 0,21-21,-21 21,0 0,0-21,0 21,0 0,0 0,0 0,0 0,0 0,0 0,0 0,0 0,0 0,0 0</inkml:trace>
  <inkml:trace contextRef="#ctx0" brushRef="#br0" timeOffset="15656.25">18415 3641,'0'0,"0"0,0 0,0 0,0 0,0 0,0 21,0-21,0 21,0-21,0 21,0 0,0 1,0-22,0 21,0-21,0 21,0-21,-21 21,21-21,0 0,0 21,0-21,0 0,0 0,0 0,0 0,0 0,0 0,0 0,21 0,0 0,-21-21,21 21,-21 0,22-21,-22 21,21 0,-21 0,0 0,0 0,21 0,-21 0,0 0,0 0,21 0,-21 0,0 0,21 0,-21 0,0 0,0 0,21 21,-21-21,0 0,0 0,22 0,-22 21,0-21,0 0,0 0,0 21,0-21,0 0,0 22,-22-22,22 21,0 0,0-21,-21 21,21-21,0 0,0 21,0-21,-21 0,21 0,0 21,0-21</inkml:trace>
  <inkml:trace contextRef="#ctx0" brushRef="#br0" timeOffset="16500">18457 3683,'0'0,"0"0,0 0,0 0,0 0,0 0,0 0,0 0,0 0,0 0,0 0,0 0,0 0,0 0,0 0,0 0,0 0,0 0,0 0,0 0,0 0,22 0,-1 0,-21-21,21 21,0 0,0-21,0 21,1 0,-22-21,21 21,-21 0,0 0,0 0,0 0,0 0,0 0,0 0,0 0,0 0,0 0,0 0,0 0,0 0,0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2T08:45:49.281"/>
    </inkml:context>
    <inkml:brush xml:id="br0">
      <inkml:brushProperty name="width" value="0.05292" units="cm"/>
      <inkml:brushProperty name="height" value="0.05292" units="cm"/>
      <inkml:brushProperty name="color" value="#FF0000"/>
    </inkml:brush>
  </inkml:definitions>
  <inkml:trace contextRef="#ctx0" brushRef="#br0">10774 4868,'0'0,"0"0,0 0,0 0,0-21,0 21,0 0,0 0,0 0,0 0,0 0,0 0,0 0,0 0,0 0,0 0,0 0,0-21,0 21,0 0,0 0,0 0,0 0,0 0,0 0,0 0,0 0,0 0,0 0,0 0,0 0,0 0,0 0,0 0,0 0,0 0,0 0,0 0,0 0,0 0,0 0,0 0,0 0,0 0,0 0,0 0,0 0,0 0,0 0,0 0,0 0,0 0,0 0,0 0,0 0,0 0,0 0,0 0,0 0,0 0,0 0,0 0,0 0,0 0,0 0,0 0,0 0,0 0,0 0,0 0,0 0,0 0,0 0,21 0,-21 0,0-21,21 21,-21 0,21 0,-21 0,22 0,-1 0,0 0,0-21,0 21,0 0,1-21,-1 21,-21 0,21 0,0 0,0-22,0 22,1 0,-1 0,0-21,0 21,0 0,-21 0,0 0,21 0,-21 0,0 0,0 0,0 0,0 0,0 0,0 0,0 0,0 0,0 0,-21 0,21 0,0 0,0 21,-21-21,21 0,0 22,-21-22,21 21,-21-21,21 21,-21-21,21 21,-22-21,22 21,-21-21,21 21,0-21,0 22,-21-22,21 21,0-21,-21 21,21-21,0 21,-21-21,21 21,-21-21,21 21,0-21,-22 22,22-1,0-21,-21 0,21 21,0-21,-21 21,21-21,0 0,-21 21,21-21,0 21,-21 1,21-22,-21 21,21-21,0 21,-22-21,22 21,0-21,0 21,-21-21,21 0,0 0,0 21,0-21,0 0,0 0,0 0,0 0,0 0,0 0,0 0,21 0,-21 0,22 0,-22 0,21 0,0 0,0-21,-21 21,21 0,0 0,-21-21,22 21,-22 0,0 0,21 0,-21 0,0 0,0 0,0 0,0 0,0 0,0 0,0 0,0 0,0 0,0 0</inkml:trace>
  <inkml:trace contextRef="#ctx0" brushRef="#br0" timeOffset="1234.375">10859 5059,'0'0,"0"0,0 0,0 0,-22 0,22 0,0 0,0 0,0 0,0 0,0 0,0 0,0 0,0 0,0 0,0 0,0-21,0 21,0 0,0 0,0 0,0 0,0 0,0 0,-21 0,21 0,0-21,0 21,0 0,0 0,0 0,0 0,0 0,0 0,0 0,0 0,0 0,0 0,0 0,0 0,0 0,0 0,0 0,0 0,0 0,0 0,0 0,0 0,0 0,0 0,0 0,0 0,21 0,-21 0,22 0,-22 0,21 0,-21 0,21 0,0-22,-21 22,21 0,0 0,-21 0,22 0,-22 0,21 0,0 0,-21 0,21 0,0 0,-21 0,21 0,-21 0,22-21,-22 21,21 0,-21 0,21 0,-21 0,21 0,-21 0,0 0,0 0,0 0,0 0,0 0,0 0,0 0,0 0,0 0,0 0,0 0,0 0,0 0,0-21,0 21,0 0,0 0,0 0,0 0,0 0,0 0,0 0,0 0</inkml:trace>
  <inkml:trace contextRef="#ctx0" brushRef="#br0" timeOffset="3625">11430 5017,'0'0,"0"0,0 0,0 0,0 0,0 0,-21 0,21 0,0 0,0 0,0 0,0 0,0 0,0 0,0 0,0 0,0 0,0 0,0 0,0 0,0 0,0 0,0 0,0 0,0-22,0 22,0 0,21-21,-21 21,0-21,21 21,-21 0,0-21,0 21,0 0,0 0,0 0,0 0,21 0,-21-21,0 21,22 0,-22 0,0 0,0 0,21 0,-21 0,0-21,0 21,0 0,21 0,-21 0,21 0,-21 0,21 0,-21 0,0 0,0 0,0 0,21 0,-21 0,0 0,0 0,22 0,-22 0,0 0,0 0,21 21,-21-21,0 0,0 0,0 0,21 0,-21 21,0-21,0 0,0 0,21 0,-21 0,0 21,0-21,0 0,21 0,-21 0,0 0,21 0,-21 0,0 21,0-21,22 0,-22 0,0 0,0 0,21 0,-21 0,0 0,0 0,21 0,-21 0,0 0,21 21,-21-21,0 0,21 0,-21 0,0 0,0 0,21 0,-21 0,0 0,22 0,-22 0,0 0,0 0,0 0,0 0,0 0,0 0,0 0,0 0,0 0,0 0,0 0,21 0,-21 0,0 0,0 0,0 0,0 0,21 0,-21 0,21 0,-21 0,0 0,21 0,0 0,-21 0,0 0,22 0,-22 22,0-22,0 0,21 0,-21 0,0 0,0 0,0 0,0 0,0 0,0 0,0 0,0 0,0 0,0 0,21 0,-21 0,0 0,0 0,0 0,0 0,0 0,21 0,-21 0,0 0,0 0,0 0,0 0,0 0,0 0,0 0,0 0,0 0,0 0,0 0,0 0,0 0,0 21,0-21</inkml:trace>
  <inkml:trace contextRef="#ctx0" brushRef="#br0" timeOffset="4718.75">12086 4911,'0'21,"0"-21,0 0,0 0,0 0,0 0,0 0,0 0,0 0,0 0,0 0,0 0,0 0,0 0,0 0,0 0,0 0,0 0,0 0,0 0,0 0,0 0,0 0,0 0,0 0,0 0,21 0,-21 21,0-21,0 0,22 0,-22 0,0 0,21 0,-21 21,0-21,0 0,0 0,21 0,-21 0,0 0,0 0,0 0,0 0,0 0,0 0,0 21,0-21,0 0,0 0,0 0,0 0,0 0,0 0,0 0,0 0,0 22,0-22,0 0,0 0,0 0,0 21,0-21,-21 0,21 0,0 0,0 0,0 21,0-21,-21 0,21 0,0 0,0 0,0 0,0 21,0-21,0 0,-22 0,22 0,0 0,0 0,0 0,0 0,0 21,0-21,0 0,-21 0,21 0,0 21,0-21,0 0,0 0,0 0,0 0,0 0,0 0,0 0,0 0,0 0,0 0,0 0,0 0,0 0,0 0,-21 0,21 0</inkml:trace>
  <inkml:trace contextRef="#ctx0" brushRef="#br0" timeOffset="5890.625">12340 4868,'0'0,"0"0,0 0,0 0,0 0,0 0,0 0,0 0,0 0,0 0,0 0,0 0,0 0,0 0,0 22,0-22,0 0,0 0,0 21,0-21,0 0,0 21,0-21,0 0,0 21,0-21,0 21,0-21,0 0,0 21,0 1,0-22,0 21,0-21,0 21,0-21,0 21,0-21,0 21,0-21,0 21,0-21,0 22,0-22,0 21,0-21,0 0,0 21,0-21,0 0,0 21,0-21,0 21,0-21,0 21,0-21,0 22,0-22,0 0,0 21,0-21,0 21,0-21,0 0,0 21,0-21,0 21,0-21,0 21,0-21,0 22,0-22,0 0,0 0,0 0,0 0,21 0,-21 0,0 0,0 0,0 0,0 0,0 0,0 0,0 0,0 0,0 0,0 0,0 0,0 0,0 0,0 0</inkml:trace>
  <inkml:trace contextRef="#ctx0" brushRef="#br0" timeOffset="11609.375">12425 4890,'0'0,"0"0,0 0,0 0,0 0,0 0,0 0,0 0,0 0,0 0,0-22,0 22,0 0,0 0,0 0,21 0,-21 0,0 0,0 0,21 0,-21 0,0-21,0 21,21 0,-21 0,22 0,-22 0,0 0,21 0,-21 0,0 0,21 0,-21 0,21 0,-21 0,21 0,-21 0,21 0,-21-21,0 21,22 0,-22 0,21 0,-21 0,0 0,21 0,-21 0,21 0,-21 0,21-21,0 21,-21 0,22 0,-22 0,21 0,0 0,-21-21,21 21,0 0,0 0,-21 0,22 0,-22 0,21 0,-21 0,21 0,-21 0,21 0,-21 0,21 0,-21 0,21 0,-21 0,22-21,-1 21,0 0,0 0,-21 0,21 0,0 0,1 0,-1 0,-21 0,21 0,-21 0,21 0,-21 0,21 0,-21 0,21 0,-21 0,22 0,-22-22,21 22,-21 0,21 0,0 0,0 0,-21 0,21 0,1-21,-1 21,0 0,0 0,0 0,0 0,-21 0,22 0,-22 0,21 0,-21 0,21 0,0 0,-21 0,21 0,0 0,1 0,-1 0,-21-21,21 21,0 0,0 0,-21 0,21 0,1 0,-1 0,-21 0,21 0,0 0,-21 0,21 0,0 0,1 0,-22 0,21 0,0-21,0 21,-21 0,21 0,0 0,1 0,-22 0,21 0,-21 0,21 0,0 0,0 0,-21 0,21 0,1 0,-1 0,0 0,0 0,0 0,0 0,1 0,-1 0,-21 0,21 0,0 0,-21 0,21 0,-21 0,21 0,-21 0,22 0,-1 0,-21 0,21 0,0 0,-21 0,21 0,-21 0,21 0,1 0,-1 0,-21 21,21-21,0 0,0 0,-21 0,21 0,1 0,-1 0,0 21,0-21,0 0,-21 0,21 21,1-21,-1 0,-21 0,21 0,0 0,0 0,0 0,1 0,-1 0,0 0,0 0,0 0,0 0,1 0,-1 0,0 0,-21 22,21-22,0 0,0 0,-21 0,22 0,-1 0,0 0,0 0,-21 0,21 0,0-22,1 22,-1 0,0 0,0 0,0 0,0 0,22-21,-22 21,0 0,21 0,-20 0,20 0,-21 0,0 0,0 0,1 0,-1 0,0-21,0 21,-21 0,21 0,-21 0,0 0,0 0,0 0,21 0,-21 0,0 0,0 0,0 0,0 0,0 0,0 0,0 0,0 0,0 0,0 0,0 0,0 0,0 0,0 0,0 0,0 0,0 0,0 21,0-21,0 0,0 0,0 0,0 21,0-21,0 0,0 22,-21-22,21 21,0-21,0 21,0 0,0 0,0 0,-21 1,21-1,0 0,0-21,0 21,0 0,0 0,0 1,0-22,0 21,0 0,0-21,0 21,0-21,-21 0,21 21,0-21,0 0,0 21,0-21,0 22,0-1,0 0,0 0,0-21,0 21,0-21,0 21,0-21,0 22,0-22,0 21,0-21,0 0,0 0,0 0,0 0,0 0,0 0,-21 0,21 0,-21 0,-1 21,22-21,-21 0,0 0,21 21,-21-21,0 0,0 0,-1 0,1 21,0-21,21 0,-21 0,0 0,21 21,-21-21,-1 0,1 0,21 0,-21 0,0 0,0 0,0 0,21 0,-22 22,1-22,21 0,-21 0,0 21,21-21,-21 0,0 21,21-21,-22 0,1 0,0 21,21-21,-21 0,0 0,0 21,-1-21,1 21,0-21,0 0,0 22,0-22,-1 0,22 21,-21-21,0 0,0 0,0 0,21 21,-21-21,-1 0,1 0,21 0,-21 0,0 0,0 0,0 0,21 21,-22-21,1 0,0 0,0 0,0 21,0-21,21 0,-22 0,1 0,0 0,0 0,21 0,-21 0,0 0,-1 0,1 0,21 0,-21 0,0 0,21 0,-21 0,21 0,-21 0,-1 0,22 0,-21 0,0 0,21 0,-21 0,0 0,21 0,-21 0,-1 0,22 0,-21 0,0 21,0-21,0 0,21 0,-21 0,-1 0,1 0,0 0,0 0,21 0,-21 0,0 0,-1 0,22 0,-21 0,0 22,0-22,0 0,0 0,-1 0,1 0,21 0,-42 0,21 0,0 0,-1 0,1 0,21 0,-21 0,0 0,21 0,-21 0,0 0,-1 0,22 0,-21 0,0 0,0 21,0-21,-22 0,22 0,0 0,-21 0,21 0,-1 0,1 0,0 0,0 0,21 0,-21 0,21 0,-21 0,21 0,-22 0,22 0,-21 0,21 0,-21 0,21 0,-21 0,21 0,-21 0,21 0,-21 0,-1 0,22 0,-21 0,0 0,0 0,21 0,-21 0,0 0,21 0,0 0,-22 0,22 0,-21 0,21 0,-21 0,21 0,-21-21,21 21,0 0,-21 0,21 0,-21 0,21 0,0 0,0 0,-22 0,22 0,-21 0,21 0,-21-22,21 22,-21 0,21 0,-21 0,21 0,-21 0,21 0,0 0,-22 0,22 0,0 0,-21 0,0 0,0 0,21 0,-21 0,21 0,-21 0,21 0,-22 0,1 0,21 0,-21 0,0 0,21 0,-21 0,21 0,0 0,-21 0,21 0,-22 0,22 0,-21 0,21 0,-21 0,21 0,0 0,0 0,0 0,0 0,0 0,0 0,-21 0,21 0,0 0,0 0,0 0,0 0,0 0,0 0,0 0,0 0,0-21,0 21,0 0,0 0,0 0,0 0,0 0,0 0,0-21,0 21,0 0,0 0,0 0,0 0,0-21,0 21,0 0,0 0,0 0,0-21,0 21,0 0,0-21,0 21,0-22,0 1,0 21,0-21,0 0,0 21,0 0,0 0,0 0,0 0,0-21,0 21,0 0,21 0,-21 0,0 0,0 0,0 0,0 0,0 0,0 0,0 0,0 0,0-21,0 21,0 0,0 0,0 0,0 0,0 0,-21-22,21 22,0 0,0 0,0 22</inkml:trace>
  <inkml:trace contextRef="#ctx0" brushRef="#br0" timeOffset="13312.5">12785 5122,'0'0,"0"0,0 0,0 0,0 0,0 0,0 0,0 0,0 0,0 0,0 0,0 0,0 0,0 0,0 0,0 0,0 0,0 0,0 0,0 0,0 0,0 0,0 0,0 0,0 0,0 0,-21 0,21 0,0 0,0 0,0-21,0 21,0 0,0 0,0 0,-22 0,22 0,0 0,-21 0,21 0,0 0,-21 0,21 0,-21 21,21-21,0 0,-21 0,21 0,0 0,-21 0,21 0,-22 22,22-22,-21 0,21 21,0-21,-21 0,21 21,0-21,0 0,0 0,0 0,-21 21,21-21,0 0,0 0,0 21,0-21,0 0,0 0,0 0,0 0,0 0,0 21,0-21,21 0,-21 0,21 0,-21 0,0 0,21 0,-21 0,22 0,-22 0,0 0,21 0,-21 0,0 0,21 0,-21 0,0 0,21 0,-21 0,0 0,21 0,-21 0,0 0,0 0,0 0,0 0,0 22,0-22,0 0,0 0,0 0,0 0,0 21,0-21,0 0,-21 21,21-21,0 0,-21 21,21-21,-21 0,21 21,0-21,-21 21,21-21,-22 22,22-22,0 0,-21 21,21-21,0 0,0 0,0 0,0 0,0 0,0 0,0 0,0 0,0 0,0 0,0 0,0 0,0 0,0 0,0 0,0 0,0 0,0 0,0 0,0 0,0 0,0 0,0 0</inkml:trace>
  <inkml:trace contextRef="#ctx0" brushRef="#br0" timeOffset="14375">12848 5249,'0'0,"0"0,0 0,0 0,0 0,0 0,0 0,0 0,0 0,0 0,0 0,0 0,0 0,0 0,0 0,0 0,0 0,0 0,0 0,0 0,0 0,0 0,0 0,0 0,0 0,0 0,0 0,0 0,0 0,0 0,0 0,0 0,0 0,0 0,0 0,0 0,0 22,0-22,0 0,0 21,0-21,0 0,0 0,0 0,0 21,0-21,0 0,0 0,0 21,0-21,0 0,0 21,0-21,0 0,0 21,0-21,0 0,0 0,0 0,0 0,0 0,0 0,0 0,0 0,0 0,0 0,0 0,0 0,0 0,0 0,0 0,0 0,0 0,0 0,0 0,0 0,0 0,0 0,0 0,0 0,0 0,0 0,0 22,0-22</inkml:trace>
  <inkml:trace contextRef="#ctx0" brushRef="#br0" timeOffset="15875">13250 5059,'0'0,"0"0,0 0,0 0,22 0,-22 0,0 0,0 0,0 0,0-21,0 21,0 0,0 0,0 0,0 0,0 0,0 0,0 0,0 0,0 0,0 0,0 0,0 0,0 0,0 0,0 0,0 0,0 0,0 0,-22 0,22 0,0 0,-21 21,21-21,-21 0,21 0,0 21,-21-21,21 0,0 0,0 21,0-21,0 0,-21 0,21 0,0 21,0-21,0 0,0 0,0 0,0 0,0 0,0 0,0 22,0-22,21 0,-21 0,0 0,21 0,-21 0,0 0,21 0,-21 0,0 0,21 0,-21 0,0 21,22-21,-22 0,0 0,0 0,0 0,21 0,-21 0,0 21,0-21,0 0,0 0,0 0,0 0,0 0,0 0,0 0,0 0,0 21,0-21,0 0,0 0,-21 0,21 21,0-21,0 0,0 0,-22 21,22-21,0 0,-21 0,21 22,0-22,0 0,0 0,0 0,0 0,0 0,-21 0,21 0,0 0,0 0,0 21,0-21,0 0,0 0,0 0,0 0,0 0,0 0,0 0,0 0</inkml:trace>
  <inkml:trace contextRef="#ctx0" brushRef="#br0" timeOffset="17171.875">13356 5144,'0'0,"0"0,0 0,0 0,0 0,0 0,0 0,0 0,0 0,0 0,0 0,0 0,0 0,0 0,0 0,0 0,0 0,0 0,0 0,0 0,0 0,21 0,-21 0,0 21,0-21,0 0,0 0,0 0,0 21,0-21,0 0,0 0,0 0,0 21,0-21,0 0,0 0,0 0,0 0,0 0,0 0,0 0,0 0,0 0,0 0,0 0,0 0,0 0,0 0,22-21,-22 21,0-21,0 21,21 0,-21 0,0-21,0 21,0 0,0 0,0 0,21 0,-21 0,0 0,0 0,0 0,0 0,0 0,21 0,-21 0,0 0,0 0,0 21,0-21,0 0,0 0,0 21,0-21,0 0,0 0,0 0,0 0,0 0,0 0,0 0,0 0,0 0,0 0,0 0,0 0,0 0,0 0,0 0,0 0,0 0,0 0,21-21,-21 21,0 0,0 0,0 0,0 0,0 0,0 0,0 0,0 0,0 0,0 0,0 0,0 0,0 0,0 0,0 0,0 0,0 0,21 0,-21 0,0 0,0 0,0 0,0 21,0-21,0 0,0 0,0 0,0 0,0 0,0 0,0 0,0 0,0 0,0 0,0 0,0 0,0 0,0 0,0 0,0 0,0 0,22 0,-22 0</inkml:trace>
  <inkml:trace contextRef="#ctx0" brushRef="#br0" timeOffset="17546.875">13653 5122,'0'0,"0"0,0 0,0 0,0 22,0-22,0 0,0 0,0 0,0 0,0 0,0 21,0-21,0 0,0 0,0 21,0-21,0 0,0 21,0-21</inkml:trace>
  <inkml:trace contextRef="#ctx0" brushRef="#br0" timeOffset="17906.25">13653 5122,'0'-84,"0"84,0 0,0 0,0 0,0 0,0 0,0 0,0 0,0 0,0 0,0 0,21 0,-21 0,0 0,0 0,21 0</inkml:trace>
  <inkml:trace contextRef="#ctx0" brushRef="#br0" timeOffset="18343.75">13822 4911,'0'0,"0"0,0 0,0 0,0 0,0 21,0-21,21 21,-21 0,0 0,0 1,0-1,0 0,0 0,0 0,0 0,0-21,0 22,0-22,0 0,0 0,0 0,0 21,0-21</inkml:trace>
  <inkml:trace contextRef="#ctx0" brushRef="#br0" timeOffset="19343.75">13801 5080,'-21'0,"21"0,0 0,0 0,0-21,0 21,21 0,-21 0,21-21,-21 21,21 0,-21 0,21 0,-21-21,21 21,1 0,-22 0,0 0,21-22,-21 22,0 0,0-21,0 21,21 0,-21-21,0 21,0 0,21-21,-21 21,0-21,0 21,0 0,0 0,0-21,0 21,0 0,0 0,0 0,0 0,0 0,0 0,0 0,0 0,0 0,0 0,-21 0,21 21,0-21,0 21,0 0,0 0,-21 0,21 1,0 20,0-21,0 0,0 22,-21-43,21 21,0-21,0 21,0-21,0 0,0 0,0 0,0 0,0 0,0 0,21-21,0 0,-21-1,21 22,0-21,0 0,1 0,-22 21,0 0,21 0,-21-21,0 21,0 0,0 0,0 0,0 0,0 0,0 0,0 0,0 0,0 21,0-21,0 0,0 0,0 21,0-21,0 21,0-21,0 0,0 21,21-21,-21 22,0-22,0 0,0 21,21-21,-21 21,0-21,21 21,-21-21,0 0,0 21,0-21,21 0,-21 0,0 0,0 0,0 0,0 0,0 0,0 0,0 0,0 0</inkml:trace>
  <inkml:trace contextRef="#ctx0" brushRef="#br0" timeOffset="20093.75">14372 5059,'0'0,"0"0,0 0,0 0,0 0,0 0,0 0,0 0,0 0,0 0,0 0,0 0,21 0,-21 0,0 0,22 0,-22 0,21 0,-21 0,21 0,-21 0,21 0,0-21,-21 21,0 0,21 0,-21 0,0 0,0 0,0 0,0 0,0 0,0 0,0 0,-21 0,21 0,0 0,0 0,0 0</inkml:trace>
  <inkml:trace contextRef="#ctx0" brushRef="#br0" timeOffset="20578.125">14711 4995,'0'22,"0"-22,0 0,21 0,-21 0,0 0,21 0,-21 0,21 0,-21 0,22-22,-1 22,-21 0,21 0,-21 0,21 0,-21 0,0 0,0 0,0 0,0 0,0 0,0 0,0 0,0 0,0 0,0 0,0 0,0 0</inkml:trace>
  <inkml:trace contextRef="#ctx0" brushRef="#br0" timeOffset="21078.125">14986 4995,'0'0,"0"0,0 0,0 0,0 0,0 0,0 0,0 0,0 0,21 0,-21 0,0 0,21 0,-21 0,22 0,-22 0,0 0,0 0,0-21,0 21,0 0,21 0,-21 0,0 0,0 0</inkml:trace>
  <inkml:trace contextRef="#ctx0" brushRef="#br0" timeOffset="23781.25">15536 5122,'0'0,"0"0,0 0,0 0,0 0,0 0,0 0,0 0,0 0,0 0,0 0,0 0,0 0,0 0,0 0,0 0,0 0,0-21,0 21,0 0,0 0,-21 0,21 0,0 0,0 0,0 0,0-21,0 21,0 0,0 0,0 0,0-21,0 21,0 0,0 0,0-21,0 21,0 0,0 0,0 0,0 0,0 0,0 0,0 0,0 0,0 0,0 0,0 0,0 0,0 0,0 0,0 0,0 0,0 0,0 0,0 0,0 0,0 0,0 0,0 0,0 0,0 0,0 0,0 0,0 0,0 0,0 0,0 0,0 0,0 0,0 0,0 0,0 0,0 0,0 0,0 0,0 0,0 0,0 0,0 0,0 0,0 0,0 0,0 0,0 0,0 0,0 0,0 0,0 0,0 0,0 0,0 21,0-21,0 0,21 0,-21 0,0 0,22 0,-22 0,0 0,21 0,-21 0,0 0,0 0,21 0,-21 0,21 0,-21 0,21 0,-21 0,0 0,21 0,-21 0,22 0,-22 0,0 0,21 0,-21 0,0 0,21 0,-21 0,0 0,21 0,-21 0,0 0,21 0,-21 0,0 0,21 0,-21 0,0 0,22 0,-22 0,0 0,0 0,21 0,-21 0,0 0,21 0,-21 0,0 0,21 0,-21 0,0 0,21 0,-21 0,21 0,-21 0,22 0,-1-21,-21 21,21 0,-21 0,21-21,-21 21,0 0,0 0,21 0,-21 0,0 0,0 0,0 0,0 0,21 0,-21 0,0 0,22 0,-22 0,21 0,-21 0,0 0,0 0,0 0,0 0,0 0,0 0,0 0,0 0,0 0,0 0,0 0,0 0,0 0,0 0,0 0,0 0,0-22,0 22,0 0,0 0,0 0,-21 0,21 0,0 0,-22 0</inkml:trace>
  <inkml:trace contextRef="#ctx0" brushRef="#br0" timeOffset="24734.375">15981 4932,'0'0,"0"0,0 0,0 0,0 0,0 0,0 0,0 0,0 0,0 0,0 0,0 0,0 0,0 0,0 0,0 0,0 0,0 0,0 21,21-21,-21 0,0 0,0 0,21 21,-21-21,0 0,21 0,-21 0,0 0,22 0,-22 0,0 21,21-21,-21 0,0 0,0 0,0 0,0 0,0 0,0 0,0 0,0 22,0-22,21 0,-21 0,0 21,0-21,0 0,0 0,0 0,0 0,0 21,0-21,0 0,0 0,0 0,0 0,0 0,0 0,0 0,0 0,0 0,0 0,0 21,0-21,0 0,0 0,0 0,0 0,0 0,0 0,-21 21,21-21,0 0,0 0,-21 0,21 0,0 21,0-21,0 0,0 0,0 0,0 0,0 0,0 0,0 0,0 0,0 0,-22 0,22 0,0 0</inkml:trace>
  <inkml:trace contextRef="#ctx0" brushRef="#br0" timeOffset="28421.875">16256 4784,'0'0,"0"0,0 0,0 0,0 0,0 0,0 0,0 0,0 0,0 0,0 0,0 0,0 0,0 0,0 21,0 0,0-21,0 21,0 0,0 1,0-1,0 0,0-21,0 21,0 0,0-21,0 21,0-21,0 22,-21-1,21 0,0-21,0 21,0 0,0 0,0-21,0 22,0-1,0-21,0 21,0 0,0-21,0 21,0 0,0-21,0 22,0-1,0 0,0 0,0 0,0 0,0 1,0-1,0-21,0 21,0-21,0 21,0-21,0 0,0 0,0 0,0 21,0-21,0 0,0 0,0 0,0 0,0 0,0 0,0 0,0 0,21 0,-21 0,21 0,-21 0,21-21,-21 21,0 0,0 0,22 0,-22 0,21 0,-21 0,21 0,0-21,0 21,0 0,1-21,-1 21,0 0,0 0,0-21,0 21,1 0,-1 0,0-22,0 22,-21 0,0 0,21 0,-21 0,21 0,1-21,-1 21,0 0,0 0,21 0,-20-21,-1 21,0 0,21 0,-42 0,21 0,1 0,-1-21,0 21,0 0,0 0,0 0,1 0,-1-21,21 21,-21 0,0 0,1 0,-1 0,0-21,0 21,0 0,0 0,-21 0,22 0,-1 0,0 0,-21-22,21 22,-21 0,21 0,-21 0,21 0,-21 0,22 0,-22 0,21 0,0-21,-21 21,21 0,0 0,0 0,-21 0,22 0,-1 0,-21 0,21 0,0 0,-21 0,21 0,-21 0,21 0,1 0,-22 0,21 0,0 0,-21 0,21 0,0 0,0 21,1-21,-1 0,-21 0,21 0,0 0,0 0,0 0,1 0,-1 0,-21 0,21 0,0 0,-21 0,21 22,0-22,-21 0,22 0,-1 21,0-21,0 0,0 0,0 0,1 0,-1 0,-21 0,21 0,0 21,0-21,0 0,1 0,-1 0,0 0,0 0,0 0,0 0,-21 0,22 0,-22 0,21 0,-21 0,21 0,0 0,-21 0,21 0,0 0,1 0,-1 0,21 0,-21 0,0 0,1 0,-1 0,0 0,21 0,-21 21,1-21,-1 0,0 0,0 0,0 0,0 0,-21 0,0 0,22 0,-22 0,0 0,0 0,0 21,21-21,-21 0,0 0,21 0,-21 0,0 0,0 0,21 0,-21 0,0 0,0 0,0 0,0 0,0 0,0 0,0 0,0 0,0 0,0 0,0 0,0-21,0 0,0 0,-21 0,21-1,0 1,0 0,-21-21,21 21,0-1,0-20,0 0,-21 21,21-22,0 1,0 0,0 20,-22 1,22 0,0 0,0 0,0 0,0-1,0 1,0 0,0 21,0-21,0 21,0-21,0 21,0 0,0 0,0 0,0 0,0-21,-21 21,21 0,0 0,0 0,0-22,0 22,-21-21,21 21,-21 0,21-21,0 21,-21 0,0 0,-1 0,1 0,0 0,0 0,0 0,-22 0,22 0,0 21,0-21,-21 0,20 0,1 0,0 0,21 0,-21 0,0 0,0 0,-22 0,22 0,0 21,0-21,-22 0,22 0,-21 22,21-22,0 21,-22-21,22 0,0 21,0-21,0 0,-1 0,1 21,21-21,-21 0,0 0,0 0,0 0,-1 0,1 0,0 21,0-21,0 0,-22 0,22 21,0-21,0 0,0 0,0 0,-1 22,22-22,-21 0,0 0,0 0,0 0,0 0,21 21,-22-21,-20 0,21 21,0-21,0 0,-1 21,1-21,0 0,0 21,0-21,-22 0,22 21,0-21,21 22,-21-22,0 0,0 0,21 0,-22 0,22 0,-21 0,0 0,21 0,-21 0,0 0,21 0,-21 0,21 0,-22 0,1 21,0-21,0 0,0 0,0 0,-1 0,1 0,0 0,0 21,0-21,0 0,-1 0,22 0,-21 0,0 0,0 0,21 0,-21 0,21 0,-21 0,21 0,-22 0,22 0,-21 0,0 0,21 0,-21 0,0 0,21 0,-21 0,21 0,0 0,0 0,-22 0,22 0,0 0,-21 0,0 0,0 0,21 21,-21-21,21 0,-21 0,21 0,0 0,0 0,0 0,0 0,0 0,0 0,0 0,0 0,0 0,0 0,0 0</inkml:trace>
  <inkml:trace contextRef="#ctx0" brushRef="#br0" timeOffset="29531.25">16722 5144,'0'0,"0"0,0 0,0 0,0 0,0 0,0 0,0 0,0 0,0-22,0 22,-21 0,21 0,0 0,0 0,0 0,0 0,0 0,0 0,-22 0,22 0,0 0,-21 0,21-21,0 21,-21 0,21 0,0 0,-21 0,21 0,0 0,0 0,-21 0,21 21,-21-21,21 0,-22 0,22 22,-21-22,21 0,0 21,-21-21,21 0,0 0,0 0,0 21,0-21,0 0,0 0,0 0,0 0,0 21,0-21,21 0,-21 0,0 21,21-21,-21 0,22 0,-22 0,0 21,21-21,-21 0,0 0,0 0,21 0,-21 22,0-22,0 0,0 0,0 0,0 0,0 0,0 21,0-21,0 0,0 0,-21 21,21-21,0 0,0 21,-21-21,21 0,-22 21,22-21,-21 0,21 21,-21-21,21 0,-21 0,21 0,0 0,0 0,0 0,0 0,0 0,0 0,0 0,0 0</inkml:trace>
  <inkml:trace contextRef="#ctx0" brushRef="#br0" timeOffset="31156.25">16870 5101,'-21'0,"21"0,0 0,0 0,0 0,0 0,0 0,0 0,0 0,0 0,0 0,0 0,0 0,0 0,0 0,0 0,0 0,0-21,0 21,21 0,-21-21,21 21,-21 0,21 0,-21 0,21-21,-21 21,22 0,-22 0,0 0,21 0,-21 0,0 0,0 0,0 0,0 0,0 0,0 0,0 0,0 0,0 0,21 0,-21 0,0 0,0 0,0 0,0 21,0-21,0 0,0 21,0-21,0 0,-21 21,21-21,0 0,0 0,0 21,0-21,0 0,0 0,-21 0,21 0,0 22,0-22,0 0,0 0,0 0,0 0,0 21,0-21,-22 0,22 0,0 21,0-21,0 0,0 0,0 0,0 0,0 21,0-21,0 0,0 0,-21 0,21 0,0 21,0-21,0 0,0 0,0 0,0 0,0 0,0 0,0 0,0 21,0-21,0 0,0 0,0 0,0 22,0-22,0 0,0 0,0 0,0 0,0 0,0 0,0 0,0 0,0-22,0 22,21 0,-21 0,0 0,22 0,-22-21,0 21,21 0,-21 0,0 0,21 0,-21-21,0 21,21 0,-21 0,0 0,0 0,0 0,0 0,21 0,-21-21,0 21,0 0,0 0,0 0,0 0,0 0,0 0,0 0,0 0,0 0,0 0,0 0,0 0,21 0,-21 0,0 0,0 0,0 0,0 0,0 0,0 0,0 0,0 0,0 0,0 0,0 0,0 0,0 0,0 0,0 0,0 0,0 0</inkml:trace>
  <inkml:trace contextRef="#ctx0" brushRef="#br0" timeOffset="32421.875">17441 5122,'0'0,"0"-21,0 21,0 0,0 0,0 0,0 0,0 0,0 0,0 0,0 0,0 0,0 0,0 0,0 0,0 0,0-21,0 21,0 0,0 0,0 0,0 0,0 0,0 0,0 0,0 0,0 0,0 0,0 0,22 0,-22-21,21 21,0 0,0 0,-21-21,21 21,0 0,-21 0,22 0,-22-21,21 21,-21 0,0 0,0 0,0 0,0 0,0 0,0 0,0 0,0 0,0 0,0 0,0 0,0 0,0 0,0 0</inkml:trace>
  <inkml:trace contextRef="#ctx0" brushRef="#br0" timeOffset="32828.125">17886 4953,'0'0,"0"0,0 0,0 0,0 0,0 0,0 0,0 0,21 0,-21 0,0 0,21 0,-21 0,21 0,-21 0,22 0,-22 0,21-21,0 21,-21 0,0 0,21 0,-21 0,0 0,0 0,0 0,0 0,0 0,0 0,0 0,0 0</inkml:trace>
  <inkml:trace contextRef="#ctx0" brushRef="#br0" timeOffset="33156.25">18225 4911,'0'0,"0"0,0 0,0 0,0 0,0 0,0 0,0 0,0 0,0 0,0 0,0 0,0 0</inkml:trace>
  <inkml:trace contextRef="#ctx0" brushRef="#br0" timeOffset="35265.625">18733 4974,'0'0,"0"0,0 0,-22 0,22 0,0 0,0-21,0 21,0 0,0 0,0-21,0 21,0 0,22 0,-22 0,21-21,-21 21,0 0,21 0,-21 0,21 0,-21 0,0 0,0 0,0 21,0-21,0 0,0 21,0-21,-21 0,21 21,-21-21,21 0,-21 0,21 0,0 0,0 0,0 0,0 0,0 0,0-21,21 21,-21-21,21 21,0 0,-21-21,0 21,0 0,0 0,0 0,0 0,0 21,0 0,-21-21,21 21,-21 0,0-21,21 0,-22 22,22-22,0 0,0 0,0 0,0 0,0 0,0-22,0 22,0-21,22 21,-22 0,21-21,-21 21,0 0,0 0,0 0,0 0,0 0,0 0,0 0,0 0,0 0,0 0,0 0,0 0,0 0,0 0,0 0,0 0,0 0,0 0,0 0,0 0,0 0,0 0,0 0,0 0,0 0,0 0,0 0,0 0,0 0,0 0,0 0,0 0,0 0,0 0,0 0,0 0,0 0,0 0,0 0,0 0,0 0,0 0,0 0,0 0,0 0,0 0,0 0,0 0,0 0,0 0,0 0,21 0,-21 0,0 0,0 0,0 0,21 0,-21 0,0 0,21 0,-21 0,0 0,21 0,-21 0,22 0,-22 0,21 0,-21 0,21 0,-21 0,21 0,0 0,-21 0,21 0,-21 0,22 0,-22 0,0 0,21 0,-21 0,21 0,-21 0,21 0,-21 0,21 0,-21 21,21-21,-21 0,22 0,-22 0,21 0,0 0,-21 0,21 0,-21 0,0 0,21 0,-21 0,21 0,-21 0,0 0,22 0,-22 0,21 0,-21 0,0 0,21 0,-21 0,21 0,-21 0,21 0,0 21,-21-21,22 0,-22 0,21 0,-21 0,21 0,-21 0,0 0,21 0,-21 0,0 0,0 0,0 0,0 0,0 0,0 0,0 0,0 0,0 0,0 0,0 0,0 0,0 0,0 0,0 0,0 0,0 0,0 0,0 0,0 0</inkml:trace>
  <inkml:trace contextRef="#ctx0" brushRef="#br0" timeOffset="35859.375">19368 4911,'0'0,"0"-21,0 21,0 0,0 0,0 0,0 0,0 0,0 0,0 0,0 0,0 0,0 0,0 0,0 0,0 0,0 0,0 0,0 0,0 0,0 0,0 0,21 0,0 0,-21 21,21-21,0 0,-21 0,21 21,-21-21,22 0,-22 21,21-21,-21 0,0 0,0 0,0 0,0 0,0 0,0 0,0 0,0 0,0 0,0 0,0 21,0-21,-21 0,21 21,-22-21,1 22,0-22,0 21,0 0,0-21,-1 21,1 0,0 0,0 1</inkml:trace>
  <inkml:trace contextRef="#ctx0" brushRef="#br0" timeOffset="37781.25">20066 4974,'0'0,"0"0,0 0,0 0,0 0,0 0,0-21,0 21,0 0,0 0,0 0,0 0,0 0,0 0,0 0,0-21,0 21,0 0,0 0,0 0,0 0,0 0,0-21,-21 21,21 0,0 0,0 0,0 0,-21 0,21 0,0 0,0 0,0 0,-21 0,21 0,0 0,0 0,-22 0,22 0,-21 0,21 0,-21 0,21 0,-21 0,21 0,-21 21,21-21,0 0,-21 0,21 21,-22-21,22 0,-21 21,21-21,0 0,0 0,0 0,0 21,0-21,0 0,0 22,0-22,0 0,0 21,0-21,0 0,21 21,-21-21,0 0,22 21,-22-21,21 0,-21 0,0 0,21 21,-21-21,0 0,21 0,-21 0,0 0,21 21,-21-21,0 0,0 0,0 0,0 22,0-22,0 0,0 0,0 21,0-21,0 0,0 21,0-21,0 0,0 0,-21 0,21 21,0-21,0 0,-21 0,21 0,-21 21,0-21,21 0,0 21,-22-21,22 0,0 0,0 0,0 0,0 0,0 0,0 0,0 0,0 0,0 0,0 0,0 0,0-21</inkml:trace>
  <inkml:trace contextRef="#ctx0" brushRef="#br0" timeOffset="39078.125">20066 5101,'0'0,"0"0,0 0,0 0,0 0,0 0,0 0,0 0,0 0,0 0,21 0,-21 0,0 0,0 0,21 0,-21 0,22 0,-22-21,21 21,-21 0,21 0,-21 0,21 0,-21 0,0 0,0 0,0 0,21 0,-21 0,0 0,0 0,0 0,0 21,0-21,0 0,0 0,0 21,-21-21,21 0,0 22,-21-22,21 0,0 21,-21-21,21 0,0 0,0 21,0-21,0 0,0 0,0 0,0 0,0 0,0 0,0 0,0 0,0 0,0 0,0 0,21 0,-21 0,21 0,-21 0,0 0,21 0,-21 0,0 0,0 0,21 0,-21 0,0 0,0 0,0 21,0-21,0 0,22 21,-22-21,0 0,0 0,0 0,0 0,0 0,-22 0,22 21,0-21,0 0,0 0,-21 0,21 0,0 0,0 0,0 0,-21 0,21 22,0-22,-21 0,21 0,0 0,0 0,0 0,0 0,0 0,0 0,0 0,0 0,0 0,0 0,0 0,0 0,0 0,0 0,0 0,0 0,0 0,0 0,0 0,0 0,0 0,0 0,0 0,0 0,0 0,0 0,0 0,0 0,0 0,0 0,0 0,0 0,0 0,0 0,0 0,0 0,0 0,0 0</inkml:trace>
  <inkml:trace contextRef="#ctx0" brushRef="#br0" timeOffset="42437.5">19749 4720,'0'0,"0"-21,0 21,0 0,0-21,0 21,0 0,0 0,0 0,0 0,0 0,0 0,0 0,0 0,0 0,-22 0,22 0,0 0,0 0,0 0,0 0,0 0,0 0,0 21,0-21,0 21,0 0,0 1,0-22,0 21,0 0,0-21,0 21,0 0,0 0,0-21,0 22,0-1,0 0,0 0,0 0,0 0,0 1,0-22,0 21,0 0,0 0,0 0,0-21,0 21,0-21,0 22,0-22,0 21,0 0,0-21,0 21,0 0,0 0,0 1,0-22,0 21,0 0,22-21,-22 21,0-21,0 0,0 21,0-21,0 0,0 0,0 0,0 21,0-21,0 0,0 0,21 0,-21 22,0-22,0 0,0 0,21 0,-21 0,0 0,21 0,-21 0,21 0,-21 0,21 0,1-22,-1 22,0 0,0 0,0-21,0 21,-21 0,22 0,-22 0,21-21,-21 21,21 0,0 0,0-21,0 21,1-21,-1 21,0-21,21 21,-21 0,22-22,-1 22,-21 0,22-21,-22 21,21 0,-21-21,0 21,1 0,-22 0,21-21,-21 21,0 0,21 0,-21 0,21-21,0 21,22 0,-22 0,21-21,0 21,-20 0,20-22,0 22,-21 0,1 0,-1 0,0 0,-21 0,21 0,-21 0,21 0,-21 0,21 0,1-21,20 21,-21 0,0 0,22-21,-22 21,21 0,-21 0,0 0,1 0,-1 0,0 0,-21 0,21-21,0 21,-21 0,21 0,1 0,-1 0,0 0,0 0,0 0,0 0,22 0,-22 0,0 0,0 0,0 0,1-21,-1 21,0 0,0 0,0 0,0 0,1 0,-1 0,0 0,-21 0,0 0,21 0,-21 0,0 0,0 0,0 0,21 0,-21 0,0 0,21 0,-21 0,0 0,0 21,22-21,-22 0,0 0,0 0,0 0,0 0,0 0,0 0,0 0,0-21,0 21,0 0,0 0,0-21,0 21,0-22,0 1,0 0,0 0,0 0,0 0,0-1,0-20,0 21,0-21,0 20,0 1,0-21,0 21,0-22,0 22,-22 0,22-21,0 42,0-21,-21-1,21 1,0 21,-21 0,21-21,0 21,-21 0,21-21,0 21,0 0,-21 0,21 0,0 0,0 0,-21 0,21 0,-22 0,22 0,-21 0,0 0,0 0,-21 0,20 21,1-21,0 21,-21-21,21 21,-1-21,1 22,-21-22,21 21,0-21,-22 0,22 0,-21 21,21-21,-22 0,22 0,-21 0,21 21,-22-21,22 0,-21 0,21 21,-1-21,1 0,0 0,0 21,0-21,0 0,-1 0,1 22,0-22,0 21,0-21,-22 0,22 21,0-21,0 0,-21 0,20 21,1-21,21 0,-21 0,0 0,21 0,0 0,-21 0,21 21,-21-21,21 0,-22 0,1 0,0 21,0-21,0 0,-22 0,22 0,0 0,21 22,-21-22,0 0,21 0,-21 21,-1-21,22 0,-21 0,21 0,0 0,-21 21,21-21,-21 0,21 0,0 0,-21 0,21 0,0 0,0 0,0 0,0 0,0 0,0 0,0 0,0 0,0 0,0 0,0 0,0 0,0 0</inkml:trace>
  <inkml:trace contextRef="#ctx0" brushRef="#br0" timeOffset="44250">21611 4763,'0'21,"0"-21,0 0,0 0,0 0,0 0,0 0,0 0,0 0,0 0,0 0,0 0,0 0,0 0,0 0,0 0,0 0,0 0,21 0,-21-21,0 21,22 0,-22 0,0 0,0 0,0 0,0 0,0 0,0 0,0 0,0 0,0 0,0 21,0-21,0 0,0 0,-22 21,22-21,-21 0,21 0,0 0,0 0,0 0,0 0,0 0,0 0,21-21,-21 21,22-21,-22 21,0 0,0 0,0 0,0 0,0 0,0 21,0-21,0 21,0-21,0 0,-22 0,22 0,0 0,0 0,0 0,0 0,0 0,0 0,0 0,0 0,0 0,0 0,0-21,0 21,0 0,0 0,0 0,0 0,0 0,0 0,0 0,0 0,0 0,0 0,0 0,0 0,0 0,0 0,0 0,0 0,0 0,0 0,0 0,22 0,-22 0,21 0,0 0,-21-21,21 21,0 0,-21 0,21-22,-21 22,22 0,-1 0,0 0,0-21,21 21,-20 0,-1 0,0-21,0 21,0 0,0 0,1-21,-1 21,-21 0,21 0,-21 0,21-21,-21 21,0 0,21 0,-21 0,0 0,0 0,0 0,21 0,-21 0,0 0,22 0,-22 0,0 0,21 0,-21 0,21-21,-21 21,0 0,0 0,21 0,-21-22,0 22,0 0,0 0,0 0,0 0,0 0,0 0,21 0,-21 0,0 0,0 0,0 0,0 0,0 0,0 0,0 0,0 0,-21 0,0 0</inkml:trace>
  <inkml:trace contextRef="#ctx0" brushRef="#br0" timeOffset="44671.875">22119 4530,'0'0,"0"0,0 0,0 0,21 0,-21 0,22 0,-1 0,-21 0,21 21,-21-21,21 0,-21 0,0 0,0 0,0 21,0-21,0 0,0 21,0 0,-21-21,21 22,0-1,-21 0,21 0,0-21,-21 21,21-21,0 21,0-21,-22 0,22 0,0 22,0-22</inkml:trace>
  <inkml:trace contextRef="#ctx0" brushRef="#br0" timeOffset="45328.125">22352 4445,'0'0,"0"0,0 0,0 0,0 0,0 0,0 0,0 0,0 0,0 0,0 0,0 21,0-21,21 21,-21 1,0-22,0 21,0 0,0 0,21 0,-21 0,0 1,0 20,0-21,0 0,0 0,0 22,0-22,0 0,0 0,0-21,0 21,0 1,0-22,0 21,0-21,0 21,0-21,0 0,0 21,0-21,0 0,0 0,0 0,0 0,0 0,0 0,0-21,0 0</inkml:trace>
  <inkml:trace contextRef="#ctx0" brushRef="#br0" timeOffset="46171.875">22500 4530,'0'0,"0"0,0 0,0-21,0 21,0 0,0 0,21 0,-21 0,22 0,-22 0,0 0,21-22,0 22,0 0,-21 0,42 0,-20-21,-1 21,21 0,-21 0,22-21,-22 21,21 0,-21-21,0 21,1 0,-1 0,0-21,0 21,0 0,0 0,1-21,-1 21,21 0,-21 0,0-22,1 22,20 0,-21-21,21 21,-20 0,20 0,-21 0,21-21,-20 21,20 0,-21 0,0-21,0 21,1 0,-22 0,21 0,-21 0,0 0,21-21,0 21,-21 0,21 0,-21-21,21 21,-21 0,22 0,-1 0,-21 0,21 0,-21 0,21-22,-21 22,21 0,-21 0,0 0,21 0,-21 0,0 0,0 0,0 0,22 0,-22 0,0 0,21 0,0 0,0 0</inkml:trace>
  <inkml:trace contextRef="#ctx0" brushRef="#br0" timeOffset="46234.375">23940 4212,'0'0,"21"0,0-21</inkml:trace>
  <inkml:trace contextRef="#ctx0" brushRef="#br0" timeOffset="46343.75">24067 4170,'0'0,"0"0,0 0,21 0,-21 0,21-21,0 21</inkml:trace>
  <inkml:trace contextRef="#ctx0" brushRef="#br0" timeOffset="47437.5">24194 4128,'0'0,"0"0,0 0,0 0,0 0,0 0,0 0,0 0,0 0,0 21,0-21,0 21,0-21,0 21,0 0,0 0,-22 1,22-1,0 0,0 0,0 0,0 0,0 22,-21-22,21 0,0 21,0-20,0-1,0 0,0 21,0-21,0 22,0-22,0 0,0 21,0-42,0 22,0-1,0 0,0-21,21 21,-21-21,22 21,-22-21,0 0,0 0,0 0,0 0,0 0,-22-21,1 21,0-21,0 21,0 0,0 0,-1 0,1 0,-21 0,21 0,-22 0,1 0,21 0,-21 0,20 0,-20 0,21 0,-21 0,20 0,-20 0,21 21,0-21,0 0,-22 0,22 21,0-21,-21 0,20 0,-20 0,21 0,-21 21,20-21,1 0,0 0,-21 22,21-22,-1 21,1-21,0 0,0 21,0-21,0 21,-1-21,1 0,0 21,0-21,0 0,0 0,21 21,-22-21,22 0,-21 0,21 22,-21-22,0 0,21 0,-21 21,0-21,21 0,-22 21,22-21,-21 0,21 0,-21 0,21 21,-21-21,21 0,-21 0,0 0,21 21,-22-21,22 0,0 0,-21 0,21 0,0 0,0 0,0 0,-21 0,21 0,0 0,0 0,0 0,0 0,0 0,0 0,0 0,0 0,0 0,0-21,0 21</inkml:trace>
  <inkml:trace contextRef="#ctx0" brushRef="#br0" timeOffset="48281.25">22733 4636,'-21'21,"21"-21,-21 0,0 0,-1 0,22 0,-21 0,0 21,21-21,0 0,0 0,0 0,-21 0,21 0,0 21,0-21,0 0,0 21,-21-21,21 0,0 0,0 21,0-21,0 0,0 22,21-22,-21 0,21 0,-21 0,21 21,-21-21,21 0,-21 0,22 0,-22 0,0 21,21-21,-21 0,0 0,0 21,0-21,0 0,0 0,0 0,0 0,0 21,0-21,-21 0,21 0,0 0,-22 0,22 21,0-21,-21 0,21 0,0 0,0 0</inkml:trace>
  <inkml:trace contextRef="#ctx0" brushRef="#br0" timeOffset="48875">22924 4593,'0'0,"0"21,0-21,0 0,0 0,0 0,0 0,-22 22,22-22,0 21,-21-21,21 0,0 21,-21-21,21 21,0-21,0 0,0 21,-21-21,21 0,0 0,0 21,0-21,0 0,0 0,0 0,0 0,0 0,0 0,0 22,0-22,0 0,0 0,21 0,-21 0,0 0,21 0,-21 0,21 0,1 0</inkml:trace>
  <inkml:trace contextRef="#ctx0" brushRef="#br0" timeOffset="50078.125">23051 4530,'0'0,"0"0,0 0,0 0,0 0,0 0,0 0,0 0,0 0,0 0,0 0,0 0,0 0,0 0,0 21,0-21,0 0,0 21,0-21,0 21,0-21,0 21,-22-21,22 22,0-22,0 21,0-21,0 21,-21 0,21-21,0 21,0-21,0 21,0-21,0 22,0-22,0 21,0-21,0 21,0-21,0 0,0 21,0-21,0 0,0 0,0 21,0-21,0 0,0 0,0 0,0 0,0 0,0 0,0 0,0 0,0 0,0 0,0 0</inkml:trace>
  <inkml:trace contextRef="#ctx0" brushRef="#br0" timeOffset="51078.125">22902 4741,'0'0,"0"0,0 0,0 0,0 0,0 0,0 0,0 0,0 0,0 0,0 0,0 0,0 0,0 0,0 0,22 0,-22 0,21 0,-21 0,21 0,-21-21,21 21,-21 0,0 0,21 0,-21 0,21 0,-21 0,22 0,-22-21,21 21,-21 0,0 0,21 0,-21 0,21-21,-21 21,21 0,-21 0,0 0,21 0,-21 0,0 0,0 0,0 0,0 0,0 0,22 0,-22 0,0 0,0 0,0 0,0-21,0 21,0 0,0 0,0 0,0 0,0 0,0 0,0 0,0 0,0 0,0 0,0 0,0 0,0 0,0 0,0 0,0 0,0 0,0 0,0 0,0 0,0 0,0 0,0 0,0 0,0 0,0 0,0 0,0 0,0 0,0 0,0 0,0 0</inkml:trace>
  <inkml:trace contextRef="#ctx0" brushRef="#br0" timeOffset="52734.375">23834 4233,'-21'0,"21"0,0 0,0 0,0 0,0 0,0 0,0 0,0 0,0 0,0 0,0 0,0 0,0 0,0 0,0 0,0 0,0 0,0 0,0 0,0 0,0 22,0-22,0 21,0-21,0 21,0-21,0 21,0 0,0-21,-22 21,22-21,0 22,0-22,0 21,0-21,0 21,0-21,0 0,0 21,0-21,0 21,0-21,0 21,0-21,0 22,0-22,0 21,-21-21,21 21,0-21,0 0,0 0,0 21,0-21,0 0,0 0,0 21,0-21,0 0,0 21,0-21,0 22,0-22,-21 21,21-21,0 0,0 21,0-21,0 0,0 21,0-21,0 0,0 0,0 0,0 0,0 21,0-21,0 0,0 0,0 0,0 21,0-21,0 0,0 22,0-22,0 0,0 0,0 21,0-21,0 0,0 0,0 0,0 0,0 0,0 0,0 0,0 0,0 0,0 0,0 0,0 0,0 0,0 0,0 0,0 0,0 0,-21 0,21 0</inkml:trace>
  <inkml:trace contextRef="#ctx0" brushRef="#br0" timeOffset="55109.375">24194 4212,'-22'0,"22"0,0 0,0 0,0 0,0 0,0 0,0 0,0 0,0 0,0 0,0 0,0 0,0 0,0 0,0 0,0 0,0 0,0 0,0-21,0 21,0 0,0 0,0 0,0 0,0 0,0 0,0 0,0 0,0 0,0 0,0 0,0 0,0 0,0 0,0 0,0 0,0 0,0 0,0 0,0 0,0 0,0 0,0 0,0 0,0 0,0 0,0 0,-21 0,21 0,0 21,-21-21,21 21,-21-21,21 22,0-1,-21-21,21 21,0-21,-21 21,21-21,0 0,0 0,0 21,-22-21,22 0,0 21,0-21,0 22,-21-22,21 0,0 0,0 21,0-21,-21 0,21 21,0-21,0 0,-21 21,21-21,-21 21,21-21,0 21,0-21,0 0,-21 22,21-22,0 0,0 0,0 0,0 0,0 0,0 21,0-21,-22 0,22 0,0 21,0-21,0 0,0 0,0 21,-21-21,21 0,0 21,0-21,0 0,0 21,0-21,-21 0,21 0,0 22,0-22,0 0,0 0,0 0,0 21,0-21,0 0,-21 0,21 0,0 0,0 21,0-21,0 0,0 21,-21-21,21 0,0 0,0 21,0-21,0 0,0 0,0 0,0 0,0 0,0 0,0 0,-21 0,21 0,0 0,0 21,0-21,0 0,0 0,0 0,0 0,0 0,0 0,0 0,0 0,0 0,0 0,0 0,0 0,0 0,0 0,-22 0,22 22,0-22,0 0,0 0,0 0,0 0,0 0,0 0,0 0,0 0,0 0,0 0,0 0,0 0,0 0,0 0,0 0,0 0,0 0,0 0,0 0,0 0,0 0,0 0,0 0,0 0,0 0,0 0,0 0,0 0,0 0,0 0,0 0,0 0,0 0,0 0,0 0,0 0,0 0,0 0,0 0,0 0,0 0,0 0,0 0,0 0,0 0,0 0,0 0,0 0,0 0,0 0,0 0,0 0,0 0,0 0,0 0,0 0,0 0,0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2T08:50:41.421"/>
    </inkml:context>
    <inkml:brush xml:id="br0">
      <inkml:brushProperty name="width" value="0.05292" units="cm"/>
      <inkml:brushProperty name="height" value="0.05292" units="cm"/>
      <inkml:brushProperty name="color" value="#FF0000"/>
    </inkml:brush>
  </inkml:definitions>
  <inkml:trace contextRef="#ctx0" brushRef="#br0">10774 4868,'0'0,"0"0,0 0,0 0,0-21,0 21,0 0,0 0,0 0,0 0,0 0,0 0,0 0,0 0,0 0,0 0,0 0,0-21,0 21,0 0,0 0,0 0,0 0,0 0,0 0,0 0,0 0,0 0,0 0,0 0,0 0,0 0,0 0,0 0,0 0,0 0,0 0,0 0,0 0,0 0,0 0,0 0,0 0,0 0,0 0,0 0,0 0,0 0,0 0,0 0,0 0,0 0,0 0,0 0,0 0,0 0,0 0,0 0,0 0,0 0,0 0,0 0,0 0,0 0,0 0,0 0,0 0,0 0,0 0,0 0,0 0,0 0,0 0,21 0,-21 0,0-21,21 21,-21 0,21 0,-21 0,22 0,-1 0,0 0,0-21,0 21,0 0,1-21,-1 21,-21 0,21 0,0 0,0-22,0 22,1 0,-1 0,0-21,0 21,0 0,-21 0,0 0,21 0,-21 0,0 0,0 0,0 0,0 0,0 0,0 0,0 0,0 0,0 0,-21 0,21 0,0 0,0 21,-21-21,21 0,0 22,-21-22,21 21,-21-21,21 21,-21-21,21 21,-22-21,22 21,-21-21,21 21,0-21,0 22,-21-22,21 21,0-21,-21 21,21-21,0 21,-21-21,21 21,-21-21,21 21,0-21,-22 22,22-1,0-21,-21 0,21 21,0-21,-21 21,21-21,0 0,-21 21,21-21,0 21,-21 1,21-22,-21 21,21-21,0 21,-22-21,22 21,0-21,0 21,-21-21,21 0,0 0,0 21,0-21,0 0,0 0,0 0,0 0,0 0,0 0,0 0,21 0,-21 0,22 0,-22 0,21 0,0 0,0-21,-21 21,21 0,0 0,-21-21,22 21,-22 0,0 0,21 0,-21 0,0 0,0 0,0 0,0 0,0 0,0 0,0 0,0 0,0 0,0 0</inkml:trace>
  <inkml:trace contextRef="#ctx0" brushRef="#br0" timeOffset="1">10859 5059,'0'0,"0"0,0 0,0 0,-22 0,22 0,0 0,0 0,0 0,0 0,0 0,0 0,0 0,0 0,0 0,0 0,0-21,0 21,0 0,0 0,0 0,0 0,0 0,0 0,-21 0,21 0,0-21,0 21,0 0,0 0,0 0,0 0,0 0,0 0,0 0,0 0,0 0,0 0,0 0,0 0,0 0,0 0,0 0,0 0,0 0,0 0,0 0,0 0,0 0,0 0,0 0,0 0,21 0,-21 0,22 0,-22 0,21 0,-21 0,21 0,0-22,-21 22,21 0,0 0,-21 0,22 0,-22 0,21 0,0 0,-21 0,21 0,0 0,-21 0,21 0,-21 0,22-21,-22 21,21 0,-21 0,21 0,-21 0,21 0,-21 0,0 0,0 0,0 0,0 0,0 0,0 0,0 0,0 0,0 0,0 0,0 0,0 0,0 0,0-21,0 21,0 0,0 0,0 0,0 0,0 0,0 0,0 0,0 0</inkml:trace>
  <inkml:trace contextRef="#ctx0" brushRef="#br0" timeOffset="2">11430 5017,'0'0,"0"0,0 0,0 0,0 0,0 0,-21 0,21 0,0 0,0 0,0 0,0 0,0 0,0 0,0 0,0 0,0 0,0 0,0 0,0 0,0 0,0 0,0 0,0 0,0-22,0 22,0 0,21-21,-21 21,0-21,21 21,-21 0,0-21,0 21,0 0,0 0,0 0,0 0,21 0,-21-21,0 21,22 0,-22 0,0 0,0 0,21 0,-21 0,0-21,0 21,0 0,21 0,-21 0,21 0,-21 0,21 0,-21 0,0 0,0 0,0 0,21 0,-21 0,0 0,0 0,22 0,-22 0,0 0,0 0,21 21,-21-21,0 0,0 0,0 0,21 0,-21 21,0-21,0 0,0 0,21 0,-21 0,0 21,0-21,0 0,21 0,-21 0,0 0,21 0,-21 0,0 21,0-21,22 0,-22 0,0 0,0 0,21 0,-21 0,0 0,0 0,21 0,-21 0,0 0,21 21,-21-21,0 0,21 0,-21 0,0 0,0 0,21 0,-21 0,0 0,22 0,-22 0,0 0,0 0,0 0,0 0,0 0,0 0,0 0,0 0,0 0,0 0,0 0,21 0,-21 0,0 0,0 0,0 0,0 0,21 0,-21 0,21 0,-21 0,0 0,21 0,0 0,-21 0,0 0,22 0,-22 22,0-22,0 0,21 0,-21 0,0 0,0 0,0 0,0 0,0 0,0 0,0 0,0 0,0 0,0 0,21 0,-21 0,0 0,0 0,0 0,0 0,0 0,21 0,-21 0,0 0,0 0,0 0,0 0,0 0,0 0,0 0,0 0,0 0,0 0,0 0,0 0,0 0,0 21,0-21</inkml:trace>
  <inkml:trace contextRef="#ctx0" brushRef="#br0" timeOffset="3">12086 4911,'0'21,"0"-21,0 0,0 0,0 0,0 0,0 0,0 0,0 0,0 0,0 0,0 0,0 0,0 0,0 0,0 0,0 0,0 0,0 0,0 0,0 0,0 0,0 0,0 0,0 0,0 0,21 0,-21 21,0-21,0 0,22 0,-22 0,0 0,21 0,-21 21,0-21,0 0,0 0,21 0,-21 0,0 0,0 0,0 0,0 0,0 0,0 0,0 21,0-21,0 0,0 0,0 0,0 0,0 0,0 0,0 0,0 0,0 22,0-22,0 0,0 0,0 0,0 21,0-21,-21 0,21 0,0 0,0 0,0 21,0-21,-21 0,21 0,0 0,0 0,0 0,0 21,0-21,0 0,-22 0,22 0,0 0,0 0,0 0,0 0,0 21,0-21,0 0,-21 0,21 0,0 21,0-21,0 0,0 0,0 0,0 0,0 0,0 0,0 0,0 0,0 0,0 0,0 0,0 0,0 0,0 0,-21 0,21 0</inkml:trace>
  <inkml:trace contextRef="#ctx0" brushRef="#br0" timeOffset="4">12340 4868,'0'0,"0"0,0 0,0 0,0 0,0 0,0 0,0 0,0 0,0 0,0 0,0 0,0 0,0 0,0 22,0-22,0 0,0 0,0 21,0-21,0 0,0 21,0-21,0 0,0 21,0-21,0 21,0-21,0 0,0 21,0 1,0-22,0 21,0-21,0 21,0-21,0 21,0-21,0 21,0-21,0 21,0-21,0 22,0-22,0 21,0-21,0 0,0 21,0-21,0 0,0 21,0-21,0 21,0-21,0 21,0-21,0 22,0-22,0 0,0 21,0-21,0 21,0-21,0 0,0 21,0-21,0 21,0-21,0 21,0-21,0 22,0-22,0 0,0 0,0 0,0 0,21 0,-21 0,0 0,0 0,0 0,0 0,0 0,0 0,0 0,0 0,0 0,0 0,0 0,0 0,0 0,0 0</inkml:trace>
  <inkml:trace contextRef="#ctx0" brushRef="#br0" timeOffset="5">12425 4890,'0'0,"0"0,0 0,0 0,0 0,0 0,0 0,0 0,0 0,0 0,0-22,0 22,0 0,0 0,0 0,21 0,-21 0,0 0,0 0,21 0,-21 0,0-21,0 21,21 0,-21 0,22 0,-22 0,0 0,21 0,-21 0,0 0,21 0,-21 0,21 0,-21 0,21 0,-21 0,21 0,-21-21,0 21,22 0,-22 0,21 0,-21 0,0 0,21 0,-21 0,21 0,-21 0,21-21,0 21,-21 0,22 0,-22 0,21 0,0 0,-21-21,21 21,0 0,0 0,-21 0,22 0,-22 0,21 0,-21 0,21 0,-21 0,21 0,-21 0,21 0,-21 0,21 0,-21 0,22-21,-1 21,0 0,0 0,-21 0,21 0,0 0,1 0,-1 0,-21 0,21 0,-21 0,21 0,-21 0,21 0,-21 0,21 0,-21 0,22 0,-22-22,21 22,-21 0,21 0,0 0,0 0,-21 0,21 0,1-21,-1 21,0 0,0 0,0 0,0 0,-21 0,22 0,-22 0,21 0,-21 0,21 0,0 0,-21 0,21 0,0 0,1 0,-1 0,-21-21,21 21,0 0,0 0,-21 0,21 0,1 0,-1 0,-21 0,21 0,0 0,-21 0,21 0,0 0,1 0,-22 0,21 0,0-21,0 21,-21 0,21 0,0 0,1 0,-22 0,21 0,-21 0,21 0,0 0,0 0,-21 0,21 0,1 0,-1 0,0 0,0 0,0 0,0 0,1 0,-1 0,-21 0,21 0,0 0,-21 0,21 0,-21 0,21 0,-21 0,22 0,-1 0,-21 0,21 0,0 0,-21 0,21 0,-21 0,21 0,1 0,-1 0,-21 21,21-21,0 0,0 0,-21 0,21 0,1 0,-1 0,0 21,0-21,0 0,-21 0,21 21,1-21,-1 0,-21 0,21 0,0 0,0 0,0 0,1 0,-1 0,0 0,0 0,0 0,0 0,1 0,-1 0,0 0,-21 22,21-22,0 0,0 0,-21 0,22 0,-1 0,0 0,0 0,-21 0,21 0,0-22,1 22,-1 0,0 0,0 0,0 0,0 0,22-21,-22 21,0 0,21 0,-20 0,20 0,-21 0,0 0,0 0,1 0,-1 0,0-21,0 21,-21 0,21 0,-21 0,0 0,0 0,0 0,21 0,-21 0,0 0,0 0,0 0,0 0,0 0,0 0,0 0,0 0,0 0,0 0,0 0,0 0,0 0,0 0,0 0,0 0,0 0,0 21,0-21,0 0,0 0,0 0,0 21,0-21,0 0,0 22,-21-22,21 21,0-21,0 21,0 0,0 0,0 0,-21 1,21-1,0 0,0-21,0 21,0 0,0 0,0 1,0-22,0 21,0 0,0-21,0 21,0-21,-21 0,21 21,0-21,0 0,0 21,0-21,0 22,0-1,0 0,0 0,0-21,0 21,0-21,0 21,0-21,0 22,0-22,0 21,0-21,0 0,0 0,0 0,0 0,0 0,0 0,-21 0,21 0,-21 0,-1 21,22-21,-21 0,0 0,21 21,-21-21,0 0,0 0,-1 0,1 21,0-21,21 0,-21 0,0 0,21 21,-21-21,-1 0,1 0,21 0,-21 0,0 0,0 0,0 0,21 0,-22 22,1-22,21 0,-21 0,0 21,21-21,-21 0,0 21,21-21,-22 0,1 0,0 21,21-21,-21 0,0 0,0 21,-1-21,1 21,0-21,0 0,0 22,0-22,-1 0,22 21,-21-21,0 0,0 0,0 0,21 21,-21-21,-1 0,1 0,21 0,-21 0,0 0,0 0,0 0,21 21,-22-21,1 0,0 0,0 0,0 21,0-21,21 0,-22 0,1 0,0 0,0 0,21 0,-21 0,0 0,-1 0,1 0,21 0,-21 0,0 0,21 0,-21 0,21 0,-21 0,-1 0,22 0,-21 0,0 0,21 0,-21 0,0 0,21 0,-21 0,-1 0,22 0,-21 0,0 21,0-21,0 0,21 0,-21 0,-1 0,1 0,0 0,0 0,21 0,-21 0,0 0,-1 0,22 0,-21 0,0 22,0-22,0 0,0 0,-1 0,1 0,21 0,-42 0,21 0,0 0,-1 0,1 0,21 0,-21 0,0 0,21 0,-21 0,0 0,-1 0,22 0,-21 0,0 0,0 21,0-21,-22 0,22 0,0 0,-21 0,21 0,-1 0,1 0,0 0,0 0,21 0,-21 0,21 0,-21 0,21 0,-22 0,22 0,-21 0,21 0,-21 0,21 0,-21 0,21 0,-21 0,21 0,-21 0,-1 0,22 0,-21 0,0 0,0 0,21 0,-21 0,0 0,21 0,0 0,-22 0,22 0,-21 0,21 0,-21 0,21 0,-21-21,21 21,0 0,-21 0,21 0,-21 0,21 0,0 0,0 0,-22 0,22 0,-21 0,21 0,-21-22,21 22,-21 0,21 0,-21 0,21 0,-21 0,21 0,0 0,-22 0,22 0,0 0,-21 0,0 0,0 0,21 0,-21 0,21 0,-21 0,21 0,-22 0,1 0,21 0,-21 0,0 0,21 0,-21 0,21 0,0 0,-21 0,21 0,-22 0,22 0,-21 0,21 0,-21 0,21 0,0 0,0 0,0 0,0 0,0 0,0 0,-21 0,21 0,0 0,0 0,0 0,0 0,0 0,0 0,0 0,0 0,0-21,0 21,0 0,0 0,0 0,0 0,0 0,0 0,0-21,0 21,0 0,0 0,0 0,0 0,0-21,0 21,0 0,0 0,0 0,0-21,0 21,0 0,0-21,0 21,0-22,0 1,0 21,0-21,0 0,0 21,0 0,0 0,0 0,0 0,0-21,0 21,0 0,21 0,-21 0,0 0,0 0,0 0,0 0,0 0,0 0,0 0,0 0,0-21,0 21,0 0,0 0,0 0,0 0,0 0,-21-22,21 22,0 0,0 0,0 22</inkml:trace>
  <inkml:trace contextRef="#ctx0" brushRef="#br0" timeOffset="6">12785 5122,'0'0,"0"0,0 0,0 0,0 0,0 0,0 0,0 0,0 0,0 0,0 0,0 0,0 0,0 0,0 0,0 0,0 0,0 0,0 0,0 0,0 0,0 0,0 0,0 0,0 0,0 0,-21 0,21 0,0 0,0 0,0-21,0 21,0 0,0 0,0 0,-22 0,22 0,0 0,-21 0,21 0,0 0,-21 0,21 0,-21 21,21-21,0 0,-21 0,21 0,0 0,-21 0,21 0,-22 22,22-22,-21 0,21 21,0-21,-21 0,21 21,0-21,0 0,0 0,0 0,-21 21,21-21,0 0,0 0,0 21,0-21,0 0,0 0,0 0,0 0,0 0,0 21,0-21,21 0,-21 0,21 0,-21 0,0 0,21 0,-21 0,22 0,-22 0,0 0,21 0,-21 0,0 0,21 0,-21 0,0 0,21 0,-21 0,0 0,21 0,-21 0,0 0,0 0,0 0,0 0,0 22,0-22,0 0,0 0,0 0,0 0,0 21,0-21,0 0,-21 21,21-21,0 0,-21 21,21-21,-21 0,21 21,0-21,-21 21,21-21,-22 22,22-22,0 0,-21 21,21-21,0 0,0 0,0 0,0 0,0 0,0 0,0 0,0 0,0 0,0 0,0 0,0 0,0 0,0 0,0 0,0 0,0 0,0 0,0 0,0 0,0 0,0 0,0 0</inkml:trace>
  <inkml:trace contextRef="#ctx0" brushRef="#br0" timeOffset="7">12848 5249,'0'0,"0"0,0 0,0 0,0 0,0 0,0 0,0 0,0 0,0 0,0 0,0 0,0 0,0 0,0 0,0 0,0 0,0 0,0 0,0 0,0 0,0 0,0 0,0 0,0 0,0 0,0 0,0 0,0 0,0 0,0 0,0 0,0 0,0 0,0 0,0 0,0 22,0-22,0 0,0 21,0-21,0 0,0 0,0 0,0 21,0-21,0 0,0 0,0 21,0-21,0 0,0 21,0-21,0 0,0 21,0-21,0 0,0 0,0 0,0 0,0 0,0 0,0 0,0 0,0 0,0 0,0 0,0 0,0 0,0 0,0 0,0 0,0 0,0 0,0 0,0 0,0 0,0 0,0 0,0 0,0 0,0 0,0 22,0-22</inkml:trace>
  <inkml:trace contextRef="#ctx0" brushRef="#br0" timeOffset="8">13250 5059,'0'0,"0"0,0 0,0 0,22 0,-22 0,0 0,0 0,0 0,0-21,0 21,0 0,0 0,0 0,0 0,0 0,0 0,0 0,0 0,0 0,0 0,0 0,0 0,0 0,0 0,0 0,0 0,0 0,0 0,-22 0,22 0,0 0,-21 21,21-21,-21 0,21 0,0 21,-21-21,21 0,0 0,0 21,0-21,0 0,-21 0,21 0,0 21,0-21,0 0,0 0,0 0,0 0,0 0,0 0,0 22,0-22,21 0,-21 0,0 0,21 0,-21 0,0 0,21 0,-21 0,0 0,21 0,-21 0,0 21,22-21,-22 0,0 0,0 0,0 0,21 0,-21 0,0 21,0-21,0 0,0 0,0 0,0 0,0 0,0 0,0 0,0 0,0 21,0-21,0 0,0 0,-21 0,21 21,0-21,0 0,0 0,-22 21,22-21,0 0,-21 0,21 22,0-22,0 0,0 0,0 0,0 0,0 0,-21 0,21 0,0 0,0 0,0 21,0-21,0 0,0 0,0 0,0 0,0 0,0 0,0 0,0 0</inkml:trace>
  <inkml:trace contextRef="#ctx0" brushRef="#br0" timeOffset="9">13356 5144,'0'0,"0"0,0 0,0 0,0 0,0 0,0 0,0 0,0 0,0 0,0 0,0 0,0 0,0 0,0 0,0 0,0 0,0 0,0 0,0 0,0 0,21 0,-21 0,0 21,0-21,0 0,0 0,0 0,0 21,0-21,0 0,0 0,0 0,0 21,0-21,0 0,0 0,0 0,0 0,0 0,0 0,0 0,0 0,0 0,0 0,0 0,0 0,0 0,0 0,22-21,-22 21,0-21,0 21,21 0,-21 0,0-21,0 21,0 0,0 0,0 0,21 0,-21 0,0 0,0 0,0 0,0 0,0 0,21 0,-21 0,0 0,0 0,0 21,0-21,0 0,0 0,0 21,0-21,0 0,0 0,0 0,0 0,0 0,0 0,0 0,0 0,0 0,0 0,0 0,0 0,0 0,0 0,0 0,0 0,0 0,0 0,21-21,-21 21,0 0,0 0,0 0,0 0,0 0,0 0,0 0,0 0,0 0,0 0,0 0,0 0,0 0,0 0,0 0,0 0,0 0,21 0,-21 0,0 0,0 0,0 0,0 21,0-21,0 0,0 0,0 0,0 0,0 0,0 0,0 0,0 0,0 0,0 0,0 0,0 0,0 0,0 0,0 0,0 0,0 0,22 0,-22 0</inkml:trace>
  <inkml:trace contextRef="#ctx0" brushRef="#br0" timeOffset="10">13653 5122,'0'0,"0"0,0 0,0 0,0 22,0-22,0 0,0 0,0 0,0 0,0 0,0 21,0-21,0 0,0 0,0 21,0-21,0 0,0 21,0-21</inkml:trace>
  <inkml:trace contextRef="#ctx0" brushRef="#br0" timeOffset="11">13653 5122,'0'-84,"0"84,0 0,0 0,0 0,0 0,0 0,0 0,0 0,0 0,0 0,0 0,21 0,-21 0,0 0,0 0,21 0</inkml:trace>
  <inkml:trace contextRef="#ctx0" brushRef="#br0" timeOffset="12">13822 4911,'0'0,"0"0,0 0,0 0,0 0,0 21,0-21,21 21,-21 0,0 0,0 1,0-1,0 0,0 0,0 0,0 0,0-21,0 22,0-22,0 0,0 0,0 0,0 21,0-21</inkml:trace>
  <inkml:trace contextRef="#ctx0" brushRef="#br0" timeOffset="13">13801 5080,'-21'0,"21"0,0 0,0 0,0-21,0 21,21 0,-21 0,21-21,-21 21,21 0,-21 0,21 0,-21-21,21 21,1 0,-22 0,0 0,21-22,-21 22,0 0,0-21,0 21,21 0,-21-21,0 21,0 0,21-21,-21 21,0-21,0 21,0 0,0 0,0-21,0 21,0 0,0 0,0 0,0 0,0 0,0 0,0 0,0 0,0 0,0 0,-21 0,21 21,0-21,0 21,0 0,0 0,-21 0,21 1,0 20,0-21,0 0,0 22,-21-43,21 21,0-21,0 21,0-21,0 0,0 0,0 0,0 0,0 0,0 0,21-21,0 0,-21-1,21 22,0-21,0 0,1 0,-22 21,0 0,21 0,-21-21,0 21,0 0,0 0,0 0,0 0,0 0,0 0,0 0,0 0,0 21,0-21,0 0,0 0,0 21,0-21,0 21,0-21,0 0,0 21,21-21,-21 22,0-22,0 0,0 21,21-21,-21 21,0-21,21 21,-21-21,0 0,0 21,0-21,21 0,-21 0,0 0,0 0,0 0,0 0,0 0,0 0,0 0,0 0</inkml:trace>
  <inkml:trace contextRef="#ctx0" brushRef="#br0" timeOffset="14">14372 5059,'0'0,"0"0,0 0,0 0,0 0,0 0,0 0,0 0,0 0,0 0,0 0,0 0,21 0,-21 0,0 0,22 0,-22 0,21 0,-21 0,21 0,-21 0,21 0,0-21,-21 21,0 0,21 0,-21 0,0 0,0 0,0 0,0 0,0 0,0 0,0 0,-21 0,21 0,0 0,0 0,0 0</inkml:trace>
  <inkml:trace contextRef="#ctx0" brushRef="#br0" timeOffset="15">14711 4995,'0'22,"0"-22,0 0,21 0,-21 0,0 0,21 0,-21 0,21 0,-21 0,22-22,-1 22,-21 0,21 0,-21 0,21 0,-21 0,0 0,0 0,0 0,0 0,0 0,0 0,0 0,0 0,0 0,0 0,0 0,0 0</inkml:trace>
  <inkml:trace contextRef="#ctx0" brushRef="#br0" timeOffset="16">14986 4995,'0'0,"0"0,0 0,0 0,0 0,0 0,0 0,0 0,0 0,21 0,-21 0,0 0,21 0,-21 0,22 0,-22 0,0 0,0 0,0-21,0 21,0 0,21 0,-21 0,0 0,0 0</inkml:trace>
  <inkml:trace contextRef="#ctx0" brushRef="#br0" timeOffset="17">15536 5122,'0'0,"0"0,0 0,0 0,0 0,0 0,0 0,0 0,0 0,0 0,0 0,0 0,0 0,0 0,0 0,0 0,0 0,0-21,0 21,0 0,0 0,-21 0,21 0,0 0,0 0,0 0,0-21,0 21,0 0,0 0,0 0,0-21,0 21,0 0,0 0,0-21,0 21,0 0,0 0,0 0,0 0,0 0,0 0,0 0,0 0,0 0,0 0,0 0,0 0,0 0,0 0,0 0,0 0,0 0,0 0,0 0,0 0,0 0,0 0,0 0,0 0,0 0,0 0,0 0,0 0,0 0,0 0,0 0,0 0,0 0,0 0,0 0,0 0,0 0,0 0,0 0,0 0,0 0,0 0,0 0,0 0,0 0,0 0,0 0,0 0,0 0,0 0,0 0,0 0,0 0,0 0,0 21,0-21,0 0,21 0,-21 0,0 0,22 0,-22 0,0 0,21 0,-21 0,0 0,0 0,21 0,-21 0,21 0,-21 0,21 0,-21 0,0 0,21 0,-21 0,22 0,-22 0,0 0,21 0,-21 0,0 0,21 0,-21 0,0 0,21 0,-21 0,0 0,21 0,-21 0,0 0,21 0,-21 0,0 0,22 0,-22 0,0 0,0 0,21 0,-21 0,0 0,21 0,-21 0,0 0,21 0,-21 0,0 0,21 0,-21 0,21 0,-21 0,22 0,-1-21,-21 21,21 0,-21 0,21-21,-21 21,0 0,0 0,21 0,-21 0,0 0,0 0,0 0,0 0,21 0,-21 0,0 0,22 0,-22 0,21 0,-21 0,0 0,0 0,0 0,0 0,0 0,0 0,0 0,0 0,0 0,0 0,0 0,0 0,0 0,0 0,0 0,0 0,0-22,0 22,0 0,0 0,0 0,-21 0,21 0,0 0,-22 0</inkml:trace>
  <inkml:trace contextRef="#ctx0" brushRef="#br0" timeOffset="18">15981 4932,'0'0,"0"0,0 0,0 0,0 0,0 0,0 0,0 0,0 0,0 0,0 0,0 0,0 0,0 0,0 0,0 0,0 0,0 0,0 21,21-21,-21 0,0 0,0 0,21 21,-21-21,0 0,21 0,-21 0,0 0,22 0,-22 0,0 21,21-21,-21 0,0 0,0 0,0 0,0 0,0 0,0 0,0 0,0 22,0-22,21 0,-21 0,0 21,0-21,0 0,0 0,0 0,0 0,0 21,0-21,0 0,0 0,0 0,0 0,0 0,0 0,0 0,0 0,0 0,0 0,0 21,0-21,0 0,0 0,0 0,0 0,0 0,0 0,-21 21,21-21,0 0,0 0,-21 0,21 0,0 21,0-21,0 0,0 0,0 0,0 0,0 0,0 0,0 0,0 0,0 0,-22 0,22 0,0 0</inkml:trace>
  <inkml:trace contextRef="#ctx0" brushRef="#br0" timeOffset="19">16256 4784,'0'0,"0"0,0 0,0 0,0 0,0 0,0 0,0 0,0 0,0 0,0 0,0 0,0 0,0 0,0 21,0 0,0-21,0 21,0 0,0 1,0-1,0 0,0-21,0 21,0 0,0-21,0 21,0-21,0 22,-21-1,21 0,0-21,0 21,0 0,0 0,0-21,0 22,0-1,0-21,0 21,0 0,0-21,0 21,0 0,0-21,0 22,0-1,0 0,0 0,0 0,0 0,0 1,0-1,0-21,0 21,0-21,0 21,0-21,0 0,0 0,0 0,0 21,0-21,0 0,0 0,0 0,0 0,0 0,0 0,0 0,0 0,21 0,-21 0,21 0,-21 0,21-21,-21 21,0 0,0 0,22 0,-22 0,21 0,-21 0,21 0,0-21,0 21,0 0,1-21,-1 21,0 0,0 0,0-21,0 21,1 0,-1 0,0-22,0 22,-21 0,0 0,21 0,-21 0,21 0,1-21,-1 21,0 0,0 0,21 0,-20-21,-1 21,0 0,21 0,-42 0,21 0,1 0,-1-21,0 21,0 0,0 0,0 0,1 0,-1-21,21 21,-21 0,0 0,1 0,-1 0,0-21,0 21,0 0,0 0,-21 0,22 0,-1 0,0 0,-21-22,21 22,-21 0,21 0,-21 0,21 0,-21 0,22 0,-22 0,21 0,0-21,-21 21,21 0,0 0,0 0,-21 0,22 0,-1 0,-21 0,21 0,0 0,-21 0,21 0,-21 0,21 0,1 0,-22 0,21 0,0 0,-21 0,21 0,0 0,0 21,1-21,-1 0,-21 0,21 0,0 0,0 0,0 0,1 0,-1 0,-21 0,21 0,0 0,-21 0,21 22,0-22,-21 0,22 0,-1 21,0-21,0 0,0 0,0 0,1 0,-1 0,-21 0,21 0,0 21,0-21,0 0,1 0,-1 0,0 0,0 0,0 0,0 0,-21 0,22 0,-22 0,21 0,-21 0,21 0,0 0,-21 0,21 0,0 0,1 0,-1 0,21 0,-21 0,0 0,1 0,-1 0,0 0,21 0,-21 21,1-21,-1 0,0 0,0 0,0 0,0 0,-21 0,0 0,22 0,-22 0,0 0,0 0,0 21,21-21,-21 0,0 0,21 0,-21 0,0 0,0 0,21 0,-21 0,0 0,0 0,0 0,0 0,0 0,0 0,0 0,0 0,0 0,0 0,0 0,0-21,0 0,0 0,-21 0,21-1,0 1,0 0,-21-21,21 21,0-1,0-20,0 0,-21 21,21-22,0 1,0 0,0 20,-22 1,22 0,0 0,0 0,0 0,0-1,0 1,0 0,0 21,0-21,0 21,0-21,0 21,0 0,0 0,0 0,0 0,0-21,-21 21,21 0,0 0,0 0,0-22,0 22,-21-21,21 21,-21 0,21-21,0 21,-21 0,0 0,-1 0,1 0,0 0,0 0,0 0,-22 0,22 0,0 21,0-21,-21 0,20 0,1 0,0 0,21 0,-21 0,0 0,0 0,-22 0,22 0,0 21,0-21,-22 0,22 0,-21 22,21-22,0 21,-22-21,22 0,0 21,0-21,0 0,-1 0,1 21,21-21,-21 0,0 0,0 0,0 0,-1 0,1 0,0 21,0-21,0 0,-22 0,22 21,0-21,0 0,0 0,0 0,-1 22,22-22,-21 0,0 0,0 0,0 0,0 0,21 21,-22-21,-20 0,21 21,0-21,0 0,-1 21,1-21,0 0,0 21,0-21,-22 0,22 21,0-21,21 22,-21-22,0 0,0 0,21 0,-22 0,22 0,-21 0,0 0,21 0,-21 0,0 0,21 0,-21 0,21 0,-22 0,1 21,0-21,0 0,0 0,0 0,-1 0,1 0,0 0,0 21,0-21,0 0,-1 0,22 0,-21 0,0 0,0 0,21 0,-21 0,21 0,-21 0,21 0,-22 0,22 0,-21 0,0 0,21 0,-21 0,0 0,21 0,-21 0,21 0,0 0,0 0,-22 0,22 0,0 0,-21 0,0 0,0 0,21 21,-21-21,21 0,-21 0,21 0,0 0,0 0,0 0,0 0,0 0,0 0,0 0,0 0,0 0,0 0,0 0</inkml:trace>
  <inkml:trace contextRef="#ctx0" brushRef="#br0" timeOffset="20">16722 5144,'0'0,"0"0,0 0,0 0,0 0,0 0,0 0,0 0,0 0,0-22,0 22,-21 0,21 0,0 0,0 0,0 0,0 0,0 0,0 0,-22 0,22 0,0 0,-21 0,21-21,0 21,-21 0,21 0,0 0,-21 0,21 0,0 0,0 0,-21 0,21 21,-21-21,21 0,-22 0,22 22,-21-22,21 0,0 21,-21-21,21 0,0 0,0 0,0 21,0-21,0 0,0 0,0 0,0 0,0 21,0-21,21 0,-21 0,0 21,21-21,-21 0,22 0,-22 0,0 21,21-21,-21 0,0 0,0 0,21 0,-21 22,0-22,0 0,0 0,0 0,0 0,0 0,0 21,0-21,0 0,0 0,-21 21,21-21,0 0,0 21,-21-21,21 0,-22 21,22-21,-21 0,21 21,-21-21,21 0,-21 0,21 0,0 0,0 0,0 0,0 0,0 0,0 0,0 0,0 0</inkml:trace>
  <inkml:trace contextRef="#ctx0" brushRef="#br0" timeOffset="21">16870 5101,'-21'0,"21"0,0 0,0 0,0 0,0 0,0 0,0 0,0 0,0 0,0 0,0 0,0 0,0 0,0 0,0 0,0 0,0-21,0 21,21 0,-21-21,21 21,-21 0,21 0,-21 0,21-21,-21 21,22 0,-22 0,0 0,21 0,-21 0,0 0,0 0,0 0,0 0,0 0,0 0,0 0,0 0,0 0,21 0,-21 0,0 0,0 0,0 0,0 21,0-21,0 0,0 21,0-21,0 0,-21 21,21-21,0 0,0 0,0 21,0-21,0 0,0 0,-21 0,21 0,0 22,0-22,0 0,0 0,0 0,0 0,0 21,0-21,-22 0,22 0,0 21,0-21,0 0,0 0,0 0,0 0,0 21,0-21,0 0,0 0,-21 0,21 0,0 21,0-21,0 0,0 0,0 0,0 0,0 0,0 0,0 0,0 21,0-21,0 0,0 0,0 0,0 22,0-22,0 0,0 0,0 0,0 0,0 0,0 0,0 0,0 0,0-22,0 22,21 0,-21 0,0 0,22 0,-22-21,0 21,21 0,-21 0,0 0,21 0,-21-21,0 21,21 0,-21 0,0 0,0 0,0 0,0 0,21 0,-21-21,0 21,0 0,0 0,0 0,0 0,0 0,0 0,0 0,0 0,0 0,0 0,0 0,0 0,21 0,-21 0,0 0,0 0,0 0,0 0,0 0,0 0,0 0,0 0,0 0,0 0,0 0,0 0,0 0,0 0,0 0,0 0,0 0</inkml:trace>
  <inkml:trace contextRef="#ctx0" brushRef="#br0" timeOffset="22">17441 5122,'0'0,"0"-21,0 21,0 0,0 0,0 0,0 0,0 0,0 0,0 0,0 0,0 0,0 0,0 0,0 0,0 0,0-21,0 21,0 0,0 0,0 0,0 0,0 0,0 0,0 0,0 0,0 0,0 0,0 0,22 0,-22-21,21 21,0 0,0 0,-21-21,21 21,0 0,-21 0,22 0,-22-21,21 21,-21 0,0 0,0 0,0 0,0 0,0 0,0 0,0 0,0 0,0 0,0 0,0 0,0 0,0 0,0 0</inkml:trace>
  <inkml:trace contextRef="#ctx0" brushRef="#br0" timeOffset="23">17886 4953,'0'0,"0"0,0 0,0 0,0 0,0 0,0 0,0 0,21 0,-21 0,0 0,21 0,-21 0,21 0,-21 0,22 0,-22 0,21-21,0 21,-21 0,0 0,21 0,-21 0,0 0,0 0,0 0,0 0,0 0,0 0,0 0,0 0</inkml:trace>
  <inkml:trace contextRef="#ctx0" brushRef="#br0" timeOffset="24">18225 4911,'0'0,"0"0,0 0,0 0,0 0,0 0,0 0,0 0,0 0,0 0,0 0,0 0,0 0</inkml:trace>
  <inkml:trace contextRef="#ctx0" brushRef="#br0" timeOffset="25">18733 4974,'0'0,"0"0,0 0,-22 0,22 0,0 0,0-21,0 21,0 0,0 0,0-21,0 21,0 0,22 0,-22 0,21-21,-21 21,0 0,21 0,-21 0,21 0,-21 0,0 0,0 0,0 21,0-21,0 0,0 21,0-21,-21 0,21 21,-21-21,21 0,-21 0,21 0,0 0,0 0,0 0,0 0,0 0,0-21,21 21,-21-21,21 21,0 0,-21-21,0 21,0 0,0 0,0 0,0 0,0 21,0 0,-21-21,21 21,-21 0,0-21,21 0,-22 22,22-22,0 0,0 0,0 0,0 0,0 0,0-22,0 22,0-21,22 21,-22 0,21-21,-21 21,0 0,0 0,0 0,0 0,0 0,0 0,0 0,0 0,0 0,0 0,0 0,0 0,0 0,0 0,0 0,0 0,0 0,0 0,0 0,0 0,0 0,0 0,0 0,0 0,0 0,0 0,0 0,0 0,0 0,0 0,0 0,0 0,0 0,0 0,0 0,0 0,0 0,0 0,0 0,0 0,0 0,0 0,0 0,0 0,0 0,0 0,0 0,0 0,0 0,0 0,0 0,21 0,-21 0,0 0,0 0,0 0,21 0,-21 0,0 0,21 0,-21 0,0 0,21 0,-21 0,22 0,-22 0,21 0,-21 0,21 0,-21 0,21 0,0 0,-21 0,21 0,-21 0,22 0,-22 0,0 0,21 0,-21 0,21 0,-21 0,21 0,-21 0,21 0,-21 21,21-21,-21 0,22 0,-22 0,21 0,0 0,-21 0,21 0,-21 0,0 0,21 0,-21 0,21 0,-21 0,0 0,22 0,-22 0,21 0,-21 0,0 0,21 0,-21 0,21 0,-21 0,21 0,0 21,-21-21,22 0,-22 0,21 0,-21 0,21 0,-21 0,0 0,21 0,-21 0,0 0,0 0,0 0,0 0,0 0,0 0,0 0,0 0,0 0,0 0,0 0,0 0,0 0,0 0,0 0,0 0,0 0,0 0,0 0,0 0</inkml:trace>
  <inkml:trace contextRef="#ctx0" brushRef="#br0" timeOffset="26">19368 4911,'0'0,"0"-21,0 21,0 0,0 0,0 0,0 0,0 0,0 0,0 0,0 0,0 0,0 0,0 0,0 0,0 0,0 0,0 0,0 0,0 0,0 0,0 0,21 0,0 0,-21 21,21-21,0 0,-21 0,21 21,-21-21,22 0,-22 21,21-21,-21 0,0 0,0 0,0 0,0 0,0 0,0 0,0 0,0 0,0 0,0 0,0 21,0-21,-21 0,21 21,-22-21,1 22,0-22,0 21,0 0,0-21,-1 21,1 0,0 0,0 1</inkml:trace>
  <inkml:trace contextRef="#ctx0" brushRef="#br0" timeOffset="27">20066 4974,'0'0,"0"0,0 0,0 0,0 0,0 0,0-21,0 21,0 0,0 0,0 0,0 0,0 0,0 0,0 0,0-21,0 21,0 0,0 0,0 0,0 0,0 0,0-21,-21 21,21 0,0 0,0 0,0 0,-21 0,21 0,0 0,0 0,0 0,-21 0,21 0,0 0,0 0,-22 0,22 0,-21 0,21 0,-21 0,21 0,-21 0,21 0,-21 21,21-21,0 0,-21 0,21 21,-22-21,22 0,-21 21,21-21,0 0,0 0,0 0,0 21,0-21,0 0,0 22,0-22,0 0,0 21,0-21,0 0,21 21,-21-21,0 0,22 21,-22-21,21 0,-21 0,0 0,21 21,-21-21,0 0,21 0,-21 0,0 0,21 21,-21-21,0 0,0 0,0 0,0 22,0-22,0 0,0 0,0 21,0-21,0 0,0 21,0-21,0 0,0 0,-21 0,21 21,0-21,0 0,-21 0,21 0,-21 21,0-21,21 0,0 21,-22-21,22 0,0 0,0 0,0 0,0 0,0 0,0 0,0 0,0 0,0 0,0 0,0 0,0-21</inkml:trace>
  <inkml:trace contextRef="#ctx0" brushRef="#br0" timeOffset="28">20066 5101,'0'0,"0"0,0 0,0 0,0 0,0 0,0 0,0 0,0 0,0 0,21 0,-21 0,0 0,0 0,21 0,-21 0,22 0,-22-21,21 21,-21 0,21 0,-21 0,21 0,-21 0,0 0,0 0,0 0,21 0,-21 0,0 0,0 0,0 0,0 21,0-21,0 0,0 0,0 21,-21-21,21 0,0 22,-21-22,21 0,0 21,-21-21,21 0,0 0,0 21,0-21,0 0,0 0,0 0,0 0,0 0,0 0,0 0,0 0,0 0,0 0,0 0,21 0,-21 0,21 0,-21 0,0 0,21 0,-21 0,0 0,0 0,21 0,-21 0,0 0,0 0,0 21,0-21,0 0,22 21,-22-21,0 0,0 0,0 0,0 0,0 0,-22 0,22 21,0-21,0 0,0 0,-21 0,21 0,0 0,0 0,0 0,-21 0,21 22,0-22,-21 0,21 0,0 0,0 0,0 0,0 0,0 0,0 0,0 0,0 0,0 0,0 0,0 0,0 0,0 0,0 0,0 0,0 0,0 0,0 0,0 0,0 0,0 0,0 0,0 0,0 0,0 0,0 0,0 0,0 0,0 0,0 0,0 0,0 0,0 0,0 0,0 0,0 0,0 0,0 0</inkml:trace>
  <inkml:trace contextRef="#ctx0" brushRef="#br0" timeOffset="29">19749 4720,'0'0,"0"-21,0 21,0 0,0-21,0 21,0 0,0 0,0 0,0 0,0 0,0 0,0 0,0 0,0 0,-22 0,22 0,0 0,0 0,0 0,0 0,0 0,0 0,0 21,0-21,0 21,0 0,0 1,0-22,0 21,0 0,0-21,0 21,0 0,0 0,0-21,0 22,0-1,0 0,0 0,0 0,0 0,0 1,0-22,0 21,0 0,0 0,0 0,0-21,0 21,0-21,0 22,0-22,0 21,0 0,0-21,0 21,0 0,0 0,0 1,0-22,0 21,0 0,22-21,-22 21,0-21,0 0,0 21,0-21,0 0,0 0,0 0,0 21,0-21,0 0,0 0,21 0,-21 22,0-22,0 0,0 0,21 0,-21 0,0 0,21 0,-21 0,21 0,-21 0,21 0,1-22,-1 22,0 0,0 0,0-21,0 21,-21 0,22 0,-22 0,21-21,-21 21,21 0,0 0,0-21,0 21,1-21,-1 21,0-21,21 21,-21 0,22-22,-1 22,-21 0,22-21,-22 21,21 0,-21-21,0 21,1 0,-22 0,21-21,-21 21,0 0,21 0,-21 0,21-21,0 21,22 0,-22 0,21-21,0 21,-20 0,20-22,0 22,-21 0,1 0,-1 0,0 0,-21 0,21 0,-21 0,21 0,-21 0,21 0,1-21,20 21,-21 0,0 0,22-21,-22 21,21 0,-21 0,0 0,1 0,-1 0,0 0,-21 0,21-21,0 21,-21 0,21 0,1 0,-1 0,0 0,0 0,0 0,0 0,22 0,-22 0,0 0,0 0,0 0,1-21,-1 21,0 0,0 0,0 0,0 0,1 0,-1 0,0 0,-21 0,0 0,21 0,-21 0,0 0,0 0,0 0,21 0,-21 0,0 0,21 0,-21 0,0 0,0 21,22-21,-22 0,0 0,0 0,0 0,0 0,0 0,0 0,0 0,0-21,0 21,0 0,0 0,0-21,0 21,0-22,0 1,0 0,0 0,0 0,0 0,0-1,0-20,0 21,0-21,0 20,0 1,0-21,0 21,0-22,0 22,-22 0,22-21,0 42,0-21,-21-1,21 1,0 21,-21 0,21-21,0 21,-21 0,21-21,0 21,0 0,-21 0,21 0,0 0,0 0,-21 0,21 0,-22 0,22 0,-21 0,0 0,0 0,-21 0,20 21,1-21,0 21,-21-21,21 21,-1-21,1 22,-21-22,21 21,0-21,-22 0,22 0,-21 21,21-21,-22 0,22 0,-21 0,21 21,-22-21,22 0,-21 0,21 21,-1-21,1 0,0 0,0 21,0-21,0 0,-1 0,1 22,0-22,0 21,0-21,-22 0,22 21,0-21,0 0,-21 0,20 21,1-21,21 0,-21 0,0 0,21 0,0 0,-21 0,21 21,-21-21,21 0,-22 0,1 0,0 21,0-21,0 0,-22 0,22 0,0 0,21 22,-21-22,0 0,21 0,-21 21,-1-21,22 0,-21 0,21 0,0 0,-21 21,21-21,-21 0,21 0,0 0,-21 0,21 0,0 0,0 0,0 0,0 0,0 0,0 0,0 0,0 0,0 0,0 0,0 0,0 0,0 0</inkml:trace>
  <inkml:trace contextRef="#ctx0" brushRef="#br0" timeOffset="30">21611 4763,'0'21,"0"-21,0 0,0 0,0 0,0 0,0 0,0 0,0 0,0 0,0 0,0 0,0 0,0 0,0 0,0 0,0 0,0 0,21 0,-21-21,0 21,22 0,-22 0,0 0,0 0,0 0,0 0,0 0,0 0,0 0,0 0,0 0,0 21,0-21,0 0,0 0,-22 21,22-21,-21 0,21 0,0 0,0 0,0 0,0 0,0 0,0 0,21-21,-21 21,22-21,-22 21,0 0,0 0,0 0,0 0,0 0,0 21,0-21,0 21,0-21,0 0,-22 0,22 0,0 0,0 0,0 0,0 0,0 0,0 0,0 0,0 0,0 0,0 0,0-21,0 21,0 0,0 0,0 0,0 0,0 0,0 0,0 0,0 0,0 0,0 0,0 0,0 0,0 0,0 0,0 0,0 0,0 0,0 0,0 0,22 0,-22 0,21 0,0 0,-21-21,21 21,0 0,-21 0,21-22,-21 22,22 0,-1 0,0 0,0-21,21 21,-20 0,-1 0,0-21,0 21,0 0,0 0,1-21,-1 21,-21 0,21 0,-21 0,21-21,-21 21,0 0,21 0,-21 0,0 0,0 0,0 0,21 0,-21 0,0 0,22 0,-22 0,0 0,21 0,-21 0,21-21,-21 21,0 0,0 0,21 0,-21-22,0 22,0 0,0 0,0 0,0 0,0 0,0 0,21 0,-21 0,0 0,0 0,0 0,0 0,0 0,0 0,0 0,0 0,-21 0,0 0</inkml:trace>
  <inkml:trace contextRef="#ctx0" brushRef="#br0" timeOffset="31">22119 4530,'0'0,"0"0,0 0,0 0,21 0,-21 0,22 0,-1 0,-21 0,21 21,-21-21,21 0,-21 0,0 0,0 0,0 21,0-21,0 0,0 21,0 0,-21-21,21 22,0-1,-21 0,21 0,0-21,-21 21,21-21,0 21,0-21,-22 0,22 0,0 22,0-22</inkml:trace>
  <inkml:trace contextRef="#ctx0" brushRef="#br0" timeOffset="32">22352 4445,'0'0,"0"0,0 0,0 0,0 0,0 0,0 0,0 0,0 0,0 0,0 0,0 21,0-21,21 21,-21 1,0-22,0 21,0 0,0 0,21 0,-21 0,0 1,0 20,0-21,0 0,0 0,0 22,0-22,0 0,0 0,0-21,0 21,0 1,0-22,0 21,0-21,0 21,0-21,0 0,0 21,0-21,0 0,0 0,0 0,0 0,0 0,0 0,0-21,0 0</inkml:trace>
  <inkml:trace contextRef="#ctx0" brushRef="#br0" timeOffset="33">22500 4530,'0'0,"0"0,0 0,0-21,0 21,0 0,0 0,21 0,-21 0,22 0,-22 0,0 0,21-22,0 22,0 0,-21 0,42 0,-20-21,-1 21,21 0,-21 0,22-21,-22 21,21 0,-21-21,0 21,1 0,-1 0,0-21,0 21,0 0,0 0,1-21,-1 21,21 0,-21 0,0-22,1 22,20 0,-21-21,21 21,-20 0,20 0,-21 0,21-21,-20 21,20 0,-21 0,0-21,0 21,1 0,-22 0,21 0,-21 0,0 0,21-21,0 21,-21 0,21 0,-21-21,21 21,-21 0,22 0,-1 0,-21 0,21 0,-21 0,21-22,-21 22,21 0,-21 0,0 0,21 0,-21 0,0 0,0 0,0 0,22 0,-22 0,0 0,21 0,0 0,0 0</inkml:trace>
  <inkml:trace contextRef="#ctx0" brushRef="#br0" timeOffset="34">23940 4212,'0'0,"21"0,0-21</inkml:trace>
  <inkml:trace contextRef="#ctx0" brushRef="#br0" timeOffset="35">24067 4170,'0'0,"0"0,0 0,21 0,-21 0,21-21,0 21</inkml:trace>
  <inkml:trace contextRef="#ctx0" brushRef="#br0" timeOffset="36">24194 4128,'0'0,"0"0,0 0,0 0,0 0,0 0,0 0,0 0,0 0,0 21,0-21,0 21,0-21,0 21,0 0,0 0,-22 1,22-1,0 0,0 0,0 0,0 0,0 22,-21-22,21 0,0 21,0-20,0-1,0 0,0 21,0-21,0 22,0-22,0 0,0 21,0-42,0 22,0-1,0 0,0-21,21 21,-21-21,22 21,-22-21,0 0,0 0,0 0,0 0,0 0,-22-21,1 21,0-21,0 21,0 0,0 0,-1 0,1 0,-21 0,21 0,-22 0,1 0,21 0,-21 0,20 0,-20 0,21 0,-21 0,20 0,-20 0,21 21,0-21,0 0,-22 0,22 21,0-21,-21 0,20 0,-20 0,21 0,-21 21,20-21,1 0,0 0,-21 22,21-22,-1 21,1-21,0 0,0 21,0-21,0 21,-1-21,1 0,0 21,0-21,0 0,0 0,21 21,-22-21,22 0,-21 0,21 22,-21-22,0 0,21 0,-21 21,0-21,21 0,-22 21,22-21,-21 0,21 0,-21 0,21 21,-21-21,21 0,-21 0,0 0,21 21,-22-21,22 0,0 0,-21 0,21 0,0 0,0 0,0 0,-21 0,21 0,0 0,0 0,0 0,0 0,0 0,0 0,0 0,0 0,0 0,0-21,0 21</inkml:trace>
  <inkml:trace contextRef="#ctx0" brushRef="#br0" timeOffset="37">22733 4636,'-21'21,"21"-21,-21 0,0 0,-1 0,22 0,-21 0,0 21,21-21,0 0,0 0,0 0,-21 0,21 0,0 21,0-21,0 0,0 21,-21-21,21 0,0 0,0 21,0-21,0 0,0 22,21-22,-21 0,21 0,-21 0,21 21,-21-21,21 0,-21 0,22 0,-22 0,0 21,21-21,-21 0,0 0,0 21,0-21,0 0,0 0,0 0,0 0,0 21,0-21,-21 0,21 0,0 0,-22 0,22 21,0-21,-21 0,21 0,0 0,0 0</inkml:trace>
  <inkml:trace contextRef="#ctx0" brushRef="#br0" timeOffset="38">22924 4593,'0'0,"0"21,0-21,0 0,0 0,0 0,0 0,-22 22,22-22,0 21,-21-21,21 0,0 21,-21-21,21 21,0-21,0 0,0 21,-21-21,21 0,0 0,0 21,0-21,0 0,0 0,0 0,0 0,0 0,0 0,0 22,0-22,0 0,0 0,21 0,-21 0,0 0,21 0,-21 0,21 0,1 0</inkml:trace>
  <inkml:trace contextRef="#ctx0" brushRef="#br0" timeOffset="39">23051 4530,'0'0,"0"0,0 0,0 0,0 0,0 0,0 0,0 0,0 0,0 0,0 0,0 0,0 0,0 0,0 21,0-21,0 0,0 21,0-21,0 21,0-21,0 21,-22-21,22 22,0-22,0 21,0-21,0 21,-21 0,21-21,0 21,0-21,0 21,0-21,0 22,0-22,0 21,0-21,0 21,0-21,0 0,0 21,0-21,0 0,0 0,0 21,0-21,0 0,0 0,0 0,0 0,0 0,0 0,0 0,0 0,0 0,0 0,0 0</inkml:trace>
  <inkml:trace contextRef="#ctx0" brushRef="#br0" timeOffset="40">22902 4741,'0'0,"0"0,0 0,0 0,0 0,0 0,0 0,0 0,0 0,0 0,0 0,0 0,0 0,0 0,0 0,22 0,-22 0,21 0,-21 0,21 0,-21-21,21 21,-21 0,0 0,21 0,-21 0,21 0,-21 0,22 0,-22-21,21 21,-21 0,0 0,21 0,-21 0,21-21,-21 21,21 0,-21 0,0 0,21 0,-21 0,0 0,0 0,0 0,0 0,0 0,22 0,-22 0,0 0,0 0,0 0,0-21,0 21,0 0,0 0,0 0,0 0,0 0,0 0,0 0,0 0,0 0,0 0,0 0,0 0,0 0,0 0,0 0,0 0,0 0,0 0,0 0,0 0,0 0,0 0,0 0,0 0,0 0,0 0,0 0,0 0,0 0,0 0,0 0,0 0</inkml:trace>
  <inkml:trace contextRef="#ctx0" brushRef="#br0" timeOffset="41">23834 4233,'-21'0,"21"0,0 0,0 0,0 0,0 0,0 0,0 0,0 0,0 0,0 0,0 0,0 0,0 0,0 0,0 0,0 0,0 0,0 0,0 0,0 0,0 22,0-22,0 21,0-21,0 21,0-21,0 21,0 0,0-21,-22 21,22-21,0 22,0-22,0 21,0-21,0 21,0-21,0 0,0 21,0-21,0 21,0-21,0 21,0-21,0 22,0-22,0 21,-21-21,21 21,0-21,0 0,0 0,0 21,0-21,0 0,0 0,0 21,0-21,0 0,0 21,0-21,0 22,0-22,-21 21,21-21,0 0,0 21,0-21,0 0,0 21,0-21,0 0,0 0,0 0,0 0,0 21,0-21,0 0,0 0,0 0,0 21,0-21,0 0,0 22,0-22,0 0,0 0,0 21,0-21,0 0,0 0,0 0,0 0,0 0,0 0,0 0,0 0,0 0,0 0,0 0,0 0,0 0,0 0,0 0,0 0,0 0,-21 0,21 0</inkml:trace>
  <inkml:trace contextRef="#ctx0" brushRef="#br0" timeOffset="42">24194 4212,'-22'0,"22"0,0 0,0 0,0 0,0 0,0 0,0 0,0 0,0 0,0 0,0 0,0 0,0 0,0 0,0 0,0 0,0 0,0 0,0-21,0 21,0 0,0 0,0 0,0 0,0 0,0 0,0 0,0 0,0 0,0 0,0 0,0 0,0 0,0 0,0 0,0 0,0 0,0 0,0 0,0 0,0 0,0 0,0 0,0 0,0 0,0 0,0 0,-21 0,21 0,0 21,-21-21,21 21,-21-21,21 22,0-1,-21-21,21 21,0-21,-21 21,21-21,0 0,0 0,0 21,-22-21,22 0,0 21,0-21,0 22,-21-22,21 0,0 0,0 21,0-21,-21 0,21 21,0-21,0 0,-21 21,21-21,-21 21,21-21,0 21,0-21,0 0,-21 22,21-22,0 0,0 0,0 0,0 0,0 0,0 21,0-21,-22 0,22 0,0 21,0-21,0 0,0 0,0 21,-21-21,21 0,0 21,0-21,0 0,0 21,0-21,-21 0,21 0,0 22,0-22,0 0,0 0,0 0,0 21,0-21,0 0,-21 0,21 0,0 0,0 21,0-21,0 0,0 21,-21-21,21 0,0 0,0 21,0-21,0 0,0 0,0 0,0 0,0 0,0 0,0 0,-21 0,21 0,0 0,0 21,0-21,0 0,0 0,0 0,0 0,0 0,0 0,0 0,0 0,0 0,0 0,0 0,0 0,0 0,0 0,-22 0,22 22,0-22,0 0,0 0,0 0,0 0,0 0,0 0,0 0,0 0,0 0,0 0,0 0,0 0,0 0,0 0,0 0,0 0,0 0,0 0,0 0,0 0,0 0,0 0,0 0,0 0,0 0,0 0,0 0,0 0,0 0,0 0,0 0,0 0,0 0,0 0,0 0,0 0,0 0,0 0,0 0,0 0,0 0,0 0,0 0,0 0,0 0,0 0,0 0,0 0,0 0,0 0,0 0,0 0,0 0,0 0,0 0,0 0,0 0,0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6" units="1/cm"/>
          <inkml:channelProperty channel="Y" name="resolution" value="26" units="1/cm"/>
        </inkml:channelProperties>
      </inkml:inkSource>
      <inkml:timestamp xml:id="ts0" timeString="2013-08-22T08:52:00.968"/>
    </inkml:context>
    <inkml:brush xml:id="br0">
      <inkml:brushProperty name="width" value="0.05292" units="cm"/>
      <inkml:brushProperty name="height" value="0.05292" units="cm"/>
      <inkml:brushProperty name="color" value="#FF0000"/>
    </inkml:brush>
  </inkml:definitions>
  <inkml:trace contextRef="#ctx0" brushRef="#br0">8742 3810,'21'0,"-21"0,0-21,0 21,0 0,0 0,21 0,-21 0,0 0,0 0,0 0,0 0,0-21,0 21,21 0,-21 0,0 0,0 0,0 0,0 0,0 0,0 0,0 0</inkml:trace>
  <inkml:trace contextRef="#ctx0" brushRef="#br0" timeOffset="1">8742 3810,'85'-85,"-85"85,0 0,0 0,0 0,0-21,0 21,0 0,0 0,0 0,0 0,0 0,0 0,0 0,0 0,0 0,0 0,0 0,0 0,0 0,0 0,0 0,0 0,0 0,0 0,0 0,0 0,0 0,0 0,0 0,0 0,0 0,0 0,0 0,0 0,0 0,0 0,0 21,0-21,0 22,21-22,-21 21,0 0,0 0,0 0,0-21,0 21,21 1,-21-1,0 0,0-21,0 21,0-21,0 21,0-21,0 21,0-21,0 0,0 22,0-22,0 21,21-21,-21 21,0-21,0 0,0 21,0-21,0 0,0 0,0 0,0 0,0 0,0 0,0 0,0 0,0 0,0 0,0 0,0 0,-21 0</inkml:trace>
  <inkml:trace contextRef="#ctx0" brushRef="#br0" timeOffset="2">8848 3704,'-21'0,"21"0,0 0,0 0,0 0,0 0,0 0,0 0,0 0,0 0,0 0,0 0,0 0,0 0,0 0,0 0,0 0,0 0,0 0,0 0,0 0,0 0,0 0,0 0,21-21,-21 21,21-21,-21 21,0-21,0 21,21 0,-21 0,0 0,21-21,-21 21,0 0,0 0,21 0,-21 0,0 0,22 0,-22 0,0 0,21 0,-21 0,21 0,-21 21,0-21,21 21,-21-21,21 0,-21 0,0 21,0-21,21 0,-21 0,0 21,0-21,0 0,0 0,0 21,0-21,0 0,0 22,0-22,0 0,0 21,0-21,0 21,0 0,-21-21,21 21,0-21,0 21,-21 1,21-22,0 21,-21-21,21 0,0 0,-21 21,21-21,-21 0,21 0,0 0,0 21,-22-21,22 0,0 0,0 0,0 0,0 0,0 0,0 0,0 0,0 0,0-21,0 21,0-21</inkml:trace>
  <inkml:trace contextRef="#ctx0" brushRef="#br0" timeOffset="3">9208 3704,'0'0,"0"0,0 0,0 0,0 0,0 0,0 0,0 0,0 0,0 0,0 0,0 0,0 0,0 0,0 0,0 0,0 0,0 0,0 0,0 0,21 0,-21-21,0 21,21-21,-21 21,21 0,-21-21,0 21,0 0,0 0,0 0,21 0,-21 0,21 0,-21 0,0 0,22 0,-22 0,0 0,0 21,21-21,-21 0,0 21,0-21,0 0,0 21,21-21,-21 0,0 0,0 0,0 21,0-21,0 0,0 0,0 0,0 0,0 22,0-22,-21 0,21 21,0-21,0 0,0 21,-21-21,21 0,0 21,0-21,-22 0,22 21,0-21,0 0,-21 21,21-21,0 0,0 0,0 22,0-22,-21 0,21 0,0 21,0-21,0 0,0 0,0 0,0 0,0 21,0-21,0 0,0 0,0 0,0 0,0 0,0 0,0 0,0 0,0 0,0 0,0 0,0 0,0 0,21 0,-21-21,21 21,1 0,-1 0,0-21,0 21,0-22,-21 22,21 0,-21 0,22 0,-22 0,0 0,0 0,0 0,0 0,0 0,0 0,0 0,0 0,0 0,0 0,0 0,0 0,0 0,0 0,0 0,0 0,0 0,0 0</inkml:trace>
  <inkml:trace contextRef="#ctx0" brushRef="#br0" timeOffset="4">10986 3641,'0'0,"0"0,0 0,0 0,0 0,0 0,0 0,0 0,0 0,0 0,0 0,0 0,0 0,0 0,0 0,0 0,0 0,0 0,0 0,0 0,0 0,0 0,0 0,0 0,0 0,0 0,0 21,0-21,0 0,0 0,0 21,0-21,0 21,0-21,0 21,0 1,0-1,0 0,0 0,0 0,0-21,21 21,-21 1,0-22,0 21,0-21,0 21,0-21,0 0,0 21,0-21,0 0,0 21,0-21,21 0,-21 0,0 0,0 0,0 0,0 0,0 0,0 0,21 0,-21 0,21-21,0 0,-21 21,22 0,-22-21,0 21,21 0,-21 0,0 0,0 0,0 0,0 0,0 0,0 0,0 0,21 0,-21 0,0 0,0 0,0 0,0 0,21 0,-21 0,0 0</inkml:trace>
  <inkml:trace contextRef="#ctx0" brushRef="#br0" timeOffset="5">11261 3810,'0'-21,"0"21,0 0,0 0,0 0,0 0,0 0,0 0,0 0,0 0,0 0,0 0,0 0,0 21,0-21,0 0,0 21,0 0,0 1,0-22,21 21,-21 0,0 0,21 0,-21-21,21 0,0 21,-21-21,22 0,-22 0,21-21,0 21,-21-21,0 21,0-21,0 0,0 21,0-21,0-1,0 22,-21-21,21 21,-21 0,21-21,-22 21,22 0,0 0,0 0,0 0,0 0,0 0,0 0,0 0,0 0,0 0,0 0,0 0,22 0,-1-21,0 21</inkml:trace>
  <inkml:trace contextRef="#ctx0" brushRef="#br0" timeOffset="6">11494 3747,'0'0,"21"0,-21 21,0-21,0 21,0 0,0 21,0-20,0-1,0 0,0-21,0 0,0 0,0 0,0 0,0 0,0 0,0 0,21-21,0-22,0 22,0-21,1 21,-1 0,0-1,0 1,-21 21,0 0,0 0,21 0,-21 0,0 21,0 1,0 20,0-21,21 0,-21-21,0 0</inkml:trace>
  <inkml:trace contextRef="#ctx0" brushRef="#br0" timeOffset="7">11726 3831,'0'43,"0"-22,0-21,0 0,0 0,0 0,0 0,0 0,0 0,0 0,0 0</inkml:trace>
  <inkml:trace contextRef="#ctx0" brushRef="#br0" timeOffset="8">11959 3704,'0'0,"0"0,0 0,0 0,-21 0,21 21,0-21,-21 22,21-22,-21 21,21 0,-21-21,21 0,0 0</inkml:trace>
  <inkml:trace contextRef="#ctx0" brushRef="#br0" timeOffset="9">11875 3789,'-22'85,"22"-64,0 0,0-21,0 21,22-21,-1 0,-21 0,21 0,0 0,0-21,-21 0,21 0,-21-1,22 22,-22-21,0 0,0 0,0 0,0 0</inkml:trace>
  <inkml:trace contextRef="#ctx0" brushRef="#br0" timeOffset="10">11980 3577,'0'-21,"0"21,0 0,0 0,0 0,0 0,-21 0,21 0,0 0,0 0,0 21,0-21,0 0,0 21,0-21,0 0,0 22,0-22,0 21,0-21,0 21,0 0,0 0,0 0,0 1,0-1,0 0,0 0,0 0,0-21,0 21,0 1,0-22,0 21,0-21,0 0,0 0,21 0,-21 0,0 0,0-21</inkml:trace>
  <inkml:trace contextRef="#ctx0" brushRef="#br0" timeOffset="11">12192 3768,'0'0,"0"0,0 0,0 0,0 0,0 0,0 0,0 0,0 0,0 0,0 0,0 0,0 0,0 0,0 0,0 0,0 0,0 0,0 0,0 0,0 0,0 0,0 0,0 0,0 0,0 0,0 0,0 0,0 0,0 0,0 0,0 0,0 0,0 0,0 0,0 0,0-21,0 21,0 0,0 0,0 0,0 0,0 0,0 0,0 0,0 0,0 0,-21 0,21 0,0 0,0 0,0 0,0 0,0 0,0 0,0 0,0 21,0-21,0 0,-21 21,21-21,0 0,0 0,0 21,0-21,0 0,0 0,0 0,0 21,0-21,0 0,0 0,0 21,0-21,0 0,0 0,0 22,0-22,0 0,0 0,0 0,0 21,21-21,-21 0,0 0,21 0,-21 0,21 0,-21 0,0 0,21 0,-21 0,22 0,-22 0,0 0,21 0,-21 0,0-21,21 21,-21 0,0-22,0 22,0-21,0 21,0 0,0-21,0 21,0 0,0-21,0 21,0 0,0 0,0 0,0 0,0 0,0 0,-21 0,21 0,0 0,0 0,0 0,0 0,0 0,0 0,0 0,0 0,0-21,0 21,0 0,0 0,21 0,-21 0,21-21,0 21,-21 0,21-22,1 22,-22 0,21-21,-21 21,21 0,-21 0,0 0,21 21,-21 1,21-1,-21 0,0 0,0-21,21 21,-21-21,0 21,0-21,0 0,0 0,0 0,0 0,0 0,0 0,0 0,22-21,-22 21,0-21,21 21,-21-21,21 21,0-21,-21 21,0-21,21 21,-21 0,0 0,0 0,21 0,-21 0,0 0,0 0,22 0,-22 0,21 21,-21-21,0 21,21-21,-21 21,0-21,0 0,21 0,-21 21,0-21,0 0,0 0,0 0,0 0,0 0,0 21,0-21,21 0,-21 0,0 0,0 0,0 0,0 0,0 0,0 0,0 0,0 0,0 0</inkml:trace>
  <inkml:trace contextRef="#ctx0" brushRef="#br0" timeOffset="12">14245 3768,'0'21,"0"-21,0 0,0 0,0 0,0 0,0 0,0 0,0 0,0 0,0 0,0 0,0 0,0 0,0 21,0-21,0 21,0-21,0 21,0 1,0-22,0 21,0 0,21 0,-21-21,0 21,0-21,0 21,0-21,0 0,0 0,0 0,0 0,0 0,0 0,0 0,0 0,0 0,0 0</inkml:trace>
  <inkml:trace contextRef="#ctx0" brushRef="#br0" timeOffset="13">14436 3725,'0'0,"0"0,0 0,0 0,0 0,0 22,0-22,0 0,0 0,0 21,-21-21,21 0,0 21,0-21,0 21,0-21,0 21,-22 0,22-21,0 22,0-1,0 0,0-21,0 21,0 0,0-21,0 21,0-21,22 22,-22-22,21 0,-21 0,21 0,-21 0,21 0,-21 0,21 0,-21 0,21 0,1 0,-22-22,21 22,0-21,-21 21,21-21,-21 21,0 0,21-21,-21 21,0-21,0 21,0 0,0-21,0 21,0 0,0-22,0 22,0-21,0 21,-21-21,21 21,0-21,0 21,-21-21,21 21,0-21,-21 21,21-22,-21 22,21 0,0-21,-22 21,22 0,0 0,0 0,0 0,-21 0,21 0,0 0,0 0,-21 0,21 0,0 21,0-21,-21 0,21 22</inkml:trace>
  <inkml:trace contextRef="#ctx0" brushRef="#br0" timeOffset="14">17992 3895,'-21'0,"21"0,0 0,0 0,0 0,0 0,0 0,0 0,0 0,0 0,0 0,0 0,0 0,0 0,0 0,0 0,0 0,0 0,0 0,0 0,0 0,0 0,0 0,0 0,0 0,0 0,0-21,0 21,0 0,0 0,0 0,0 0,21-22,-21 22,0 0,21-21,-21 21,21-21,-21 21,21 0,-21-21,21 21,-21 0,22-21,-22 21,21 0,-21 0,0 0,0 0,0 0,0 0,21 0,-21 0,0 0,0 0,0 0,21 0,-21 21,0-21,0 21,0-21,0 21,0-21,0 21,-21 1,21-1,-21-21,21 21,0 0,-21-21,21 0,0 21,0-21,0 0,0 0,0 0,0 0,0 0,0 0,0 0,0 0,0 0,0 0,0 0,21 0,-21 0,21 0,0-21,0 21,0 0,1-21,-1 21,-21 0,21-21,-21 21,0 0,0-21,0 21,0 0,0 0,0 0,0 0,0 0,0 0,0 0,0 0,0 0,0 0</inkml:trace>
  <inkml:trace contextRef="#ctx0" brushRef="#br0" timeOffset="15">18415 3641,'0'0,"0"0,0 0,0 0,0 0,0 0,0 21,0-21,0 21,0-21,0 21,0 0,0 1,0-22,0 21,0-21,0 21,0-21,-21 21,21-21,0 0,0 21,0-21,0 0,0 0,0 0,0 0,0 0,0 0,0 0,21 0,0 0,-21-21,21 21,-21 0,22-21,-22 21,21 0,-21 0,0 0,0 0,21 0,-21 0,0 0,0 0,21 0,-21 0,0 0,21 0,-21 0,0 0,0 0,21 21,-21-21,0 0,0 0,22 0,-22 21,0-21,0 0,0 0,0 21,0-21,0 0,0 22,-22-22,22 21,0 0,0-21,-21 21,21-21,0 0,0 21,0-21,-21 0,21 0,0 21,0-21</inkml:trace>
  <inkml:trace contextRef="#ctx0" brushRef="#br0" timeOffset="16">18457 3683,'0'0,"0"0,0 0,0 0,0 0,0 0,0 0,0 0,0 0,0 0,0 0,0 0,0 0,0 0,0 0,0 0,0 0,0 0,0 0,0 0,0 0,22 0,-1 0,-21-21,21 21,0 0,0-21,0 21,1 0,-22-21,21 21,-21 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194175" y="6477000"/>
            <a:ext cx="1541463"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p>
            <a:pPr defTabSz="868363" eaLnBrk="0" hangingPunct="0">
              <a:lnSpc>
                <a:spcPct val="90000"/>
              </a:lnSpc>
            </a:pPr>
            <a:r>
              <a:rPr lang="en-US" altLang="zh-TW" sz="1200">
                <a:ea typeface="新細明體" pitchFamily="18" charset="-120"/>
              </a:rPr>
              <a:t>Page </a:t>
            </a:r>
            <a:fld id="{08BD1F7E-DCE4-4566-B29A-AC9AD5DB7EE2}" type="slidenum">
              <a:rPr lang="en-US" altLang="zh-TW" sz="1200">
                <a:ea typeface="新細明體" pitchFamily="18" charset="-120"/>
              </a:rPr>
              <a:pPr defTabSz="868363" eaLnBrk="0" hangingPunct="0">
                <a:lnSpc>
                  <a:spcPct val="90000"/>
                </a:lnSpc>
              </a:pPr>
              <a:t>‹#›</a:t>
            </a:fld>
            <a:endParaRPr lang="en-US" altLang="zh-TW" sz="1200">
              <a:ea typeface="新細明體" pitchFamily="18" charset="-120"/>
            </a:endParaRPr>
          </a:p>
        </p:txBody>
      </p:sp>
      <p:sp>
        <p:nvSpPr>
          <p:cNvPr id="58371" name="Rectangle 3"/>
          <p:cNvSpPr>
            <a:spLocks noGrp="1" noRot="1" noChangeAspect="1" noChangeArrowheads="1" noTextEdit="1"/>
          </p:cNvSpPr>
          <p:nvPr>
            <p:ph type="sldImg" idx="2"/>
          </p:nvPr>
        </p:nvSpPr>
        <p:spPr bwMode="auto">
          <a:xfrm>
            <a:off x="2709863" y="92075"/>
            <a:ext cx="4513262" cy="33845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323975" y="3228975"/>
            <a:ext cx="7281863"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TW" noProof="0" smtClean="0"/>
              <a:t>Body Text</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Tree>
    <p:extLst>
      <p:ext uri="{BB962C8B-B14F-4D97-AF65-F5344CB8AC3E}">
        <p14:creationId xmlns:p14="http://schemas.microsoft.com/office/powerpoint/2010/main" val="24919562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1031"/>
          <p:cNvSpPr>
            <a:spLocks noChangeShapeType="1"/>
          </p:cNvSpPr>
          <p:nvPr/>
        </p:nvSpPr>
        <p:spPr bwMode="auto">
          <a:xfrm>
            <a:off x="685800" y="3657600"/>
            <a:ext cx="7772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30" name="Rectangle 1026"/>
          <p:cNvSpPr>
            <a:spLocks noGrp="1" noChangeArrowheads="1"/>
          </p:cNvSpPr>
          <p:nvPr>
            <p:ph type="ctrTitle"/>
          </p:nvPr>
        </p:nvSpPr>
        <p:spPr>
          <a:xfrm>
            <a:off x="685800" y="1981200"/>
            <a:ext cx="7772400" cy="1143000"/>
          </a:xfrm>
        </p:spPr>
        <p:txBody>
          <a:bodyPr/>
          <a:lstStyle>
            <a:lvl1pPr>
              <a:defRPr sz="4000"/>
            </a:lvl1pPr>
          </a:lstStyle>
          <a:p>
            <a:pPr lvl="0"/>
            <a:r>
              <a:rPr lang="zh-TW" altLang="en-US" noProof="0" smtClean="0"/>
              <a:t>按一下以編輯母片標題樣式</a:t>
            </a:r>
          </a:p>
        </p:txBody>
      </p:sp>
      <p:sp>
        <p:nvSpPr>
          <p:cNvPr id="48131" name="Rectangle 102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TW" altLang="en-US" noProof="0" smtClean="0"/>
              <a:t>按一下以編輯母片副標題樣式</a:t>
            </a:r>
          </a:p>
        </p:txBody>
      </p:sp>
      <p:sp>
        <p:nvSpPr>
          <p:cNvPr id="5" name="Rectangle 1028"/>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mn-lt"/>
                <a:ea typeface="新細明體" pitchFamily="18" charset="-120"/>
              </a:defRPr>
            </a:lvl1pPr>
          </a:lstStyle>
          <a:p>
            <a:pPr>
              <a:defRPr/>
            </a:pPr>
            <a:endParaRPr lang="en-US" altLang="zh-TW"/>
          </a:p>
        </p:txBody>
      </p:sp>
      <p:sp>
        <p:nvSpPr>
          <p:cNvPr id="6" name="Rectangle 1029"/>
          <p:cNvSpPr>
            <a:spLocks noGrp="1" noChangeArrowheads="1"/>
          </p:cNvSpPr>
          <p:nvPr>
            <p:ph type="ftr" sz="quarter" idx="11"/>
          </p:nvPr>
        </p:nvSpPr>
        <p:spPr>
          <a:xfrm>
            <a:off x="3124200" y="6248400"/>
            <a:ext cx="2895600" cy="457200"/>
          </a:xfrm>
        </p:spPr>
        <p:txBody>
          <a:bodyPr/>
          <a:lstStyle>
            <a:lvl1pPr>
              <a:defRPr sz="1200" b="0"/>
            </a:lvl1pPr>
          </a:lstStyle>
          <a:p>
            <a:pPr>
              <a:defRPr/>
            </a:pPr>
            <a:r>
              <a:rPr lang="en-US" altLang="zh-TW" dirty="0" smtClean="0"/>
              <a:t>Unit 2  DB2 and SQL</a:t>
            </a:r>
          </a:p>
          <a:p>
            <a:pPr>
              <a:defRPr/>
            </a:pPr>
            <a:endParaRPr lang="en-US" altLang="zh-TW" dirty="0"/>
          </a:p>
        </p:txBody>
      </p:sp>
      <p:sp>
        <p:nvSpPr>
          <p:cNvPr id="7" name="Rectangle 1030"/>
          <p:cNvSpPr>
            <a:spLocks noGrp="1" noChangeArrowheads="1"/>
          </p:cNvSpPr>
          <p:nvPr>
            <p:ph type="sldNum" sz="quarter" idx="12"/>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ea typeface="新細明體" pitchFamily="18" charset="-120"/>
              </a:defRPr>
            </a:lvl1pPr>
          </a:lstStyle>
          <a:p>
            <a:pPr>
              <a:defRPr/>
            </a:pPr>
            <a:r>
              <a:rPr lang="en-US" altLang="zh-TW"/>
              <a:t>1-</a:t>
            </a:r>
            <a:fld id="{54380B4C-A02C-446C-BA7B-DC9A362AA6F9}" type="slidenum">
              <a:rPr lang="en-US" altLang="zh-TW"/>
              <a:pPr>
                <a:defRPr/>
              </a:pPr>
              <a:t>‹#›</a:t>
            </a:fld>
            <a:endParaRPr lang="en-US" altLang="zh-TW"/>
          </a:p>
        </p:txBody>
      </p:sp>
    </p:spTree>
    <p:extLst>
      <p:ext uri="{BB962C8B-B14F-4D97-AF65-F5344CB8AC3E}">
        <p14:creationId xmlns:p14="http://schemas.microsoft.com/office/powerpoint/2010/main" val="86850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zh-TW" smtClean="0"/>
              <a:t>Unit 2  DB2 and SQL </a:t>
            </a:r>
            <a:endParaRPr lang="en-US" altLang="zh-TW"/>
          </a:p>
        </p:txBody>
      </p:sp>
    </p:spTree>
    <p:extLst>
      <p:ext uri="{BB962C8B-B14F-4D97-AF65-F5344CB8AC3E}">
        <p14:creationId xmlns:p14="http://schemas.microsoft.com/office/powerpoint/2010/main" val="7727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381000"/>
            <a:ext cx="20955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81000" y="381000"/>
            <a:ext cx="6134100" cy="5638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zh-TW" smtClean="0"/>
              <a:t>Unit 2  DB2 and SQL </a:t>
            </a:r>
            <a:endParaRPr lang="en-US" altLang="zh-TW"/>
          </a:p>
        </p:txBody>
      </p:sp>
    </p:spTree>
    <p:extLst>
      <p:ext uri="{BB962C8B-B14F-4D97-AF65-F5344CB8AC3E}">
        <p14:creationId xmlns:p14="http://schemas.microsoft.com/office/powerpoint/2010/main" val="176331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029"/>
          <p:cNvSpPr>
            <a:spLocks noGrp="1" noChangeArrowheads="1"/>
          </p:cNvSpPr>
          <p:nvPr>
            <p:ph type="ftr" sz="quarter" idx="11"/>
          </p:nvPr>
        </p:nvSpPr>
        <p:spPr>
          <a:xfrm>
            <a:off x="3124200" y="6248400"/>
            <a:ext cx="2895600" cy="457200"/>
          </a:xfrm>
        </p:spPr>
        <p:txBody>
          <a:bodyPr/>
          <a:lstStyle>
            <a:lvl1pPr>
              <a:defRPr sz="1200" b="0"/>
            </a:lvl1pPr>
          </a:lstStyle>
          <a:p>
            <a:pPr>
              <a:defRPr/>
            </a:pPr>
            <a:r>
              <a:rPr lang="en-US" altLang="zh-TW" dirty="0" smtClean="0"/>
              <a:t>Unit 2  DB2 and SQL</a:t>
            </a:r>
          </a:p>
          <a:p>
            <a:pPr>
              <a:defRPr/>
            </a:pPr>
            <a:endParaRPr lang="en-US" altLang="zh-TW" dirty="0"/>
          </a:p>
        </p:txBody>
      </p:sp>
    </p:spTree>
    <p:extLst>
      <p:ext uri="{BB962C8B-B14F-4D97-AF65-F5344CB8AC3E}">
        <p14:creationId xmlns:p14="http://schemas.microsoft.com/office/powerpoint/2010/main" val="86723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Rectangle 1029"/>
          <p:cNvSpPr txBox="1">
            <a:spLocks noChangeArrowheads="1"/>
          </p:cNvSpPr>
          <p:nvPr userDrawn="1"/>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TW"/>
            </a:defPPr>
            <a:lvl1pPr algn="ctr" rtl="0" fontAlgn="base">
              <a:spcBef>
                <a:spcPct val="0"/>
              </a:spcBef>
              <a:spcAft>
                <a:spcPct val="0"/>
              </a:spcAft>
              <a:defRPr kumimoji="1" sz="1200" b="0" kern="1200">
                <a:solidFill>
                  <a:schemeClr val="tx1"/>
                </a:solidFill>
                <a:latin typeface="+mn-lt"/>
                <a:ea typeface="新細明體" pitchFamily="18" charset="-120"/>
                <a:cs typeface="+mn-cs"/>
              </a:defRPr>
            </a:lvl1pPr>
            <a:lvl2pPr marL="457200" algn="ctr" rtl="0" fontAlgn="base">
              <a:spcBef>
                <a:spcPct val="0"/>
              </a:spcBef>
              <a:spcAft>
                <a:spcPct val="0"/>
              </a:spcAft>
              <a:defRPr kumimoji="1" sz="1600"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sz="1600"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sz="1600"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sz="1600" kern="1200">
                <a:solidFill>
                  <a:schemeClr val="tx1"/>
                </a:solidFill>
                <a:latin typeface="Arial" charset="0"/>
                <a:ea typeface="標楷體" pitchFamily="65" charset="-120"/>
                <a:cs typeface="+mn-cs"/>
              </a:defRPr>
            </a:lvl5pPr>
            <a:lvl6pPr marL="2286000" algn="l" defTabSz="914400" rtl="0" eaLnBrk="1" latinLnBrk="0" hangingPunct="1">
              <a:defRPr kumimoji="1" sz="1600" kern="1200">
                <a:solidFill>
                  <a:schemeClr val="tx1"/>
                </a:solidFill>
                <a:latin typeface="Arial" charset="0"/>
                <a:ea typeface="標楷體" pitchFamily="65" charset="-120"/>
                <a:cs typeface="+mn-cs"/>
              </a:defRPr>
            </a:lvl6pPr>
            <a:lvl7pPr marL="2743200" algn="l" defTabSz="914400" rtl="0" eaLnBrk="1" latinLnBrk="0" hangingPunct="1">
              <a:defRPr kumimoji="1" sz="1600" kern="1200">
                <a:solidFill>
                  <a:schemeClr val="tx1"/>
                </a:solidFill>
                <a:latin typeface="Arial" charset="0"/>
                <a:ea typeface="標楷體" pitchFamily="65" charset="-120"/>
                <a:cs typeface="+mn-cs"/>
              </a:defRPr>
            </a:lvl7pPr>
            <a:lvl8pPr marL="3200400" algn="l" defTabSz="914400" rtl="0" eaLnBrk="1" latinLnBrk="0" hangingPunct="1">
              <a:defRPr kumimoji="1" sz="1600" kern="1200">
                <a:solidFill>
                  <a:schemeClr val="tx1"/>
                </a:solidFill>
                <a:latin typeface="Arial" charset="0"/>
                <a:ea typeface="標楷體" pitchFamily="65" charset="-120"/>
                <a:cs typeface="+mn-cs"/>
              </a:defRPr>
            </a:lvl8pPr>
            <a:lvl9pPr marL="3657600" algn="l" defTabSz="914400" rtl="0" eaLnBrk="1" latinLnBrk="0" hangingPunct="1">
              <a:defRPr kumimoji="1" sz="1600" kern="1200">
                <a:solidFill>
                  <a:schemeClr val="tx1"/>
                </a:solidFill>
                <a:latin typeface="Arial" charset="0"/>
                <a:ea typeface="標楷體" pitchFamily="65" charset="-120"/>
                <a:cs typeface="+mn-cs"/>
              </a:defRPr>
            </a:lvl9pPr>
          </a:lstStyle>
          <a:p>
            <a:pPr>
              <a:defRPr/>
            </a:pPr>
            <a:r>
              <a:rPr lang="en-US" altLang="zh-TW" dirty="0" smtClean="0"/>
              <a:t>Unit 2</a:t>
            </a:r>
            <a:r>
              <a:rPr lang="en-US" altLang="zh-TW" baseline="0" dirty="0" smtClean="0"/>
              <a:t>  </a:t>
            </a:r>
            <a:r>
              <a:rPr lang="en-US" altLang="zh-TW" dirty="0" smtClean="0"/>
              <a:t>DB2 and SQL</a:t>
            </a:r>
          </a:p>
          <a:p>
            <a:pPr>
              <a:defRPr/>
            </a:pPr>
            <a:endParaRPr lang="en-US" altLang="zh-TW" dirty="0"/>
          </a:p>
        </p:txBody>
      </p:sp>
    </p:spTree>
    <p:extLst>
      <p:ext uri="{BB962C8B-B14F-4D97-AF65-F5344CB8AC3E}">
        <p14:creationId xmlns:p14="http://schemas.microsoft.com/office/powerpoint/2010/main" val="260773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810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3716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smtClean="0"/>
              <a:t>Unit 2  DB2 and SQL </a:t>
            </a:r>
            <a:endParaRPr lang="en-US" altLang="zh-TW" dirty="0"/>
          </a:p>
        </p:txBody>
      </p:sp>
    </p:spTree>
    <p:extLst>
      <p:ext uri="{BB962C8B-B14F-4D97-AF65-F5344CB8AC3E}">
        <p14:creationId xmlns:p14="http://schemas.microsoft.com/office/powerpoint/2010/main" val="67881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zh-TW" dirty="0" smtClean="0"/>
              <a:t>Unit 2  DB2 and SQL </a:t>
            </a:r>
            <a:endParaRPr lang="en-US" altLang="zh-TW" dirty="0"/>
          </a:p>
        </p:txBody>
      </p:sp>
    </p:spTree>
    <p:extLst>
      <p:ext uri="{BB962C8B-B14F-4D97-AF65-F5344CB8AC3E}">
        <p14:creationId xmlns:p14="http://schemas.microsoft.com/office/powerpoint/2010/main" val="369034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Rectangle 1029"/>
          <p:cNvSpPr txBox="1">
            <a:spLocks noChangeArrowheads="1"/>
          </p:cNvSpPr>
          <p:nvPr userDrawn="1"/>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TW"/>
            </a:defPPr>
            <a:lvl1pPr algn="ctr" rtl="0" fontAlgn="base">
              <a:spcBef>
                <a:spcPct val="0"/>
              </a:spcBef>
              <a:spcAft>
                <a:spcPct val="0"/>
              </a:spcAft>
              <a:defRPr kumimoji="1" sz="1200" b="0" kern="1200">
                <a:solidFill>
                  <a:schemeClr val="tx1"/>
                </a:solidFill>
                <a:latin typeface="+mn-lt"/>
                <a:ea typeface="新細明體" pitchFamily="18" charset="-120"/>
                <a:cs typeface="+mn-cs"/>
              </a:defRPr>
            </a:lvl1pPr>
            <a:lvl2pPr marL="457200" algn="ctr" rtl="0" fontAlgn="base">
              <a:spcBef>
                <a:spcPct val="0"/>
              </a:spcBef>
              <a:spcAft>
                <a:spcPct val="0"/>
              </a:spcAft>
              <a:defRPr kumimoji="1" sz="1600"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sz="1600"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sz="1600"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sz="1600" kern="1200">
                <a:solidFill>
                  <a:schemeClr val="tx1"/>
                </a:solidFill>
                <a:latin typeface="Arial" charset="0"/>
                <a:ea typeface="標楷體" pitchFamily="65" charset="-120"/>
                <a:cs typeface="+mn-cs"/>
              </a:defRPr>
            </a:lvl5pPr>
            <a:lvl6pPr marL="2286000" algn="l" defTabSz="914400" rtl="0" eaLnBrk="1" latinLnBrk="0" hangingPunct="1">
              <a:defRPr kumimoji="1" sz="1600" kern="1200">
                <a:solidFill>
                  <a:schemeClr val="tx1"/>
                </a:solidFill>
                <a:latin typeface="Arial" charset="0"/>
                <a:ea typeface="標楷體" pitchFamily="65" charset="-120"/>
                <a:cs typeface="+mn-cs"/>
              </a:defRPr>
            </a:lvl6pPr>
            <a:lvl7pPr marL="2743200" algn="l" defTabSz="914400" rtl="0" eaLnBrk="1" latinLnBrk="0" hangingPunct="1">
              <a:defRPr kumimoji="1" sz="1600" kern="1200">
                <a:solidFill>
                  <a:schemeClr val="tx1"/>
                </a:solidFill>
                <a:latin typeface="Arial" charset="0"/>
                <a:ea typeface="標楷體" pitchFamily="65" charset="-120"/>
                <a:cs typeface="+mn-cs"/>
              </a:defRPr>
            </a:lvl7pPr>
            <a:lvl8pPr marL="3200400" algn="l" defTabSz="914400" rtl="0" eaLnBrk="1" latinLnBrk="0" hangingPunct="1">
              <a:defRPr kumimoji="1" sz="1600" kern="1200">
                <a:solidFill>
                  <a:schemeClr val="tx1"/>
                </a:solidFill>
                <a:latin typeface="Arial" charset="0"/>
                <a:ea typeface="標楷體" pitchFamily="65" charset="-120"/>
                <a:cs typeface="+mn-cs"/>
              </a:defRPr>
            </a:lvl8pPr>
            <a:lvl9pPr marL="3657600" algn="l" defTabSz="914400" rtl="0" eaLnBrk="1" latinLnBrk="0" hangingPunct="1">
              <a:defRPr kumimoji="1" sz="1600" kern="1200">
                <a:solidFill>
                  <a:schemeClr val="tx1"/>
                </a:solidFill>
                <a:latin typeface="Arial" charset="0"/>
                <a:ea typeface="標楷體" pitchFamily="65" charset="-120"/>
                <a:cs typeface="+mn-cs"/>
              </a:defRPr>
            </a:lvl9pPr>
          </a:lstStyle>
          <a:p>
            <a:pPr>
              <a:defRPr/>
            </a:pPr>
            <a:r>
              <a:rPr lang="en-US" altLang="zh-TW" dirty="0" smtClean="0"/>
              <a:t>Unit 2  DB2 and SQL</a:t>
            </a:r>
          </a:p>
          <a:p>
            <a:pPr>
              <a:defRPr/>
            </a:pPr>
            <a:endParaRPr lang="en-US" altLang="zh-TW" dirty="0"/>
          </a:p>
        </p:txBody>
      </p:sp>
    </p:spTree>
    <p:extLst>
      <p:ext uri="{BB962C8B-B14F-4D97-AF65-F5344CB8AC3E}">
        <p14:creationId xmlns:p14="http://schemas.microsoft.com/office/powerpoint/2010/main" val="276855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1029"/>
          <p:cNvSpPr txBox="1">
            <a:spLocks noChangeArrowheads="1"/>
          </p:cNvSpPr>
          <p:nvPr userDrawn="1"/>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TW"/>
            </a:defPPr>
            <a:lvl1pPr algn="ctr" rtl="0" fontAlgn="base">
              <a:spcBef>
                <a:spcPct val="0"/>
              </a:spcBef>
              <a:spcAft>
                <a:spcPct val="0"/>
              </a:spcAft>
              <a:defRPr kumimoji="1" sz="1200" b="0" kern="1200">
                <a:solidFill>
                  <a:schemeClr val="tx1"/>
                </a:solidFill>
                <a:latin typeface="+mn-lt"/>
                <a:ea typeface="新細明體" pitchFamily="18" charset="-120"/>
                <a:cs typeface="+mn-cs"/>
              </a:defRPr>
            </a:lvl1pPr>
            <a:lvl2pPr marL="457200" algn="ctr" rtl="0" fontAlgn="base">
              <a:spcBef>
                <a:spcPct val="0"/>
              </a:spcBef>
              <a:spcAft>
                <a:spcPct val="0"/>
              </a:spcAft>
              <a:defRPr kumimoji="1" sz="1600" kern="1200">
                <a:solidFill>
                  <a:schemeClr val="tx1"/>
                </a:solidFill>
                <a:latin typeface="Arial" charset="0"/>
                <a:ea typeface="標楷體" pitchFamily="65" charset="-120"/>
                <a:cs typeface="+mn-cs"/>
              </a:defRPr>
            </a:lvl2pPr>
            <a:lvl3pPr marL="914400" algn="ctr" rtl="0" fontAlgn="base">
              <a:spcBef>
                <a:spcPct val="0"/>
              </a:spcBef>
              <a:spcAft>
                <a:spcPct val="0"/>
              </a:spcAft>
              <a:defRPr kumimoji="1" sz="1600" kern="1200">
                <a:solidFill>
                  <a:schemeClr val="tx1"/>
                </a:solidFill>
                <a:latin typeface="Arial" charset="0"/>
                <a:ea typeface="標楷體" pitchFamily="65" charset="-120"/>
                <a:cs typeface="+mn-cs"/>
              </a:defRPr>
            </a:lvl3pPr>
            <a:lvl4pPr marL="1371600" algn="ctr" rtl="0" fontAlgn="base">
              <a:spcBef>
                <a:spcPct val="0"/>
              </a:spcBef>
              <a:spcAft>
                <a:spcPct val="0"/>
              </a:spcAft>
              <a:defRPr kumimoji="1" sz="1600" kern="1200">
                <a:solidFill>
                  <a:schemeClr val="tx1"/>
                </a:solidFill>
                <a:latin typeface="Arial" charset="0"/>
                <a:ea typeface="標楷體" pitchFamily="65" charset="-120"/>
                <a:cs typeface="+mn-cs"/>
              </a:defRPr>
            </a:lvl4pPr>
            <a:lvl5pPr marL="1828800" algn="ctr" rtl="0" fontAlgn="base">
              <a:spcBef>
                <a:spcPct val="0"/>
              </a:spcBef>
              <a:spcAft>
                <a:spcPct val="0"/>
              </a:spcAft>
              <a:defRPr kumimoji="1" sz="1600" kern="1200">
                <a:solidFill>
                  <a:schemeClr val="tx1"/>
                </a:solidFill>
                <a:latin typeface="Arial" charset="0"/>
                <a:ea typeface="標楷體" pitchFamily="65" charset="-120"/>
                <a:cs typeface="+mn-cs"/>
              </a:defRPr>
            </a:lvl5pPr>
            <a:lvl6pPr marL="2286000" algn="l" defTabSz="914400" rtl="0" eaLnBrk="1" latinLnBrk="0" hangingPunct="1">
              <a:defRPr kumimoji="1" sz="1600" kern="1200">
                <a:solidFill>
                  <a:schemeClr val="tx1"/>
                </a:solidFill>
                <a:latin typeface="Arial" charset="0"/>
                <a:ea typeface="標楷體" pitchFamily="65" charset="-120"/>
                <a:cs typeface="+mn-cs"/>
              </a:defRPr>
            </a:lvl6pPr>
            <a:lvl7pPr marL="2743200" algn="l" defTabSz="914400" rtl="0" eaLnBrk="1" latinLnBrk="0" hangingPunct="1">
              <a:defRPr kumimoji="1" sz="1600" kern="1200">
                <a:solidFill>
                  <a:schemeClr val="tx1"/>
                </a:solidFill>
                <a:latin typeface="Arial" charset="0"/>
                <a:ea typeface="標楷體" pitchFamily="65" charset="-120"/>
                <a:cs typeface="+mn-cs"/>
              </a:defRPr>
            </a:lvl7pPr>
            <a:lvl8pPr marL="3200400" algn="l" defTabSz="914400" rtl="0" eaLnBrk="1" latinLnBrk="0" hangingPunct="1">
              <a:defRPr kumimoji="1" sz="1600" kern="1200">
                <a:solidFill>
                  <a:schemeClr val="tx1"/>
                </a:solidFill>
                <a:latin typeface="Arial" charset="0"/>
                <a:ea typeface="標楷體" pitchFamily="65" charset="-120"/>
                <a:cs typeface="+mn-cs"/>
              </a:defRPr>
            </a:lvl8pPr>
            <a:lvl9pPr marL="3657600" algn="l" defTabSz="914400" rtl="0" eaLnBrk="1" latinLnBrk="0" hangingPunct="1">
              <a:defRPr kumimoji="1" sz="1600" kern="1200">
                <a:solidFill>
                  <a:schemeClr val="tx1"/>
                </a:solidFill>
                <a:latin typeface="Arial" charset="0"/>
                <a:ea typeface="標楷體" pitchFamily="65" charset="-120"/>
                <a:cs typeface="+mn-cs"/>
              </a:defRPr>
            </a:lvl9pPr>
          </a:lstStyle>
          <a:p>
            <a:pPr>
              <a:defRPr/>
            </a:pPr>
            <a:r>
              <a:rPr lang="en-US" altLang="zh-TW" dirty="0" smtClean="0"/>
              <a:t>Unit 2  DB2 and SQL</a:t>
            </a:r>
          </a:p>
          <a:p>
            <a:pPr>
              <a:defRPr/>
            </a:pPr>
            <a:endParaRPr lang="en-US" altLang="zh-TW" dirty="0"/>
          </a:p>
        </p:txBody>
      </p:sp>
    </p:spTree>
    <p:extLst>
      <p:ext uri="{BB962C8B-B14F-4D97-AF65-F5344CB8AC3E}">
        <p14:creationId xmlns:p14="http://schemas.microsoft.com/office/powerpoint/2010/main" val="37704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smtClean="0"/>
              <a:t>Unit 2  DB2 and SQL </a:t>
            </a:r>
            <a:endParaRPr lang="en-US" altLang="zh-TW" dirty="0"/>
          </a:p>
        </p:txBody>
      </p:sp>
    </p:spTree>
    <p:extLst>
      <p:ext uri="{BB962C8B-B14F-4D97-AF65-F5344CB8AC3E}">
        <p14:creationId xmlns:p14="http://schemas.microsoft.com/office/powerpoint/2010/main" val="378706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zh-TW" dirty="0" smtClean="0"/>
              <a:t>Unit 2  DB2 and SQL </a:t>
            </a:r>
            <a:endParaRPr lang="en-US" altLang="zh-TW" dirty="0"/>
          </a:p>
        </p:txBody>
      </p:sp>
    </p:spTree>
    <p:extLst>
      <p:ext uri="{BB962C8B-B14F-4D97-AF65-F5344CB8AC3E}">
        <p14:creationId xmlns:p14="http://schemas.microsoft.com/office/powerpoint/2010/main" val="335696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381000"/>
            <a:ext cx="754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381000" y="1371600"/>
            <a:ext cx="8382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7108" name="Rectangle 4"/>
          <p:cNvSpPr>
            <a:spLocks noGrp="1" noChangeArrowheads="1"/>
          </p:cNvSpPr>
          <p:nvPr>
            <p:ph type="ftr" sz="quarter" idx="3"/>
          </p:nvPr>
        </p:nvSpPr>
        <p:spPr bwMode="auto">
          <a:xfrm>
            <a:off x="3116560" y="623731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ea typeface="新細明體" pitchFamily="18" charset="-120"/>
              </a:defRPr>
            </a:lvl1pPr>
          </a:lstStyle>
          <a:p>
            <a:pPr>
              <a:defRPr/>
            </a:pPr>
            <a:r>
              <a:rPr lang="en-US" altLang="zh-TW" dirty="0" smtClean="0"/>
              <a:t>Unit 2  DB2 and SQL </a:t>
            </a:r>
            <a:endParaRPr lang="en-US" altLang="zh-TW" dirty="0"/>
          </a:p>
        </p:txBody>
      </p:sp>
      <p:sp>
        <p:nvSpPr>
          <p:cNvPr id="1029" name="Line 5"/>
          <p:cNvSpPr>
            <a:spLocks noChangeShapeType="1"/>
          </p:cNvSpPr>
          <p:nvPr/>
        </p:nvSpPr>
        <p:spPr bwMode="auto">
          <a:xfrm>
            <a:off x="381000" y="1230313"/>
            <a:ext cx="83820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 name="Line 6"/>
          <p:cNvSpPr>
            <a:spLocks noChangeShapeType="1"/>
          </p:cNvSpPr>
          <p:nvPr/>
        </p:nvSpPr>
        <p:spPr bwMode="auto">
          <a:xfrm>
            <a:off x="381000" y="6172200"/>
            <a:ext cx="84582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 name="Rectangle 10"/>
          <p:cNvSpPr>
            <a:spLocks noChangeArrowheads="1"/>
          </p:cNvSpPr>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zh-TW" sz="1400">
                <a:latin typeface="Times New Roman" pitchFamily="18" charset="0"/>
                <a:ea typeface="新細明體" pitchFamily="18" charset="-120"/>
              </a:rPr>
              <a:t>2-</a:t>
            </a:r>
            <a:fld id="{DD7A8795-4791-401C-BFFB-7FF54491D7E3}" type="slidenum">
              <a:rPr lang="en-US" altLang="zh-TW" sz="1400">
                <a:latin typeface="Times New Roman" pitchFamily="18" charset="0"/>
                <a:ea typeface="新細明體" pitchFamily="18" charset="-120"/>
              </a:rPr>
              <a:pPr algn="r"/>
              <a:t>‹#›</a:t>
            </a:fld>
            <a:endParaRPr lang="en-US" altLang="zh-TW" sz="1400">
              <a:latin typeface="Times New Roman" pitchFamily="18" charset="0"/>
              <a:ea typeface="新細明體" pitchFamily="18" charset="-120"/>
            </a:endParaRPr>
          </a:p>
        </p:txBody>
      </p:sp>
      <p:sp>
        <p:nvSpPr>
          <p:cNvPr id="1032" name="Text Box 11"/>
          <p:cNvSpPr txBox="1">
            <a:spLocks noChangeArrowheads="1"/>
          </p:cNvSpPr>
          <p:nvPr userDrawn="1"/>
        </p:nvSpPr>
        <p:spPr bwMode="auto">
          <a:xfrm>
            <a:off x="387350" y="6286500"/>
            <a:ext cx="295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defRPr/>
            </a:pPr>
            <a:r>
              <a:rPr kumimoji="0" lang="en-US" altLang="zh-TW" sz="900" b="1" i="1" smtClean="0">
                <a:latin typeface="Times New Roman" pitchFamily="18" charset="0"/>
              </a:rPr>
              <a:t>Wei-Pang Yang, Information Management, NDHU</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hdr="0" dt="0"/>
  <p:txStyles>
    <p:titleStyle>
      <a:lvl1pPr algn="ctr" rtl="0" eaLnBrk="0" fontAlgn="base" hangingPunct="0">
        <a:spcBef>
          <a:spcPct val="0"/>
        </a:spcBef>
        <a:spcAft>
          <a:spcPct val="0"/>
        </a:spcAft>
        <a:defRPr kumimoji="1" sz="3600" b="1">
          <a:solidFill>
            <a:schemeClr val="tx2"/>
          </a:solidFill>
          <a:latin typeface="+mj-lt"/>
          <a:ea typeface="+mj-ea"/>
          <a:cs typeface="+mj-cs"/>
        </a:defRPr>
      </a:lvl1pPr>
      <a:lvl2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2pPr>
      <a:lvl3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3pPr>
      <a:lvl4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4pPr>
      <a:lvl5pPr algn="ctr" rtl="0" eaLnBrk="0" fontAlgn="base" hangingPunct="0">
        <a:spcBef>
          <a:spcPct val="0"/>
        </a:spcBef>
        <a:spcAft>
          <a:spcPct val="0"/>
        </a:spcAft>
        <a:defRPr kumimoji="1" sz="3600" b="1">
          <a:solidFill>
            <a:schemeClr val="tx2"/>
          </a:solidFill>
          <a:latin typeface="Times New Roman" pitchFamily="18" charset="0"/>
          <a:ea typeface="華康行書體(P)" pitchFamily="66" charset="-120"/>
        </a:defRPr>
      </a:lvl5pPr>
      <a:lvl6pPr marL="457200" algn="ctr" rtl="0" fontAlgn="base">
        <a:spcBef>
          <a:spcPct val="0"/>
        </a:spcBef>
        <a:spcAft>
          <a:spcPct val="0"/>
        </a:spcAft>
        <a:defRPr kumimoji="1" sz="3600" b="1">
          <a:solidFill>
            <a:schemeClr val="tx2"/>
          </a:solidFill>
          <a:latin typeface="Times New Roman" pitchFamily="18" charset="0"/>
          <a:ea typeface="華康行書體(P)" pitchFamily="66" charset="-120"/>
        </a:defRPr>
      </a:lvl6pPr>
      <a:lvl7pPr marL="914400" algn="ctr" rtl="0" fontAlgn="base">
        <a:spcBef>
          <a:spcPct val="0"/>
        </a:spcBef>
        <a:spcAft>
          <a:spcPct val="0"/>
        </a:spcAft>
        <a:defRPr kumimoji="1" sz="3600" b="1">
          <a:solidFill>
            <a:schemeClr val="tx2"/>
          </a:solidFill>
          <a:latin typeface="Times New Roman" pitchFamily="18" charset="0"/>
          <a:ea typeface="華康行書體(P)" pitchFamily="66" charset="-120"/>
        </a:defRPr>
      </a:lvl7pPr>
      <a:lvl8pPr marL="1371600" algn="ctr" rtl="0" fontAlgn="base">
        <a:spcBef>
          <a:spcPct val="0"/>
        </a:spcBef>
        <a:spcAft>
          <a:spcPct val="0"/>
        </a:spcAft>
        <a:defRPr kumimoji="1" sz="3600" b="1">
          <a:solidFill>
            <a:schemeClr val="tx2"/>
          </a:solidFill>
          <a:latin typeface="Times New Roman" pitchFamily="18" charset="0"/>
          <a:ea typeface="華康行書體(P)" pitchFamily="66" charset="-120"/>
        </a:defRPr>
      </a:lvl8pPr>
      <a:lvl9pPr marL="1828800" algn="ctr" rtl="0" fontAlgn="base">
        <a:spcBef>
          <a:spcPct val="0"/>
        </a:spcBef>
        <a:spcAft>
          <a:spcPct val="0"/>
        </a:spcAft>
        <a:defRPr kumimoji="1" sz="3600" b="1">
          <a:solidFill>
            <a:schemeClr val="tx2"/>
          </a:solidFill>
          <a:latin typeface="Times New Roman" pitchFamily="18" charset="0"/>
          <a:ea typeface="華康行書體(P)" pitchFamily="66" charset="-120"/>
        </a:defRPr>
      </a:lvl9pPr>
    </p:titleStyle>
    <p:bodyStyle>
      <a:lvl1pPr marL="342900" indent="-342900" algn="l" rtl="0" eaLnBrk="0" fontAlgn="base" hangingPunct="0">
        <a:spcBef>
          <a:spcPct val="50000"/>
        </a:spcBef>
        <a:spcAft>
          <a:spcPct val="0"/>
        </a:spcAft>
        <a:buClr>
          <a:srgbClr val="009900"/>
        </a:buClr>
        <a:buSzPct val="70000"/>
        <a:buFont typeface="Wingdings" pitchFamily="2" charset="2"/>
        <a:buChar char="q"/>
        <a:defRPr kumimoji="1" sz="2800">
          <a:solidFill>
            <a:schemeClr val="tx1"/>
          </a:solidFill>
          <a:latin typeface="+mn-lt"/>
          <a:ea typeface="+mn-ea"/>
          <a:cs typeface="+mn-cs"/>
        </a:defRPr>
      </a:lvl1pPr>
      <a:lvl2pPr marL="742950" indent="-285750" algn="l" rtl="0" eaLnBrk="0" fontAlgn="base" hangingPunct="0">
        <a:spcBef>
          <a:spcPct val="40000"/>
        </a:spcBef>
        <a:spcAft>
          <a:spcPct val="0"/>
        </a:spcAft>
        <a:buClr>
          <a:srgbClr val="009900"/>
        </a:buClr>
        <a:buSzPct val="110000"/>
        <a:buFont typeface="Wingdings" pitchFamily="2" charset="2"/>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120000"/>
        <a:buChar char="•"/>
        <a:defRPr kumimoji="1" sz="2200">
          <a:solidFill>
            <a:schemeClr val="tx1"/>
          </a:solidFill>
          <a:latin typeface="+mn-lt"/>
          <a:ea typeface="+mn-ea"/>
        </a:defRPr>
      </a:lvl3pPr>
      <a:lvl4pPr marL="1600200" indent="-228600" algn="l" rtl="0" eaLnBrk="0" fontAlgn="base" hangingPunct="0">
        <a:spcBef>
          <a:spcPct val="20000"/>
        </a:spcBef>
        <a:spcAft>
          <a:spcPct val="0"/>
        </a:spcAft>
        <a:buClr>
          <a:srgbClr val="009900"/>
        </a:buClr>
        <a:buSzPct val="11000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ret.net/biblio/titles#cod70" TargetMode="External"/><Relationship Id="rId2" Type="http://schemas.openxmlformats.org/officeDocument/2006/relationships/hyperlink" Target="http://dret.net/biblio/authors#EdgarF.Cod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9.xml"/><Relationship Id="rId4" Type="http://schemas.openxmlformats.org/officeDocument/2006/relationships/image" Target="../media/image1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wampserver.com/e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hyperlink" Target="602DB2.ppt#-1,34,System Catalog: Conce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hyperlink" Target="602DB2.ppt#-1,34,System Catalog: Concep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10%"/>
          <p:cNvSpPr>
            <a:spLocks noChangeArrowheads="1"/>
          </p:cNvSpPr>
          <p:nvPr/>
        </p:nvSpPr>
        <p:spPr bwMode="auto">
          <a:xfrm>
            <a:off x="533400" y="1295400"/>
            <a:ext cx="8159750" cy="2667000"/>
          </a:xfrm>
          <a:prstGeom prst="rect">
            <a:avLst/>
          </a:prstGeom>
          <a:pattFill prst="pct10">
            <a:fgClr>
              <a:schemeClr val="tx1"/>
            </a:fgClr>
            <a:bgClr>
              <a:schemeClr val="bg1"/>
            </a:bgClr>
          </a:patt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marL="114300" lvl="1" defTabSz="114300" eaLnBrk="0" hangingPunct="0">
              <a:tabLst>
                <a:tab pos="2641600" algn="l"/>
                <a:tab pos="2743200" algn="dec"/>
                <a:tab pos="2995613" algn="dec"/>
                <a:tab pos="3062288" algn="dec"/>
                <a:tab pos="3167063" algn="dec"/>
                <a:tab pos="3281363" algn="l"/>
                <a:tab pos="3371850" algn="l"/>
                <a:tab pos="3441700" algn="dec"/>
                <a:tab pos="3509963" algn="dec"/>
                <a:tab pos="3841750" algn="dec"/>
              </a:tabLst>
            </a:pPr>
            <a:endParaRPr lang="zh-TW" altLang="zh-TW" sz="1800" b="1">
              <a:latin typeface="Times New Roman" pitchFamily="18" charset="0"/>
              <a:ea typeface="新細明體" pitchFamily="18" charset="-120"/>
            </a:endParaRPr>
          </a:p>
        </p:txBody>
      </p:sp>
      <p:sp>
        <p:nvSpPr>
          <p:cNvPr id="4099" name="Rectangle 3"/>
          <p:cNvSpPr>
            <a:spLocks noGrp="1" noChangeArrowheads="1"/>
          </p:cNvSpPr>
          <p:nvPr>
            <p:ph type="ctrTitle"/>
          </p:nvPr>
        </p:nvSpPr>
        <p:spPr>
          <a:xfrm>
            <a:off x="533400" y="1371600"/>
            <a:ext cx="8305800" cy="2438400"/>
          </a:xfrm>
        </p:spPr>
        <p:txBody>
          <a:bodyPr/>
          <a:lstStyle/>
          <a:p>
            <a:pPr eaLnBrk="1" hangingPunct="1"/>
            <a:r>
              <a:rPr lang="en-US" altLang="zh-TW" sz="4400" smtClean="0">
                <a:solidFill>
                  <a:schemeClr val="tx1"/>
                </a:solidFill>
                <a:ea typeface="新細明體" pitchFamily="18" charset="-120"/>
              </a:rPr>
              <a:t/>
            </a:r>
            <a:br>
              <a:rPr lang="en-US" altLang="zh-TW" sz="4400" smtClean="0">
                <a:solidFill>
                  <a:schemeClr val="tx1"/>
                </a:solidFill>
                <a:ea typeface="新細明體" pitchFamily="18" charset="-120"/>
              </a:rPr>
            </a:br>
            <a:r>
              <a:rPr lang="en-US" altLang="zh-TW" sz="4400" smtClean="0">
                <a:solidFill>
                  <a:schemeClr val="tx1"/>
                </a:solidFill>
                <a:ea typeface="新細明體" pitchFamily="18" charset="-120"/>
              </a:rPr>
              <a:t>Unit  2</a:t>
            </a:r>
            <a:r>
              <a:rPr lang="en-US" altLang="zh-TW" sz="2800" smtClean="0">
                <a:solidFill>
                  <a:schemeClr val="tx1"/>
                </a:solidFill>
                <a:ea typeface="新細明體" pitchFamily="18" charset="-120"/>
              </a:rPr>
              <a:t/>
            </a:r>
            <a:br>
              <a:rPr lang="en-US" altLang="zh-TW" sz="2800" smtClean="0">
                <a:solidFill>
                  <a:schemeClr val="tx1"/>
                </a:solidFill>
                <a:ea typeface="新細明體" pitchFamily="18" charset="-120"/>
              </a:rPr>
            </a:br>
            <a:r>
              <a:rPr lang="en-US" altLang="zh-TW" sz="900" smtClean="0">
                <a:solidFill>
                  <a:schemeClr val="tx1"/>
                </a:solidFill>
                <a:ea typeface="新細明體" pitchFamily="18" charset="-120"/>
              </a:rPr>
              <a:t/>
            </a:r>
            <a:br>
              <a:rPr lang="en-US" altLang="zh-TW" sz="900" smtClean="0">
                <a:solidFill>
                  <a:schemeClr val="tx1"/>
                </a:solidFill>
                <a:ea typeface="新細明體" pitchFamily="18" charset="-120"/>
              </a:rPr>
            </a:br>
            <a:r>
              <a:rPr lang="en-US" altLang="zh-TW" sz="5400" smtClean="0">
                <a:solidFill>
                  <a:schemeClr val="tx1"/>
                </a:solidFill>
                <a:ea typeface="新細明體" pitchFamily="18" charset="-120"/>
              </a:rPr>
              <a:t>DB2 and SQL</a:t>
            </a:r>
            <a:r>
              <a:rPr lang="en-US" altLang="zh-TW" sz="4400" smtClean="0">
                <a:solidFill>
                  <a:schemeClr val="tx1"/>
                </a:solidFill>
                <a:ea typeface="新細明體" pitchFamily="18" charset="-120"/>
              </a:rPr>
              <a:t/>
            </a:r>
            <a:br>
              <a:rPr lang="en-US" altLang="zh-TW" sz="4400" smtClean="0">
                <a:solidFill>
                  <a:schemeClr val="tx1"/>
                </a:solidFill>
                <a:ea typeface="新細明體" pitchFamily="18" charset="-120"/>
              </a:rPr>
            </a:br>
            <a:endParaRPr lang="en-US" altLang="zh-TW" sz="3600" smtClean="0">
              <a:solidFill>
                <a:schemeClr val="tx1"/>
              </a:solidFill>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1</a:t>
            </a:fld>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743200"/>
            <a:ext cx="7772400" cy="914400"/>
          </a:xfrm>
        </p:spPr>
        <p:txBody>
          <a:bodyPr/>
          <a:lstStyle/>
          <a:p>
            <a:pPr eaLnBrk="1" hangingPunct="1"/>
            <a:r>
              <a:rPr lang="en-US" altLang="zh-TW" smtClean="0"/>
              <a:t>2.2 Data Definition</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10</a:t>
            </a:fld>
            <a:endParaRPr lang="en-US"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457200"/>
            <a:ext cx="7543800" cy="838200"/>
          </a:xfrm>
        </p:spPr>
        <p:txBody>
          <a:bodyPr/>
          <a:lstStyle/>
          <a:p>
            <a:pPr eaLnBrk="1" hangingPunct="1"/>
            <a:r>
              <a:rPr lang="en-US" altLang="zh-TW" smtClean="0"/>
              <a:t>DDL of SQL </a:t>
            </a:r>
          </a:p>
        </p:txBody>
      </p:sp>
      <p:sp>
        <p:nvSpPr>
          <p:cNvPr id="14339" name="Rectangle 3"/>
          <p:cNvSpPr>
            <a:spLocks noGrp="1" noChangeArrowheads="1"/>
          </p:cNvSpPr>
          <p:nvPr>
            <p:ph type="body" idx="1"/>
          </p:nvPr>
        </p:nvSpPr>
        <p:spPr>
          <a:xfrm>
            <a:off x="2438400" y="1371600"/>
            <a:ext cx="4724400" cy="4648200"/>
          </a:xfrm>
        </p:spPr>
        <p:txBody>
          <a:bodyPr/>
          <a:lstStyle/>
          <a:p>
            <a:pPr lvl="1" eaLnBrk="1" hangingPunct="1">
              <a:lnSpc>
                <a:spcPct val="90000"/>
              </a:lnSpc>
            </a:pPr>
            <a:r>
              <a:rPr lang="en-US" altLang="zh-TW" b="1" smtClean="0"/>
              <a:t>Base Table</a:t>
            </a:r>
          </a:p>
          <a:p>
            <a:pPr lvl="2" eaLnBrk="1" hangingPunct="1">
              <a:lnSpc>
                <a:spcPct val="90000"/>
              </a:lnSpc>
            </a:pPr>
            <a:r>
              <a:rPr lang="en-US" altLang="zh-TW" smtClean="0"/>
              <a:t>Create Table</a:t>
            </a:r>
          </a:p>
          <a:p>
            <a:pPr lvl="2" eaLnBrk="1" hangingPunct="1">
              <a:lnSpc>
                <a:spcPct val="90000"/>
              </a:lnSpc>
            </a:pPr>
            <a:r>
              <a:rPr lang="en-US" altLang="zh-TW" smtClean="0"/>
              <a:t>Drop Table      </a:t>
            </a:r>
          </a:p>
          <a:p>
            <a:pPr lvl="2" eaLnBrk="1" hangingPunct="1">
              <a:lnSpc>
                <a:spcPct val="90000"/>
              </a:lnSpc>
            </a:pPr>
            <a:r>
              <a:rPr lang="en-US" altLang="zh-TW" smtClean="0"/>
              <a:t>Alter Table</a:t>
            </a:r>
          </a:p>
          <a:p>
            <a:pPr lvl="1" eaLnBrk="1" hangingPunct="1">
              <a:lnSpc>
                <a:spcPct val="90000"/>
              </a:lnSpc>
            </a:pPr>
            <a:r>
              <a:rPr lang="en-US" altLang="zh-TW" b="1" smtClean="0"/>
              <a:t>Index</a:t>
            </a:r>
          </a:p>
          <a:p>
            <a:pPr lvl="2" eaLnBrk="1" hangingPunct="1">
              <a:lnSpc>
                <a:spcPct val="90000"/>
              </a:lnSpc>
            </a:pPr>
            <a:r>
              <a:rPr lang="en-US" altLang="zh-TW" smtClean="0"/>
              <a:t>Create Index</a:t>
            </a:r>
          </a:p>
          <a:p>
            <a:pPr lvl="2" eaLnBrk="1" hangingPunct="1">
              <a:lnSpc>
                <a:spcPct val="90000"/>
              </a:lnSpc>
            </a:pPr>
            <a:r>
              <a:rPr lang="en-US" altLang="zh-TW" smtClean="0"/>
              <a:t>Clustering Index</a:t>
            </a:r>
          </a:p>
          <a:p>
            <a:pPr lvl="2" eaLnBrk="1" hangingPunct="1">
              <a:lnSpc>
                <a:spcPct val="90000"/>
              </a:lnSpc>
            </a:pPr>
            <a:r>
              <a:rPr lang="en-US" altLang="zh-TW" smtClean="0"/>
              <a:t>Drop Index</a:t>
            </a:r>
          </a:p>
          <a:p>
            <a:pPr lvl="1" eaLnBrk="1" hangingPunct="1">
              <a:lnSpc>
                <a:spcPct val="90000"/>
              </a:lnSpc>
            </a:pPr>
            <a:r>
              <a:rPr lang="en-US" altLang="zh-TW" b="1" smtClean="0"/>
              <a:t>View</a:t>
            </a:r>
          </a:p>
          <a:p>
            <a:pPr lvl="2" eaLnBrk="1" hangingPunct="1">
              <a:lnSpc>
                <a:spcPct val="90000"/>
              </a:lnSpc>
            </a:pPr>
            <a:r>
              <a:rPr lang="en-US" altLang="zh-TW" smtClean="0"/>
              <a:t>Create View</a:t>
            </a:r>
          </a:p>
          <a:p>
            <a:pPr lvl="2" eaLnBrk="1" hangingPunct="1">
              <a:lnSpc>
                <a:spcPct val="90000"/>
              </a:lnSpc>
            </a:pPr>
            <a:r>
              <a:rPr lang="en-US" altLang="zh-TW" smtClean="0"/>
              <a:t>Drop View</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Base Tables</a:t>
            </a:r>
            <a:endParaRPr lang="en-US" altLang="zh-TW" sz="3200" i="1" smtClean="0"/>
          </a:p>
        </p:txBody>
      </p:sp>
      <p:sp>
        <p:nvSpPr>
          <p:cNvPr id="15363" name="Rectangle 3"/>
          <p:cNvSpPr>
            <a:spLocks noGrp="1" noChangeArrowheads="1"/>
          </p:cNvSpPr>
          <p:nvPr>
            <p:ph type="body" idx="1"/>
          </p:nvPr>
        </p:nvSpPr>
        <p:spPr>
          <a:xfrm>
            <a:off x="990600" y="1295400"/>
            <a:ext cx="7772400" cy="4648200"/>
          </a:xfrm>
        </p:spPr>
        <p:txBody>
          <a:bodyPr/>
          <a:lstStyle/>
          <a:p>
            <a:pPr eaLnBrk="1" hangingPunct="1"/>
            <a:r>
              <a:rPr lang="en-US" altLang="zh-TW" sz="2400" b="1" smtClean="0"/>
              <a:t>A named table</a:t>
            </a:r>
          </a:p>
        </p:txBody>
      </p:sp>
      <p:grpSp>
        <p:nvGrpSpPr>
          <p:cNvPr id="15364" name="Group 4"/>
          <p:cNvGrpSpPr>
            <a:grpSpLocks/>
          </p:cNvGrpSpPr>
          <p:nvPr/>
        </p:nvGrpSpPr>
        <p:grpSpPr bwMode="auto">
          <a:xfrm>
            <a:off x="5334000" y="1600200"/>
            <a:ext cx="2017713" cy="1192213"/>
            <a:chOff x="2539" y="2065"/>
            <a:chExt cx="1271" cy="751"/>
          </a:xfrm>
        </p:grpSpPr>
        <p:sp useBgFill="1">
          <p:nvSpPr>
            <p:cNvPr id="15376" name="Rectangle 5"/>
            <p:cNvSpPr>
              <a:spLocks noChangeArrowheads="1"/>
            </p:cNvSpPr>
            <p:nvPr/>
          </p:nvSpPr>
          <p:spPr bwMode="auto">
            <a:xfrm>
              <a:off x="2594" y="2248"/>
              <a:ext cx="1216" cy="556"/>
            </a:xfrm>
            <a:prstGeom prst="rect">
              <a:avLst/>
            </a:prstGeom>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eaLnBrk="0" hangingPunct="0"/>
              <a:r>
                <a:rPr lang="en-US" altLang="zh-TW" sz="1200">
                  <a:latin typeface="Times New Roman" pitchFamily="18" charset="0"/>
                  <a:ea typeface="新細明體" pitchFamily="18" charset="-120"/>
                </a:rPr>
                <a:t>S#  SNAME  STATUS  CITY</a:t>
              </a:r>
            </a:p>
            <a:p>
              <a:pPr eaLnBrk="0" hangingPunct="0"/>
              <a:endParaRPr lang="en-US" altLang="zh-TW" sz="1200">
                <a:latin typeface="Times New Roman" pitchFamily="18" charset="0"/>
                <a:ea typeface="新細明體" pitchFamily="18" charset="-120"/>
              </a:endParaRPr>
            </a:p>
            <a:p>
              <a:pPr eaLnBrk="0" hangingPunct="0"/>
              <a:endParaRPr lang="en-US" altLang="zh-TW" sz="1200">
                <a:latin typeface="Times New Roman" pitchFamily="18" charset="0"/>
                <a:ea typeface="新細明體" pitchFamily="18" charset="-120"/>
              </a:endParaRPr>
            </a:p>
            <a:p>
              <a:pPr eaLnBrk="0" latinLnBrk="1" hangingPunct="0"/>
              <a:endParaRPr lang="en-US" altLang="zh-TW" sz="1200">
                <a:latin typeface="Times New Roman" pitchFamily="18" charset="0"/>
                <a:ea typeface="新細明體" pitchFamily="18" charset="-120"/>
              </a:endParaRPr>
            </a:p>
          </p:txBody>
        </p:sp>
        <p:sp>
          <p:nvSpPr>
            <p:cNvPr id="15377" name="Line 6"/>
            <p:cNvSpPr>
              <a:spLocks noChangeShapeType="1"/>
            </p:cNvSpPr>
            <p:nvPr/>
          </p:nvSpPr>
          <p:spPr bwMode="auto">
            <a:xfrm>
              <a:off x="2594" y="2405"/>
              <a:ext cx="12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8" name="Line 7"/>
            <p:cNvSpPr>
              <a:spLocks noChangeShapeType="1"/>
            </p:cNvSpPr>
            <p:nvPr/>
          </p:nvSpPr>
          <p:spPr bwMode="auto">
            <a:xfrm>
              <a:off x="2751" y="2260"/>
              <a:ext cx="0" cy="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9" name="Line 8"/>
            <p:cNvSpPr>
              <a:spLocks noChangeShapeType="1"/>
            </p:cNvSpPr>
            <p:nvPr/>
          </p:nvSpPr>
          <p:spPr bwMode="auto">
            <a:xfrm>
              <a:off x="3133" y="2248"/>
              <a:ext cx="0" cy="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80" name="Line 9"/>
            <p:cNvSpPr>
              <a:spLocks noChangeShapeType="1"/>
            </p:cNvSpPr>
            <p:nvPr/>
          </p:nvSpPr>
          <p:spPr bwMode="auto">
            <a:xfrm>
              <a:off x="3504" y="2256"/>
              <a:ext cx="0" cy="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81" name="Rectangle 10"/>
            <p:cNvSpPr>
              <a:spLocks noChangeArrowheads="1"/>
            </p:cNvSpPr>
            <p:nvPr/>
          </p:nvSpPr>
          <p:spPr bwMode="auto">
            <a:xfrm>
              <a:off x="2539" y="2065"/>
              <a:ext cx="2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400">
                  <a:latin typeface="Times New Roman" pitchFamily="18" charset="0"/>
                  <a:ea typeface="新細明體" pitchFamily="18" charset="-120"/>
                </a:rPr>
                <a:t>S</a:t>
              </a:r>
            </a:p>
          </p:txBody>
        </p:sp>
      </p:grpSp>
      <p:sp>
        <p:nvSpPr>
          <p:cNvPr id="15365" name="AutoShape 11"/>
          <p:cNvSpPr>
            <a:spLocks noChangeArrowheads="1"/>
          </p:cNvSpPr>
          <p:nvPr/>
        </p:nvSpPr>
        <p:spPr bwMode="auto">
          <a:xfrm>
            <a:off x="4900613" y="2214563"/>
            <a:ext cx="330200" cy="254000"/>
          </a:xfrm>
          <a:prstGeom prst="rightArrow">
            <a:avLst>
              <a:gd name="adj1" fmla="val 50000"/>
              <a:gd name="adj2" fmla="val 65006"/>
            </a:avLst>
          </a:prstGeom>
          <a:solidFill>
            <a:schemeClr val="bg1"/>
          </a:solidFill>
          <a:ln w="12700">
            <a:solidFill>
              <a:schemeClr val="tx1"/>
            </a:solidFill>
            <a:miter lim="800000"/>
            <a:headEnd/>
            <a:tailEnd/>
          </a:ln>
          <a:effectLst>
            <a:outerShdw dist="53882" dir="2700000" algn="ctr" rotWithShape="0">
              <a:schemeClr val="bg2"/>
            </a:outerShdw>
          </a:effectLst>
        </p:spPr>
        <p:txBody>
          <a:bodyPr wrap="none" anchor="ctr"/>
          <a:lstStyle/>
          <a:p>
            <a:endParaRPr lang="zh-TW" altLang="en-US"/>
          </a:p>
        </p:txBody>
      </p:sp>
      <p:sp>
        <p:nvSpPr>
          <p:cNvPr id="15366" name="AutoShape 12"/>
          <p:cNvSpPr>
            <a:spLocks noChangeArrowheads="1"/>
          </p:cNvSpPr>
          <p:nvPr/>
        </p:nvSpPr>
        <p:spPr bwMode="auto">
          <a:xfrm>
            <a:off x="4953000" y="4191000"/>
            <a:ext cx="330200" cy="254000"/>
          </a:xfrm>
          <a:prstGeom prst="rightArrow">
            <a:avLst>
              <a:gd name="adj1" fmla="val 50000"/>
              <a:gd name="adj2" fmla="val 65006"/>
            </a:avLst>
          </a:prstGeom>
          <a:solidFill>
            <a:schemeClr val="bg1"/>
          </a:solidFill>
          <a:ln w="12700">
            <a:solidFill>
              <a:schemeClr val="tx1"/>
            </a:solidFill>
            <a:miter lim="800000"/>
            <a:headEnd/>
            <a:tailEnd/>
          </a:ln>
          <a:effectLst>
            <a:outerShdw dist="53882" dir="2700000" algn="ctr" rotWithShape="0">
              <a:schemeClr val="bg2"/>
            </a:outerShdw>
          </a:effectLst>
        </p:spPr>
        <p:txBody>
          <a:bodyPr wrap="none" anchor="ctr"/>
          <a:lstStyle/>
          <a:p>
            <a:endParaRPr lang="zh-TW" altLang="en-US"/>
          </a:p>
        </p:txBody>
      </p:sp>
      <p:grpSp>
        <p:nvGrpSpPr>
          <p:cNvPr id="15367" name="Group 13"/>
          <p:cNvGrpSpPr>
            <a:grpSpLocks/>
          </p:cNvGrpSpPr>
          <p:nvPr/>
        </p:nvGrpSpPr>
        <p:grpSpPr bwMode="auto">
          <a:xfrm>
            <a:off x="5410200" y="3505200"/>
            <a:ext cx="2471738" cy="1228725"/>
            <a:chOff x="2463" y="3452"/>
            <a:chExt cx="1557" cy="774"/>
          </a:xfrm>
        </p:grpSpPr>
        <p:sp useBgFill="1">
          <p:nvSpPr>
            <p:cNvPr id="15369" name="Rectangle 14"/>
            <p:cNvSpPr>
              <a:spLocks noChangeArrowheads="1"/>
            </p:cNvSpPr>
            <p:nvPr/>
          </p:nvSpPr>
          <p:spPr bwMode="auto">
            <a:xfrm>
              <a:off x="2504" y="3640"/>
              <a:ext cx="1516" cy="574"/>
            </a:xfrm>
            <a:prstGeom prst="rect">
              <a:avLst/>
            </a:prstGeom>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eaLnBrk="0" hangingPunct="0"/>
              <a:r>
                <a:rPr lang="en-US" altLang="zh-TW" sz="1200">
                  <a:latin typeface="Times New Roman" pitchFamily="18" charset="0"/>
                  <a:ea typeface="新細明體" pitchFamily="18" charset="-120"/>
                </a:rPr>
                <a:t>S#  SNAME  STATUS  CITY  </a:t>
              </a:r>
              <a:r>
                <a:rPr lang="en-US" altLang="zh-TW" sz="1200" b="1">
                  <a:latin typeface="Times New Roman" pitchFamily="18" charset="0"/>
                  <a:ea typeface="新細明體" pitchFamily="18" charset="-120"/>
                </a:rPr>
                <a:t>DISC</a:t>
              </a:r>
            </a:p>
            <a:p>
              <a:pPr eaLnBrk="0" hangingPunct="0"/>
              <a:endParaRPr lang="en-US" altLang="zh-TW" sz="1200">
                <a:latin typeface="Times New Roman" pitchFamily="18" charset="0"/>
                <a:ea typeface="新細明體" pitchFamily="18" charset="-120"/>
              </a:endParaRPr>
            </a:p>
            <a:p>
              <a:pPr eaLnBrk="0" hangingPunct="0"/>
              <a:endParaRPr lang="en-US" altLang="zh-TW" sz="1200">
                <a:latin typeface="Times New Roman" pitchFamily="18" charset="0"/>
                <a:ea typeface="新細明體" pitchFamily="18" charset="-120"/>
              </a:endParaRPr>
            </a:p>
            <a:p>
              <a:pPr eaLnBrk="0" latinLnBrk="1" hangingPunct="0"/>
              <a:endParaRPr lang="en-US" altLang="zh-TW" sz="1200">
                <a:latin typeface="Times New Roman" pitchFamily="18" charset="0"/>
                <a:ea typeface="新細明體" pitchFamily="18" charset="-120"/>
              </a:endParaRPr>
            </a:p>
          </p:txBody>
        </p:sp>
        <p:sp>
          <p:nvSpPr>
            <p:cNvPr id="15370" name="Line 15"/>
            <p:cNvSpPr>
              <a:spLocks noChangeShapeType="1"/>
            </p:cNvSpPr>
            <p:nvPr/>
          </p:nvSpPr>
          <p:spPr bwMode="auto">
            <a:xfrm>
              <a:off x="2504" y="3802"/>
              <a:ext cx="15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1" name="Line 16"/>
            <p:cNvSpPr>
              <a:spLocks noChangeShapeType="1"/>
            </p:cNvSpPr>
            <p:nvPr/>
          </p:nvSpPr>
          <p:spPr bwMode="auto">
            <a:xfrm>
              <a:off x="2688" y="3648"/>
              <a:ext cx="0" cy="5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2" name="Line 17"/>
            <p:cNvSpPr>
              <a:spLocks noChangeShapeType="1"/>
            </p:cNvSpPr>
            <p:nvPr/>
          </p:nvSpPr>
          <p:spPr bwMode="auto">
            <a:xfrm>
              <a:off x="3072" y="3648"/>
              <a:ext cx="0" cy="5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3" name="Line 18"/>
            <p:cNvSpPr>
              <a:spLocks noChangeShapeType="1"/>
            </p:cNvSpPr>
            <p:nvPr/>
          </p:nvSpPr>
          <p:spPr bwMode="auto">
            <a:xfrm>
              <a:off x="3467" y="3640"/>
              <a:ext cx="0" cy="5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374" name="Rectangle 19"/>
            <p:cNvSpPr>
              <a:spLocks noChangeArrowheads="1"/>
            </p:cNvSpPr>
            <p:nvPr/>
          </p:nvSpPr>
          <p:spPr bwMode="auto">
            <a:xfrm>
              <a:off x="2463" y="3452"/>
              <a:ext cx="2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400">
                  <a:latin typeface="Times New Roman" pitchFamily="18" charset="0"/>
                  <a:ea typeface="新細明體" pitchFamily="18" charset="-120"/>
                </a:rPr>
                <a:t>S</a:t>
              </a:r>
            </a:p>
          </p:txBody>
        </p:sp>
        <p:sp>
          <p:nvSpPr>
            <p:cNvPr id="15375" name="Line 20"/>
            <p:cNvSpPr>
              <a:spLocks noChangeShapeType="1"/>
            </p:cNvSpPr>
            <p:nvPr/>
          </p:nvSpPr>
          <p:spPr bwMode="auto">
            <a:xfrm>
              <a:off x="3731" y="3652"/>
              <a:ext cx="0" cy="5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5368" name="Rectangle 21"/>
          <p:cNvSpPr>
            <a:spLocks noChangeArrowheads="1"/>
          </p:cNvSpPr>
          <p:nvPr/>
        </p:nvSpPr>
        <p:spPr bwMode="auto">
          <a:xfrm>
            <a:off x="1295400" y="1600200"/>
            <a:ext cx="6553200"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81000" lvl="2" algn="l" eaLnBrk="0" hangingPunct="0">
              <a:spcBef>
                <a:spcPct val="50000"/>
              </a:spcBef>
              <a:buSzPct val="100000"/>
              <a:buFont typeface="Symbol" pitchFamily="18" charset="2"/>
              <a:buNone/>
            </a:pPr>
            <a:r>
              <a:rPr lang="en-US" altLang="zh-TW" sz="2000" b="1">
                <a:latin typeface="Times New Roman" pitchFamily="18" charset="0"/>
                <a:ea typeface="新細明體" pitchFamily="18" charset="-120"/>
              </a:rPr>
              <a:t>&lt;e.g. 1&gt;</a:t>
            </a:r>
            <a:r>
              <a:rPr lang="en-US" altLang="zh-TW" sz="1400">
                <a:latin typeface="Times New Roman" pitchFamily="18" charset="0"/>
                <a:ea typeface="新細明體" pitchFamily="18" charset="-120"/>
              </a:rPr>
              <a:t>    </a:t>
            </a:r>
            <a:r>
              <a:rPr lang="en-US" altLang="zh-TW" sz="1400" b="1">
                <a:latin typeface="Times New Roman" pitchFamily="18" charset="0"/>
                <a:ea typeface="新細明體" pitchFamily="18" charset="-120"/>
              </a:rPr>
              <a:t>CREATE</a:t>
            </a:r>
            <a:r>
              <a:rPr lang="en-US" altLang="zh-TW" sz="1400">
                <a:latin typeface="Times New Roman" pitchFamily="18" charset="0"/>
                <a:ea typeface="新細明體" pitchFamily="18" charset="-120"/>
              </a:rPr>
              <a:t>  TABLE  </a:t>
            </a:r>
            <a:r>
              <a:rPr lang="en-US" altLang="zh-TW" sz="1400" b="1">
                <a:latin typeface="Times New Roman" pitchFamily="18" charset="0"/>
                <a:ea typeface="新細明體" pitchFamily="18" charset="-120"/>
              </a:rPr>
              <a:t>S</a:t>
            </a:r>
          </a:p>
          <a:p>
            <a:pPr marL="571500" lvl="3" algn="l" eaLnBrk="0" hangingPunct="0">
              <a:lnSpc>
                <a:spcPct val="60000"/>
              </a:lnSpc>
              <a:spcBef>
                <a:spcPct val="50000"/>
              </a:spcBef>
              <a:buSzPct val="100000"/>
            </a:pPr>
            <a:r>
              <a:rPr lang="en-US" altLang="zh-TW" sz="1200">
                <a:latin typeface="Times New Roman" pitchFamily="18" charset="0"/>
                <a:ea typeface="新細明體" pitchFamily="18" charset="-120"/>
              </a:rPr>
              <a:t>                       (S# CHAR (5) NOT NULL,</a:t>
            </a:r>
          </a:p>
          <a:p>
            <a:pPr marL="571500" lvl="3" algn="l" eaLnBrk="0" hangingPunct="0">
              <a:lnSpc>
                <a:spcPct val="60000"/>
              </a:lnSpc>
              <a:spcBef>
                <a:spcPct val="50000"/>
              </a:spcBef>
              <a:buSzPct val="100000"/>
            </a:pPr>
            <a:r>
              <a:rPr lang="en-US" altLang="zh-TW" sz="1200">
                <a:latin typeface="Times New Roman" pitchFamily="18" charset="0"/>
                <a:ea typeface="新細明體" pitchFamily="18" charset="-120"/>
              </a:rPr>
              <a:t>                       SNAME   CHAR (20),</a:t>
            </a:r>
          </a:p>
          <a:p>
            <a:pPr marL="571500" lvl="3" algn="l" eaLnBrk="0" hangingPunct="0">
              <a:lnSpc>
                <a:spcPct val="60000"/>
              </a:lnSpc>
              <a:spcBef>
                <a:spcPct val="50000"/>
              </a:spcBef>
              <a:buSzPct val="100000"/>
            </a:pPr>
            <a:r>
              <a:rPr lang="en-US" altLang="zh-TW" sz="1200">
                <a:latin typeface="Times New Roman" pitchFamily="18" charset="0"/>
                <a:ea typeface="新細明體" pitchFamily="18" charset="-120"/>
              </a:rPr>
              <a:t>                       STATUS  SMALLINT,  </a:t>
            </a:r>
          </a:p>
          <a:p>
            <a:pPr marL="571500" lvl="3" algn="l" eaLnBrk="0" hangingPunct="0">
              <a:lnSpc>
                <a:spcPct val="60000"/>
              </a:lnSpc>
              <a:spcBef>
                <a:spcPct val="50000"/>
              </a:spcBef>
              <a:buSzPct val="100000"/>
            </a:pPr>
            <a:r>
              <a:rPr lang="en-US" altLang="zh-TW" sz="1200">
                <a:latin typeface="Times New Roman" pitchFamily="18" charset="0"/>
                <a:ea typeface="新細明體" pitchFamily="18" charset="-120"/>
              </a:rPr>
              <a:t>                       CITY        CHAR (15));</a:t>
            </a:r>
            <a:endParaRPr lang="en-US" altLang="zh-TW" sz="1800" b="1">
              <a:latin typeface="Times New Roman" pitchFamily="18" charset="0"/>
              <a:ea typeface="新細明體" pitchFamily="18" charset="-120"/>
            </a:endParaRPr>
          </a:p>
          <a:p>
            <a:pPr marL="381000" lvl="2" algn="l" eaLnBrk="0" hangingPunct="0">
              <a:spcBef>
                <a:spcPct val="50000"/>
              </a:spcBef>
              <a:buSzPct val="100000"/>
              <a:buFont typeface="Symbol" pitchFamily="18" charset="2"/>
              <a:buChar char="·"/>
            </a:pPr>
            <a:r>
              <a:rPr lang="en-US" altLang="zh-TW" sz="2000" b="1">
                <a:latin typeface="Times New Roman" pitchFamily="18" charset="0"/>
                <a:ea typeface="新細明體" pitchFamily="18" charset="-120"/>
              </a:rPr>
              <a:t> Data can be entered by</a:t>
            </a:r>
          </a:p>
          <a:p>
            <a:pPr marL="762000" lvl="4" algn="l" eaLnBrk="0" hangingPunct="0">
              <a:lnSpc>
                <a:spcPct val="70000"/>
              </a:lnSpc>
              <a:spcBef>
                <a:spcPct val="50000"/>
              </a:spcBef>
              <a:buSzPct val="100000"/>
            </a:pPr>
            <a:r>
              <a:rPr lang="en-US" altLang="zh-TW">
                <a:latin typeface="Times New Roman" pitchFamily="18" charset="0"/>
                <a:ea typeface="新細明體" pitchFamily="18" charset="-120"/>
              </a:rPr>
              <a:t>(1)  </a:t>
            </a:r>
            <a:r>
              <a:rPr lang="en-US" altLang="zh-TW" b="1">
                <a:latin typeface="Times New Roman" pitchFamily="18" charset="0"/>
                <a:ea typeface="新細明體" pitchFamily="18" charset="-120"/>
              </a:rPr>
              <a:t>INSERT</a:t>
            </a:r>
            <a:r>
              <a:rPr lang="en-US" altLang="zh-TW">
                <a:latin typeface="Times New Roman" pitchFamily="18" charset="0"/>
                <a:ea typeface="新細明體" pitchFamily="18" charset="-120"/>
              </a:rPr>
              <a:t> statement</a:t>
            </a:r>
          </a:p>
          <a:p>
            <a:pPr marL="762000" lvl="4" algn="l" eaLnBrk="0" hangingPunct="0">
              <a:lnSpc>
                <a:spcPct val="70000"/>
              </a:lnSpc>
              <a:spcBef>
                <a:spcPct val="50000"/>
              </a:spcBef>
              <a:buSzPct val="100000"/>
            </a:pPr>
            <a:r>
              <a:rPr lang="en-US" altLang="zh-TW">
                <a:latin typeface="Times New Roman" pitchFamily="18" charset="0"/>
                <a:ea typeface="新細明體" pitchFamily="18" charset="-120"/>
              </a:rPr>
              <a:t>(2)  DB2  load utility</a:t>
            </a:r>
          </a:p>
          <a:p>
            <a:pPr marL="381000" lvl="2" algn="l" eaLnBrk="0" hangingPunct="0">
              <a:spcBef>
                <a:spcPct val="50000"/>
              </a:spcBef>
              <a:buSzPct val="100000"/>
              <a:buFont typeface="Symbol" pitchFamily="18" charset="2"/>
              <a:buNone/>
            </a:pPr>
            <a:r>
              <a:rPr lang="en-US" altLang="zh-TW" sz="2000" b="1">
                <a:latin typeface="Times New Roman" pitchFamily="18" charset="0"/>
                <a:ea typeface="新細明體" pitchFamily="18" charset="-120"/>
              </a:rPr>
              <a:t>&lt;e.g. 2&gt;   </a:t>
            </a:r>
            <a:r>
              <a:rPr lang="en-US" altLang="zh-TW" sz="1400" b="1">
                <a:latin typeface="Times New Roman" pitchFamily="18" charset="0"/>
                <a:ea typeface="新細明體" pitchFamily="18" charset="-120"/>
              </a:rPr>
              <a:t>ALTER</a:t>
            </a:r>
            <a:r>
              <a:rPr lang="en-US" altLang="zh-TW" sz="1400">
                <a:latin typeface="Times New Roman" pitchFamily="18" charset="0"/>
                <a:ea typeface="新細明體" pitchFamily="18" charset="-120"/>
              </a:rPr>
              <a:t> TABLE </a:t>
            </a:r>
            <a:r>
              <a:rPr lang="en-US" altLang="zh-TW" sz="1400" b="1">
                <a:latin typeface="Times New Roman" pitchFamily="18" charset="0"/>
                <a:ea typeface="新細明體" pitchFamily="18" charset="-120"/>
              </a:rPr>
              <a:t>S</a:t>
            </a:r>
          </a:p>
          <a:p>
            <a:pPr marL="571500" lvl="3" algn="l" eaLnBrk="0" hangingPunct="0">
              <a:lnSpc>
                <a:spcPct val="60000"/>
              </a:lnSpc>
              <a:spcBef>
                <a:spcPct val="50000"/>
              </a:spcBef>
              <a:buSzPct val="100000"/>
            </a:pPr>
            <a:r>
              <a:rPr lang="en-US" altLang="zh-TW" sz="1200">
                <a:latin typeface="Times New Roman" pitchFamily="18" charset="0"/>
                <a:ea typeface="新細明體" pitchFamily="18" charset="-120"/>
              </a:rPr>
              <a:t>    	             ADD </a:t>
            </a:r>
            <a:r>
              <a:rPr lang="en-US" altLang="zh-TW" sz="1200" b="1">
                <a:latin typeface="Times New Roman" pitchFamily="18" charset="0"/>
                <a:ea typeface="新細明體" pitchFamily="18" charset="-120"/>
              </a:rPr>
              <a:t>DISC</a:t>
            </a:r>
            <a:r>
              <a:rPr lang="en-US" altLang="zh-TW" sz="1200">
                <a:latin typeface="Times New Roman" pitchFamily="18" charset="0"/>
                <a:ea typeface="新細明體" pitchFamily="18" charset="-120"/>
              </a:rPr>
              <a:t> SMALLINT</a:t>
            </a:r>
            <a:r>
              <a:rPr lang="en-US" altLang="zh-TW" sz="1400">
                <a:solidFill>
                  <a:schemeClr val="accent2"/>
                </a:solidFill>
                <a:latin typeface="Times New Roman" pitchFamily="18" charset="0"/>
                <a:ea typeface="新細明體" pitchFamily="18" charset="-120"/>
              </a:rPr>
              <a:t>;        </a:t>
            </a:r>
            <a:endParaRPr lang="en-US" altLang="zh-TW" sz="1800">
              <a:latin typeface="Times New Roman" pitchFamily="18" charset="0"/>
              <a:ea typeface="新細明體" pitchFamily="18" charset="-120"/>
            </a:endParaRPr>
          </a:p>
          <a:p>
            <a:pPr marL="381000" lvl="2" algn="l" eaLnBrk="0" hangingPunct="0">
              <a:spcBef>
                <a:spcPct val="50000"/>
              </a:spcBef>
              <a:buSzPct val="100000"/>
              <a:buFont typeface="Symbol" pitchFamily="18" charset="2"/>
              <a:buNone/>
            </a:pPr>
            <a:r>
              <a:rPr lang="en-US" altLang="zh-TW" sz="2000" b="1">
                <a:latin typeface="Times New Roman" pitchFamily="18" charset="0"/>
                <a:ea typeface="新細明體" pitchFamily="18" charset="-120"/>
              </a:rPr>
              <a:t> &lt;e.g. 3&gt;  </a:t>
            </a:r>
            <a:r>
              <a:rPr lang="en-US" altLang="zh-TW" sz="1400" b="1">
                <a:latin typeface="Times New Roman" pitchFamily="18" charset="0"/>
                <a:ea typeface="新細明體" pitchFamily="18" charset="-120"/>
              </a:rPr>
              <a:t>DROP  S</a:t>
            </a:r>
            <a:r>
              <a:rPr lang="en-US" altLang="zh-TW" sz="2000" b="1">
                <a:latin typeface="Times New Roman" pitchFamily="18" charset="0"/>
                <a:ea typeface="新細明體" pitchFamily="18" charset="-120"/>
              </a:rPr>
              <a:t> </a:t>
            </a:r>
            <a:r>
              <a:rPr lang="en-US" altLang="zh-TW" sz="2000">
                <a:latin typeface="Times New Roman" pitchFamily="18" charset="0"/>
                <a:ea typeface="新細明體" pitchFamily="18" charset="-120"/>
              </a:rPr>
              <a:t>;</a:t>
            </a:r>
          </a:p>
          <a:p>
            <a:pPr marL="571500" lvl="3" algn="l" eaLnBrk="0" hangingPunct="0">
              <a:spcBef>
                <a:spcPct val="50000"/>
              </a:spcBef>
              <a:buSzPct val="100000"/>
              <a:buFontTx/>
              <a:buChar char="-"/>
            </a:pPr>
            <a:r>
              <a:rPr lang="en-US" altLang="zh-TW" sz="1800">
                <a:latin typeface="Times New Roman" pitchFamily="18" charset="0"/>
                <a:ea typeface="新細明體" pitchFamily="18" charset="-120"/>
              </a:rPr>
              <a:t> </a:t>
            </a:r>
            <a:r>
              <a:rPr lang="en-US" altLang="zh-TW" sz="1400">
                <a:latin typeface="Times New Roman" pitchFamily="18" charset="0"/>
                <a:ea typeface="新細明體" pitchFamily="18" charset="-120"/>
              </a:rPr>
              <a:t>Description of S is removed from </a:t>
            </a:r>
            <a:r>
              <a:rPr lang="en-US" altLang="zh-TW" sz="1400" b="1">
                <a:latin typeface="Times New Roman" pitchFamily="18" charset="0"/>
                <a:ea typeface="新細明體" pitchFamily="18" charset="-120"/>
              </a:rPr>
              <a:t>system catalog</a:t>
            </a:r>
            <a:r>
              <a:rPr lang="en-US" altLang="zh-TW" sz="1400">
                <a:latin typeface="Times New Roman" pitchFamily="18" charset="0"/>
                <a:ea typeface="新細明體" pitchFamily="18" charset="-120"/>
              </a:rPr>
              <a:t>.</a:t>
            </a:r>
          </a:p>
          <a:p>
            <a:pPr marL="571500" lvl="3" algn="l" eaLnBrk="0" hangingPunct="0">
              <a:spcBef>
                <a:spcPct val="50000"/>
              </a:spcBef>
              <a:buSzPct val="100000"/>
              <a:buFontTx/>
              <a:buChar char="-"/>
            </a:pPr>
            <a:r>
              <a:rPr lang="en-US" altLang="zh-TW" sz="1400">
                <a:latin typeface="Times New Roman" pitchFamily="18" charset="0"/>
                <a:ea typeface="新細明體" pitchFamily="18" charset="-120"/>
              </a:rPr>
              <a:t>  All index and views defined on S are automatically dropped</a:t>
            </a:r>
            <a:r>
              <a:rPr lang="en-US" altLang="zh-TW" sz="1800">
                <a:latin typeface="Times New Roman" pitchFamily="18" charset="0"/>
                <a:ea typeface="新細明體" pitchFamily="18" charset="-120"/>
              </a:rPr>
              <a:t>.</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Base Tables </a:t>
            </a:r>
            <a:r>
              <a:rPr lang="en-US" altLang="zh-TW" sz="2400" b="0" smtClean="0"/>
              <a:t>(cont.)</a:t>
            </a:r>
          </a:p>
        </p:txBody>
      </p:sp>
      <p:sp>
        <p:nvSpPr>
          <p:cNvPr id="16387" name="Rectangle 3"/>
          <p:cNvSpPr>
            <a:spLocks noGrp="1" noChangeArrowheads="1"/>
          </p:cNvSpPr>
          <p:nvPr>
            <p:ph type="body" idx="1"/>
          </p:nvPr>
        </p:nvSpPr>
        <p:spPr>
          <a:xfrm>
            <a:off x="381000" y="1371600"/>
            <a:ext cx="8610600" cy="4953000"/>
          </a:xfrm>
        </p:spPr>
        <p:txBody>
          <a:bodyPr/>
          <a:lstStyle/>
          <a:p>
            <a:pPr lvl="1" eaLnBrk="1" hangingPunct="1">
              <a:lnSpc>
                <a:spcPct val="90000"/>
              </a:lnSpc>
            </a:pPr>
            <a:r>
              <a:rPr lang="en-US" altLang="zh-TW" sz="1800" b="1" smtClean="0"/>
              <a:t>FOREIGN KEY</a:t>
            </a:r>
            <a:r>
              <a:rPr lang="en-US" altLang="zh-TW" sz="1800" smtClean="0"/>
              <a:t> </a:t>
            </a:r>
          </a:p>
          <a:p>
            <a:pPr lvl="2" eaLnBrk="1" hangingPunct="1">
              <a:lnSpc>
                <a:spcPct val="80000"/>
              </a:lnSpc>
              <a:buClr>
                <a:schemeClr val="tx1"/>
              </a:buClr>
              <a:buFontTx/>
              <a:buNone/>
            </a:pPr>
            <a:r>
              <a:rPr lang="en-US" altLang="zh-TW" sz="1800" smtClean="0"/>
              <a:t>      </a:t>
            </a:r>
            <a:r>
              <a:rPr lang="en-US" altLang="zh-TW" sz="1600" b="1" smtClean="0"/>
              <a:t>FOREIGN  KEY  (</a:t>
            </a:r>
            <a:r>
              <a:rPr lang="en-US" altLang="zh-TW" sz="1600" b="1" i="1" smtClean="0"/>
              <a:t>column-commalist</a:t>
            </a:r>
            <a:r>
              <a:rPr lang="en-US" altLang="zh-TW" sz="1600" b="1" smtClean="0"/>
              <a:t> )</a:t>
            </a:r>
          </a:p>
          <a:p>
            <a:pPr lvl="2" eaLnBrk="1" hangingPunct="1">
              <a:lnSpc>
                <a:spcPct val="80000"/>
              </a:lnSpc>
              <a:buClr>
                <a:schemeClr val="tx1"/>
              </a:buClr>
              <a:buFontTx/>
              <a:buNone/>
            </a:pPr>
            <a:r>
              <a:rPr lang="en-US" altLang="zh-TW" sz="1500" b="1" smtClean="0"/>
              <a:t>                               </a:t>
            </a:r>
            <a:r>
              <a:rPr lang="en-US" altLang="zh-TW" sz="1600" b="1" smtClean="0"/>
              <a:t>REFERENCES  </a:t>
            </a:r>
            <a:r>
              <a:rPr lang="en-US" altLang="zh-TW" sz="1600" b="1" i="1" smtClean="0"/>
              <a:t>base-table</a:t>
            </a:r>
            <a:r>
              <a:rPr lang="en-US" altLang="zh-TW" sz="1600" b="1" smtClean="0"/>
              <a:t> [(</a:t>
            </a:r>
            <a:r>
              <a:rPr lang="en-US" altLang="zh-TW" sz="1600" b="1" i="1" smtClean="0"/>
              <a:t>column-commalist</a:t>
            </a:r>
            <a:r>
              <a:rPr lang="en-US" altLang="zh-TW" sz="1600" b="1" smtClean="0"/>
              <a:t> )]</a:t>
            </a:r>
          </a:p>
          <a:p>
            <a:pPr lvl="2" eaLnBrk="1" hangingPunct="1">
              <a:lnSpc>
                <a:spcPct val="80000"/>
              </a:lnSpc>
              <a:buClr>
                <a:schemeClr val="tx1"/>
              </a:buClr>
              <a:buFontTx/>
              <a:buNone/>
            </a:pPr>
            <a:r>
              <a:rPr lang="en-US" altLang="zh-TW" sz="1600" b="1" smtClean="0"/>
              <a:t>                             [ON  DELETE  </a:t>
            </a:r>
            <a:r>
              <a:rPr lang="en-US" altLang="zh-TW" sz="1600" b="1" i="1" smtClean="0"/>
              <a:t>option</a:t>
            </a:r>
            <a:r>
              <a:rPr lang="en-US" altLang="zh-TW" sz="1600" b="1" smtClean="0"/>
              <a:t>]</a:t>
            </a:r>
          </a:p>
          <a:p>
            <a:pPr lvl="2" eaLnBrk="1" hangingPunct="1">
              <a:lnSpc>
                <a:spcPct val="80000"/>
              </a:lnSpc>
              <a:buClr>
                <a:schemeClr val="tx1"/>
              </a:buClr>
              <a:buFontTx/>
              <a:buNone/>
            </a:pPr>
            <a:r>
              <a:rPr lang="en-US" altLang="zh-TW" sz="1600" b="1" smtClean="0"/>
              <a:t>                             [ON  UPDATE  </a:t>
            </a:r>
            <a:r>
              <a:rPr lang="en-US" altLang="zh-TW" sz="1600" b="1" i="1" smtClean="0"/>
              <a:t>option</a:t>
            </a:r>
            <a:r>
              <a:rPr lang="en-US" altLang="zh-TW" sz="1600" b="1" smtClean="0"/>
              <a:t>]</a:t>
            </a:r>
          </a:p>
          <a:p>
            <a:pPr lvl="1" eaLnBrk="1" hangingPunct="1">
              <a:lnSpc>
                <a:spcPct val="90000"/>
              </a:lnSpc>
              <a:spcBef>
                <a:spcPct val="60000"/>
              </a:spcBef>
              <a:spcAft>
                <a:spcPct val="50000"/>
              </a:spcAft>
            </a:pPr>
            <a:r>
              <a:rPr lang="en-US" altLang="zh-TW" sz="1800" b="1" smtClean="0"/>
              <a:t>CHECK</a:t>
            </a:r>
            <a:endParaRPr lang="en-US" altLang="zh-TW" b="1" smtClean="0"/>
          </a:p>
          <a:p>
            <a:pPr lvl="2" eaLnBrk="1" hangingPunct="1">
              <a:lnSpc>
                <a:spcPct val="70000"/>
              </a:lnSpc>
              <a:spcBef>
                <a:spcPct val="0"/>
              </a:spcBef>
              <a:buClr>
                <a:schemeClr val="tx1"/>
              </a:buClr>
              <a:buFontTx/>
              <a:buNone/>
            </a:pPr>
            <a:r>
              <a:rPr lang="en-US" altLang="zh-TW" sz="1600" smtClean="0"/>
              <a:t>     </a:t>
            </a:r>
            <a:r>
              <a:rPr lang="en-US" altLang="zh-TW" sz="1600" b="1" smtClean="0"/>
              <a:t> CHECK  (</a:t>
            </a:r>
            <a:r>
              <a:rPr lang="en-US" altLang="zh-TW" sz="1600" b="1" i="1" smtClean="0"/>
              <a:t>conditional-expression</a:t>
            </a:r>
            <a:r>
              <a:rPr lang="en-US" altLang="zh-TW" sz="1600" b="1" smtClean="0"/>
              <a:t>)</a:t>
            </a:r>
          </a:p>
          <a:p>
            <a:pPr lvl="2" eaLnBrk="1" hangingPunct="1">
              <a:lnSpc>
                <a:spcPct val="70000"/>
              </a:lnSpc>
              <a:spcBef>
                <a:spcPct val="0"/>
              </a:spcBef>
              <a:buClr>
                <a:schemeClr val="tx1"/>
              </a:buClr>
              <a:buFontTx/>
              <a:buNone/>
            </a:pPr>
            <a:endParaRPr lang="en-US" altLang="zh-TW" sz="1600" b="1" smtClean="0"/>
          </a:p>
          <a:p>
            <a:pPr lvl="2" eaLnBrk="1" hangingPunct="1">
              <a:lnSpc>
                <a:spcPct val="70000"/>
              </a:lnSpc>
              <a:buClr>
                <a:schemeClr val="tx1"/>
              </a:buClr>
              <a:buFontTx/>
              <a:buNone/>
            </a:pPr>
            <a:r>
              <a:rPr lang="en-US" altLang="zh-TW" sz="1600" b="1" smtClean="0"/>
              <a:t>                    </a:t>
            </a:r>
            <a:r>
              <a:rPr lang="en-US" altLang="zh-TW" sz="1500" smtClean="0"/>
              <a:t>&lt;e.g.&gt; : </a:t>
            </a:r>
            <a:r>
              <a:rPr lang="en-US" altLang="zh-TW" sz="1500" b="1" smtClean="0"/>
              <a:t>CREATE  TABLE  SP</a:t>
            </a:r>
          </a:p>
          <a:p>
            <a:pPr lvl="2" eaLnBrk="1" hangingPunct="1">
              <a:lnSpc>
                <a:spcPct val="90000"/>
              </a:lnSpc>
              <a:buClr>
                <a:schemeClr val="tx1"/>
              </a:buClr>
              <a:buFontTx/>
              <a:buNone/>
            </a:pPr>
            <a:r>
              <a:rPr lang="en-US" altLang="zh-TW" sz="1500" b="1" smtClean="0"/>
              <a:t>                                   ( S# S# NOT NULL, P# P# NOT NULL, QTY QTY NOT NULL,  </a:t>
            </a:r>
          </a:p>
          <a:p>
            <a:pPr lvl="2" eaLnBrk="1" hangingPunct="1">
              <a:lnSpc>
                <a:spcPct val="90000"/>
              </a:lnSpc>
              <a:buClr>
                <a:schemeClr val="tx1"/>
              </a:buClr>
              <a:buFontTx/>
              <a:buNone/>
            </a:pPr>
            <a:r>
              <a:rPr lang="en-US" altLang="zh-TW" sz="1500" b="1" smtClean="0"/>
              <a:t>                                   PRIMARY  KEY  ( S#,  P# ) ,</a:t>
            </a:r>
          </a:p>
          <a:p>
            <a:pPr lvl="2" eaLnBrk="1" hangingPunct="1">
              <a:lnSpc>
                <a:spcPct val="90000"/>
              </a:lnSpc>
              <a:buClr>
                <a:schemeClr val="tx1"/>
              </a:buClr>
              <a:buFontTx/>
              <a:buNone/>
            </a:pPr>
            <a:r>
              <a:rPr lang="en-US" altLang="zh-TW" sz="1500" b="1" smtClean="0"/>
              <a:t>                                   FOREIGN  KEY  ( S# )  REFERENCES  S</a:t>
            </a:r>
          </a:p>
          <a:p>
            <a:pPr lvl="2" eaLnBrk="1" hangingPunct="1">
              <a:lnSpc>
                <a:spcPct val="90000"/>
              </a:lnSpc>
              <a:buClr>
                <a:schemeClr val="tx1"/>
              </a:buClr>
              <a:buFontTx/>
              <a:buNone/>
            </a:pPr>
            <a:r>
              <a:rPr lang="en-US" altLang="zh-TW" sz="1500" b="1" smtClean="0"/>
              <a:t>                                                                        ON  DELETE  CASCADE</a:t>
            </a:r>
          </a:p>
          <a:p>
            <a:pPr lvl="2" eaLnBrk="1" hangingPunct="1">
              <a:lnSpc>
                <a:spcPct val="90000"/>
              </a:lnSpc>
              <a:buClr>
                <a:schemeClr val="tx1"/>
              </a:buClr>
              <a:buFontTx/>
              <a:buNone/>
            </a:pPr>
            <a:r>
              <a:rPr lang="en-US" altLang="zh-TW" sz="1500" b="1" smtClean="0"/>
              <a:t>                                                                        ON  UPDATE  CASCADE ,</a:t>
            </a:r>
          </a:p>
          <a:p>
            <a:pPr lvl="2" eaLnBrk="1" hangingPunct="1">
              <a:lnSpc>
                <a:spcPct val="90000"/>
              </a:lnSpc>
              <a:buClr>
                <a:schemeClr val="tx1"/>
              </a:buClr>
              <a:buFontTx/>
              <a:buNone/>
            </a:pPr>
            <a:r>
              <a:rPr lang="en-US" altLang="zh-TW" sz="1500" b="1" smtClean="0"/>
              <a:t>                                   FOREIGN  KEY  ( P# )  REFERENCES  P</a:t>
            </a:r>
          </a:p>
          <a:p>
            <a:pPr lvl="2" eaLnBrk="1" hangingPunct="1">
              <a:lnSpc>
                <a:spcPct val="90000"/>
              </a:lnSpc>
              <a:buClr>
                <a:schemeClr val="tx1"/>
              </a:buClr>
              <a:buFontTx/>
              <a:buNone/>
            </a:pPr>
            <a:r>
              <a:rPr lang="en-US" altLang="zh-TW" sz="1500" b="1" smtClean="0"/>
              <a:t>                                                                         ON  DELETE  CASCADE </a:t>
            </a:r>
          </a:p>
          <a:p>
            <a:pPr lvl="2" eaLnBrk="1" hangingPunct="1">
              <a:lnSpc>
                <a:spcPct val="90000"/>
              </a:lnSpc>
              <a:buClr>
                <a:schemeClr val="tx1"/>
              </a:buClr>
              <a:buFontTx/>
              <a:buNone/>
            </a:pPr>
            <a:r>
              <a:rPr lang="en-US" altLang="zh-TW" sz="1500" b="1" smtClean="0"/>
              <a:t>                                                                         ON  UPDATE  CASCADE ,</a:t>
            </a:r>
          </a:p>
          <a:p>
            <a:pPr lvl="2" eaLnBrk="1" hangingPunct="1">
              <a:lnSpc>
                <a:spcPct val="90000"/>
              </a:lnSpc>
              <a:buClr>
                <a:schemeClr val="tx1"/>
              </a:buClr>
              <a:buFontTx/>
              <a:buNone/>
            </a:pPr>
            <a:r>
              <a:rPr lang="en-US" altLang="zh-TW" sz="1500" b="1" smtClean="0"/>
              <a:t>                                   CHECK  ( QTY &gt;0  AND  QTY &lt;5001  )  ) ;</a:t>
            </a:r>
          </a:p>
        </p:txBody>
      </p:sp>
      <p:grpSp>
        <p:nvGrpSpPr>
          <p:cNvPr id="16388" name="Group 4"/>
          <p:cNvGrpSpPr>
            <a:grpSpLocks/>
          </p:cNvGrpSpPr>
          <p:nvPr/>
        </p:nvGrpSpPr>
        <p:grpSpPr bwMode="auto">
          <a:xfrm>
            <a:off x="815975" y="4879975"/>
            <a:ext cx="1158875" cy="1136650"/>
            <a:chOff x="305" y="3602"/>
            <a:chExt cx="730" cy="716"/>
          </a:xfrm>
        </p:grpSpPr>
        <p:sp>
          <p:nvSpPr>
            <p:cNvPr id="16405" name="Rectangle 5"/>
            <p:cNvSpPr>
              <a:spLocks noChangeArrowheads="1"/>
            </p:cNvSpPr>
            <p:nvPr/>
          </p:nvSpPr>
          <p:spPr bwMode="auto">
            <a:xfrm>
              <a:off x="305" y="360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SP</a:t>
              </a:r>
            </a:p>
          </p:txBody>
        </p:sp>
        <p:sp>
          <p:nvSpPr>
            <p:cNvPr id="16406" name="Rectangle 6"/>
            <p:cNvSpPr>
              <a:spLocks noChangeArrowheads="1"/>
            </p:cNvSpPr>
            <p:nvPr/>
          </p:nvSpPr>
          <p:spPr bwMode="auto">
            <a:xfrm>
              <a:off x="351" y="3808"/>
              <a:ext cx="657"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7" name="Rectangle 7"/>
            <p:cNvSpPr>
              <a:spLocks noChangeArrowheads="1"/>
            </p:cNvSpPr>
            <p:nvPr/>
          </p:nvSpPr>
          <p:spPr bwMode="auto">
            <a:xfrm>
              <a:off x="351" y="3808"/>
              <a:ext cx="410"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8" name="Rectangle 8"/>
            <p:cNvSpPr>
              <a:spLocks noChangeArrowheads="1"/>
            </p:cNvSpPr>
            <p:nvPr/>
          </p:nvSpPr>
          <p:spPr bwMode="auto">
            <a:xfrm>
              <a:off x="351" y="3808"/>
              <a:ext cx="187"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9" name="Rectangle 9"/>
            <p:cNvSpPr>
              <a:spLocks noChangeArrowheads="1"/>
            </p:cNvSpPr>
            <p:nvPr/>
          </p:nvSpPr>
          <p:spPr bwMode="auto">
            <a:xfrm>
              <a:off x="351" y="3808"/>
              <a:ext cx="657" cy="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10" name="Rectangle 10"/>
            <p:cNvSpPr>
              <a:spLocks noChangeArrowheads="1"/>
            </p:cNvSpPr>
            <p:nvPr/>
          </p:nvSpPr>
          <p:spPr bwMode="auto">
            <a:xfrm>
              <a:off x="326" y="3811"/>
              <a:ext cx="7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  P#  </a:t>
              </a:r>
              <a:r>
                <a:rPr lang="en-US" altLang="zh-TW" sz="1200">
                  <a:latin typeface="Times New Roman" pitchFamily="18" charset="0"/>
                  <a:ea typeface="新細明體" pitchFamily="18" charset="-120"/>
                </a:rPr>
                <a:t>QTY</a:t>
              </a:r>
            </a:p>
          </p:txBody>
        </p:sp>
      </p:grpSp>
      <p:grpSp>
        <p:nvGrpSpPr>
          <p:cNvPr id="16389" name="Group 11"/>
          <p:cNvGrpSpPr>
            <a:grpSpLocks/>
          </p:cNvGrpSpPr>
          <p:nvPr/>
        </p:nvGrpSpPr>
        <p:grpSpPr bwMode="auto">
          <a:xfrm>
            <a:off x="712788" y="3352800"/>
            <a:ext cx="1420812" cy="1139825"/>
            <a:chOff x="240" y="2640"/>
            <a:chExt cx="895" cy="718"/>
          </a:xfrm>
        </p:grpSpPr>
        <p:sp>
          <p:nvSpPr>
            <p:cNvPr id="16398" name="Rectangle 12"/>
            <p:cNvSpPr>
              <a:spLocks noChangeArrowheads="1"/>
            </p:cNvSpPr>
            <p:nvPr/>
          </p:nvSpPr>
          <p:spPr bwMode="auto">
            <a:xfrm>
              <a:off x="240" y="264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sp>
          <p:nvSpPr>
            <p:cNvPr id="16399" name="Rectangle 13"/>
            <p:cNvSpPr>
              <a:spLocks noChangeArrowheads="1"/>
            </p:cNvSpPr>
            <p:nvPr/>
          </p:nvSpPr>
          <p:spPr bwMode="auto">
            <a:xfrm>
              <a:off x="286" y="2846"/>
              <a:ext cx="849"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0" name="Rectangle 14"/>
            <p:cNvSpPr>
              <a:spLocks noChangeArrowheads="1"/>
            </p:cNvSpPr>
            <p:nvPr/>
          </p:nvSpPr>
          <p:spPr bwMode="auto">
            <a:xfrm>
              <a:off x="286" y="2846"/>
              <a:ext cx="410"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1" name="Rectangle 15"/>
            <p:cNvSpPr>
              <a:spLocks noChangeArrowheads="1"/>
            </p:cNvSpPr>
            <p:nvPr/>
          </p:nvSpPr>
          <p:spPr bwMode="auto">
            <a:xfrm>
              <a:off x="286" y="2846"/>
              <a:ext cx="187"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2" name="Rectangle 16"/>
            <p:cNvSpPr>
              <a:spLocks noChangeArrowheads="1"/>
            </p:cNvSpPr>
            <p:nvPr/>
          </p:nvSpPr>
          <p:spPr bwMode="auto">
            <a:xfrm>
              <a:off x="700" y="2848"/>
              <a:ext cx="199" cy="51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3" name="Rectangle 17"/>
            <p:cNvSpPr>
              <a:spLocks noChangeArrowheads="1"/>
            </p:cNvSpPr>
            <p:nvPr/>
          </p:nvSpPr>
          <p:spPr bwMode="auto">
            <a:xfrm>
              <a:off x="286" y="2846"/>
              <a:ext cx="849" cy="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404" name="Rectangle 18"/>
            <p:cNvSpPr>
              <a:spLocks noChangeArrowheads="1"/>
            </p:cNvSpPr>
            <p:nvPr/>
          </p:nvSpPr>
          <p:spPr bwMode="auto">
            <a:xfrm>
              <a:off x="261" y="2849"/>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grpSp>
      <p:sp>
        <p:nvSpPr>
          <p:cNvPr id="16390" name="Rectangle 19"/>
          <p:cNvSpPr>
            <a:spLocks noChangeArrowheads="1"/>
          </p:cNvSpPr>
          <p:nvPr/>
        </p:nvSpPr>
        <p:spPr bwMode="auto">
          <a:xfrm>
            <a:off x="788988" y="3933825"/>
            <a:ext cx="1119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r>
              <a:rPr lang="en-US" altLang="zh-TW" baseline="-25000">
                <a:latin typeface="Times New Roman" pitchFamily="18" charset="0"/>
                <a:ea typeface="新細明體" pitchFamily="18" charset="-120"/>
              </a:rPr>
              <a:t>1 </a:t>
            </a:r>
            <a:r>
              <a:rPr lang="en-US" altLang="zh-TW" sz="1200">
                <a:latin typeface="Times New Roman" pitchFamily="18" charset="0"/>
                <a:ea typeface="新細明體" pitchFamily="18" charset="-120"/>
              </a:rPr>
              <a:t>Smith</a:t>
            </a:r>
            <a:r>
              <a:rPr lang="en-US" altLang="zh-TW">
                <a:latin typeface="Times New Roman" pitchFamily="18" charset="0"/>
                <a:ea typeface="新細明體" pitchFamily="18" charset="-120"/>
              </a:rPr>
              <a:t> …..</a:t>
            </a:r>
          </a:p>
        </p:txBody>
      </p:sp>
      <p:sp>
        <p:nvSpPr>
          <p:cNvPr id="16391" name="Rectangle 20"/>
          <p:cNvSpPr>
            <a:spLocks noChangeArrowheads="1"/>
          </p:cNvSpPr>
          <p:nvPr/>
        </p:nvSpPr>
        <p:spPr bwMode="auto">
          <a:xfrm>
            <a:off x="889000" y="5457825"/>
            <a:ext cx="1006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r>
              <a:rPr lang="en-US" altLang="zh-TW" baseline="-25000">
                <a:latin typeface="Times New Roman" pitchFamily="18" charset="0"/>
                <a:ea typeface="新細明體" pitchFamily="18" charset="-120"/>
              </a:rPr>
              <a:t>1   </a:t>
            </a:r>
            <a:r>
              <a:rPr lang="en-US" altLang="zh-TW">
                <a:latin typeface="Times New Roman" pitchFamily="18" charset="0"/>
                <a:ea typeface="新細明體" pitchFamily="18" charset="-120"/>
              </a:rPr>
              <a:t>P</a:t>
            </a:r>
            <a:r>
              <a:rPr lang="en-US" altLang="zh-TW" baseline="-25000">
                <a:latin typeface="Times New Roman" pitchFamily="18" charset="0"/>
                <a:ea typeface="新細明體" pitchFamily="18" charset="-120"/>
              </a:rPr>
              <a:t>1</a:t>
            </a:r>
            <a:r>
              <a:rPr lang="en-US" altLang="zh-TW">
                <a:latin typeface="Times New Roman" pitchFamily="18" charset="0"/>
                <a:ea typeface="新細明體" pitchFamily="18" charset="-120"/>
              </a:rPr>
              <a:t>  ….</a:t>
            </a:r>
          </a:p>
        </p:txBody>
      </p:sp>
      <p:sp>
        <p:nvSpPr>
          <p:cNvPr id="16392" name="Oval 21"/>
          <p:cNvSpPr>
            <a:spLocks noChangeArrowheads="1"/>
          </p:cNvSpPr>
          <p:nvPr/>
        </p:nvSpPr>
        <p:spPr bwMode="auto">
          <a:xfrm>
            <a:off x="941388" y="5486400"/>
            <a:ext cx="228600" cy="762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6393" name="AutoShape 22"/>
          <p:cNvCxnSpPr>
            <a:cxnSpLocks noChangeShapeType="1"/>
            <a:stCxn id="16392" idx="6"/>
            <a:endCxn id="16401" idx="2"/>
          </p:cNvCxnSpPr>
          <p:nvPr/>
        </p:nvCxnSpPr>
        <p:spPr bwMode="auto">
          <a:xfrm flipH="1" flipV="1">
            <a:off x="935038" y="4489450"/>
            <a:ext cx="234950" cy="1377950"/>
          </a:xfrm>
          <a:prstGeom prst="curvedConnector4">
            <a:avLst>
              <a:gd name="adj1" fmla="val -97296"/>
              <a:gd name="adj2" fmla="val 63824"/>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4" name="Oval 23"/>
          <p:cNvSpPr>
            <a:spLocks noChangeArrowheads="1"/>
          </p:cNvSpPr>
          <p:nvPr/>
        </p:nvSpPr>
        <p:spPr bwMode="auto">
          <a:xfrm>
            <a:off x="941388" y="5486400"/>
            <a:ext cx="228600" cy="609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6395" name="AutoShape 24"/>
          <p:cNvCxnSpPr>
            <a:cxnSpLocks noChangeShapeType="1"/>
            <a:stCxn id="16408" idx="2"/>
            <a:endCxn id="16401" idx="2"/>
          </p:cNvCxnSpPr>
          <p:nvPr/>
        </p:nvCxnSpPr>
        <p:spPr bwMode="auto">
          <a:xfrm rot="16200000" flipV="1">
            <a:off x="223044" y="5201444"/>
            <a:ext cx="1527175" cy="103187"/>
          </a:xfrm>
          <a:prstGeom prst="curvedConnector5">
            <a:avLst>
              <a:gd name="adj1" fmla="val -14968"/>
              <a:gd name="adj2" fmla="val 366153"/>
              <a:gd name="adj3" fmla="val 76509"/>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6" name="Rectangle 25"/>
          <p:cNvSpPr>
            <a:spLocks noChangeArrowheads="1"/>
          </p:cNvSpPr>
          <p:nvPr/>
        </p:nvSpPr>
        <p:spPr bwMode="auto">
          <a:xfrm>
            <a:off x="6324600" y="3429000"/>
            <a:ext cx="1062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latin typeface="Times New Roman" pitchFamily="18" charset="0"/>
                <a:ea typeface="華康行書體(P)" pitchFamily="66" charset="-120"/>
              </a:rPr>
              <a:t>(Ref. p. 3-9)</a:t>
            </a:r>
          </a:p>
        </p:txBody>
      </p:sp>
      <p:sp>
        <p:nvSpPr>
          <p:cNvPr id="16397" name="Rectangle 26"/>
          <p:cNvSpPr>
            <a:spLocks noChangeArrowheads="1"/>
          </p:cNvSpPr>
          <p:nvPr/>
        </p:nvSpPr>
        <p:spPr bwMode="auto">
          <a:xfrm>
            <a:off x="6781800" y="57912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1400">
                <a:latin typeface="Times New Roman" pitchFamily="18" charset="0"/>
                <a:ea typeface="華康行書體(P)" pitchFamily="66" charset="-120"/>
              </a:rPr>
              <a:t>(Ref. p. 10-16, Integrity Rule)</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Indexes</a:t>
            </a:r>
          </a:p>
        </p:txBody>
      </p:sp>
      <p:graphicFrame>
        <p:nvGraphicFramePr>
          <p:cNvPr id="17411" name="Object 62"/>
          <p:cNvGraphicFramePr>
            <a:graphicFrameLocks noGrp="1" noChangeAspect="1"/>
          </p:cNvGraphicFramePr>
          <p:nvPr>
            <p:ph sz="half" idx="1"/>
          </p:nvPr>
        </p:nvGraphicFramePr>
        <p:xfrm>
          <a:off x="7092950" y="3068638"/>
          <a:ext cx="1654175" cy="2682875"/>
        </p:xfrm>
        <a:graphic>
          <a:graphicData uri="http://schemas.openxmlformats.org/presentationml/2006/ole">
            <mc:AlternateContent xmlns:mc="http://schemas.openxmlformats.org/markup-compatibility/2006">
              <mc:Choice xmlns:v="urn:schemas-microsoft-com:vml" Requires="v">
                <p:oleObj spid="_x0000_s17515" name="工作表" r:id="rId3" imgW="1653479" imgH="2682240" progId="Excel.Sheet.8">
                  <p:embed/>
                </p:oleObj>
              </mc:Choice>
              <mc:Fallback>
                <p:oleObj name="工作表" r:id="rId3" imgW="1653479" imgH="2682240" progId="Excel.Sheet.8">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068638"/>
                        <a:ext cx="1654175"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Rectangle 15"/>
          <p:cNvSpPr>
            <a:spLocks noChangeArrowheads="1"/>
          </p:cNvSpPr>
          <p:nvPr/>
        </p:nvSpPr>
        <p:spPr bwMode="auto">
          <a:xfrm>
            <a:off x="5795963" y="2708275"/>
            <a:ext cx="346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800">
                <a:latin typeface="Times New Roman" pitchFamily="18" charset="0"/>
                <a:ea typeface="新細明體" pitchFamily="18" charset="-120"/>
              </a:rPr>
              <a:t>X</a:t>
            </a:r>
          </a:p>
        </p:txBody>
      </p:sp>
      <p:sp>
        <p:nvSpPr>
          <p:cNvPr id="17413" name="Rectangle 26"/>
          <p:cNvSpPr>
            <a:spLocks noChangeArrowheads="1"/>
          </p:cNvSpPr>
          <p:nvPr/>
        </p:nvSpPr>
        <p:spPr bwMode="auto">
          <a:xfrm>
            <a:off x="384175" y="1447800"/>
            <a:ext cx="4995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40000"/>
              </a:spcBef>
              <a:buClr>
                <a:srgbClr val="009900"/>
              </a:buClr>
              <a:buSzPct val="110000"/>
              <a:buFont typeface="Wingdings" pitchFamily="2" charset="2"/>
              <a:buNone/>
            </a:pPr>
            <a:r>
              <a:rPr lang="en-US" altLang="zh-TW" b="1">
                <a:latin typeface="Times New Roman" pitchFamily="18" charset="0"/>
                <a:ea typeface="華康行書體(P)" pitchFamily="66" charset="-120"/>
              </a:rPr>
              <a:t>&lt;e.g.1&gt;:</a:t>
            </a:r>
            <a:r>
              <a:rPr lang="en-US" altLang="zh-TW">
                <a:latin typeface="Times New Roman" pitchFamily="18" charset="0"/>
                <a:ea typeface="華康行書體(P)" pitchFamily="66" charset="-120"/>
              </a:rPr>
              <a:t> </a:t>
            </a:r>
            <a:r>
              <a:rPr lang="en-US" altLang="zh-TW" b="1">
                <a:latin typeface="Times New Roman" pitchFamily="18" charset="0"/>
                <a:ea typeface="華康行書體(P)" pitchFamily="66" charset="-120"/>
              </a:rPr>
              <a:t>CREATE</a:t>
            </a:r>
            <a:r>
              <a:rPr lang="en-US" altLang="zh-TW">
                <a:latin typeface="Times New Roman" pitchFamily="18" charset="0"/>
                <a:ea typeface="華康行書體(P)" pitchFamily="66" charset="-120"/>
              </a:rPr>
              <a:t> INDEX </a:t>
            </a:r>
            <a:r>
              <a:rPr lang="en-US" altLang="zh-TW" b="1">
                <a:latin typeface="Times New Roman" pitchFamily="18" charset="0"/>
                <a:ea typeface="華康行書體(P)" pitchFamily="66" charset="-120"/>
              </a:rPr>
              <a:t>X</a:t>
            </a:r>
            <a:r>
              <a:rPr lang="en-US" altLang="zh-TW">
                <a:latin typeface="Times New Roman" pitchFamily="18" charset="0"/>
                <a:ea typeface="華康行書體(P)" pitchFamily="66" charset="-120"/>
              </a:rPr>
              <a:t> ON </a:t>
            </a:r>
            <a:r>
              <a:rPr lang="en-US" altLang="zh-TW" b="1">
                <a:latin typeface="Times New Roman" pitchFamily="18" charset="0"/>
                <a:ea typeface="華康行書體(P)" pitchFamily="66" charset="-120"/>
              </a:rPr>
              <a:t>SP</a:t>
            </a:r>
            <a:r>
              <a:rPr lang="en-US" altLang="zh-TW">
                <a:latin typeface="Times New Roman" pitchFamily="18" charset="0"/>
                <a:ea typeface="華康行書體(P)" pitchFamily="66" charset="-120"/>
              </a:rPr>
              <a:t> ( P# ASC, </a:t>
            </a:r>
            <a:r>
              <a:rPr lang="en-US" altLang="zh-TW">
                <a:latin typeface="Times New Roman" pitchFamily="18" charset="0"/>
              </a:rPr>
              <a:t>S# ASC</a:t>
            </a:r>
            <a:r>
              <a:rPr lang="en-US" altLang="zh-TW">
                <a:latin typeface="Times New Roman" pitchFamily="18" charset="0"/>
                <a:ea typeface="華康行書體(P)" pitchFamily="66" charset="-120"/>
              </a:rPr>
              <a:t>);</a:t>
            </a:r>
          </a:p>
        </p:txBody>
      </p:sp>
      <p:sp>
        <p:nvSpPr>
          <p:cNvPr id="17414" name="Text Box 29"/>
          <p:cNvSpPr txBox="1">
            <a:spLocks noChangeArrowheads="1"/>
          </p:cNvSpPr>
          <p:nvPr/>
        </p:nvSpPr>
        <p:spPr bwMode="auto">
          <a:xfrm>
            <a:off x="381000" y="2057400"/>
            <a:ext cx="516255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charset="0"/>
                <a:ea typeface="標楷體" pitchFamily="65" charset="-120"/>
              </a:defRPr>
            </a:lvl1pPr>
            <a:lvl2pPr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buSzPct val="100000"/>
              <a:buFont typeface="Symbol" pitchFamily="18" charset="2"/>
              <a:buNone/>
            </a:pPr>
            <a:r>
              <a:rPr lang="en-US" altLang="zh-TW" b="1">
                <a:latin typeface="Times New Roman" pitchFamily="18" charset="0"/>
                <a:ea typeface="新細明體" pitchFamily="18" charset="-120"/>
              </a:rPr>
              <a:t>&lt;e.g.2&gt; : CREATE </a:t>
            </a:r>
            <a:r>
              <a:rPr lang="en-US" altLang="zh-TW" u="sng">
                <a:latin typeface="Times New Roman" pitchFamily="18" charset="0"/>
                <a:ea typeface="新細明體" pitchFamily="18" charset="-120"/>
              </a:rPr>
              <a:t>UNIQUE </a:t>
            </a:r>
            <a:r>
              <a:rPr lang="en-US" altLang="zh-TW">
                <a:latin typeface="Times New Roman" pitchFamily="18" charset="0"/>
                <a:ea typeface="新細明體" pitchFamily="18" charset="-120"/>
              </a:rPr>
              <a:t>INDEX </a:t>
            </a:r>
            <a:r>
              <a:rPr lang="en-US" altLang="zh-TW" b="1">
                <a:latin typeface="Times New Roman" pitchFamily="18" charset="0"/>
                <a:ea typeface="新細明體" pitchFamily="18" charset="-120"/>
              </a:rPr>
              <a:t>XS</a:t>
            </a:r>
            <a:r>
              <a:rPr lang="en-US" altLang="zh-TW">
                <a:latin typeface="Times New Roman" pitchFamily="18" charset="0"/>
                <a:ea typeface="新細明體" pitchFamily="18" charset="-120"/>
              </a:rPr>
              <a:t> ON </a:t>
            </a:r>
            <a:r>
              <a:rPr lang="en-US" altLang="zh-TW" b="1">
                <a:latin typeface="Times New Roman" pitchFamily="18" charset="0"/>
                <a:ea typeface="新細明體" pitchFamily="18" charset="-120"/>
              </a:rPr>
              <a:t>SP</a:t>
            </a:r>
            <a:r>
              <a:rPr lang="en-US" altLang="zh-TW">
                <a:latin typeface="Times New Roman" pitchFamily="18" charset="0"/>
                <a:ea typeface="新細明體" pitchFamily="18" charset="-120"/>
              </a:rPr>
              <a:t> (S#, P#)</a:t>
            </a:r>
          </a:p>
          <a:p>
            <a:pPr lvl="1" algn="l">
              <a:spcBef>
                <a:spcPct val="50000"/>
              </a:spcBef>
              <a:buSzPct val="100000"/>
            </a:pPr>
            <a:r>
              <a:rPr lang="en-US" altLang="zh-TW">
                <a:latin typeface="Times New Roman" pitchFamily="18" charset="0"/>
                <a:ea typeface="新細明體" pitchFamily="18" charset="-120"/>
              </a:rPr>
              <a:t>- enforced that no two tuples have the same index field.</a:t>
            </a:r>
          </a:p>
          <a:p>
            <a:pPr algn="l">
              <a:spcBef>
                <a:spcPct val="50000"/>
              </a:spcBef>
              <a:buSzPct val="100000"/>
              <a:buFont typeface="Symbol" pitchFamily="18" charset="2"/>
              <a:buNone/>
            </a:pPr>
            <a:endParaRPr lang="en-US" altLang="zh-TW" b="1">
              <a:latin typeface="Times New Roman" pitchFamily="18" charset="0"/>
              <a:ea typeface="新細明體" pitchFamily="18" charset="-120"/>
            </a:endParaRPr>
          </a:p>
          <a:p>
            <a:pPr algn="l">
              <a:spcBef>
                <a:spcPct val="50000"/>
              </a:spcBef>
              <a:buSzPct val="100000"/>
              <a:buFont typeface="Symbol" pitchFamily="18" charset="2"/>
              <a:buNone/>
            </a:pPr>
            <a:r>
              <a:rPr lang="en-US" altLang="zh-TW" b="1">
                <a:latin typeface="Times New Roman" pitchFamily="18" charset="0"/>
                <a:ea typeface="新細明體" pitchFamily="18" charset="-120"/>
              </a:rPr>
              <a:t>&lt;e.g.3&gt;:  DROP</a:t>
            </a:r>
            <a:r>
              <a:rPr lang="en-US" altLang="zh-TW">
                <a:latin typeface="Times New Roman" pitchFamily="18" charset="0"/>
                <a:ea typeface="新細明體" pitchFamily="18" charset="-120"/>
              </a:rPr>
              <a:t> INDEX </a:t>
            </a:r>
            <a:r>
              <a:rPr lang="en-US" altLang="zh-TW" b="1">
                <a:latin typeface="Times New Roman" pitchFamily="18" charset="0"/>
                <a:ea typeface="新細明體" pitchFamily="18" charset="-120"/>
              </a:rPr>
              <a:t>X</a:t>
            </a:r>
            <a:r>
              <a:rPr lang="en-US" altLang="zh-TW">
                <a:latin typeface="Times New Roman" pitchFamily="18" charset="0"/>
                <a:ea typeface="新細明體" pitchFamily="18" charset="-120"/>
              </a:rPr>
              <a:t>;</a:t>
            </a:r>
            <a:endParaRPr lang="en-US" altLang="zh-TW">
              <a:solidFill>
                <a:schemeClr val="accent2"/>
              </a:solidFill>
              <a:latin typeface="Times New Roman" pitchFamily="18" charset="0"/>
              <a:ea typeface="新細明體" pitchFamily="18" charset="-120"/>
            </a:endParaRPr>
          </a:p>
          <a:p>
            <a:pPr lvl="1" algn="l">
              <a:spcBef>
                <a:spcPct val="50000"/>
              </a:spcBef>
              <a:buSzPct val="100000"/>
            </a:pPr>
            <a:r>
              <a:rPr lang="en-US" altLang="zh-TW">
                <a:latin typeface="Times New Roman" pitchFamily="18" charset="0"/>
                <a:ea typeface="新細明體" pitchFamily="18" charset="-120"/>
              </a:rPr>
              <a:t>- Definition of </a:t>
            </a:r>
            <a:r>
              <a:rPr lang="en-US" altLang="zh-TW" b="1">
                <a:latin typeface="Times New Roman" pitchFamily="18" charset="0"/>
                <a:ea typeface="新細明體" pitchFamily="18" charset="-120"/>
              </a:rPr>
              <a:t>X</a:t>
            </a:r>
            <a:r>
              <a:rPr lang="en-US" altLang="zh-TW">
                <a:latin typeface="Times New Roman" pitchFamily="18" charset="0"/>
                <a:ea typeface="新細明體" pitchFamily="18" charset="-120"/>
              </a:rPr>
              <a:t> is removed from </a:t>
            </a:r>
            <a:r>
              <a:rPr lang="en-US" altLang="zh-TW" b="1">
                <a:latin typeface="Times New Roman" pitchFamily="18" charset="0"/>
                <a:ea typeface="新細明體" pitchFamily="18" charset="-120"/>
              </a:rPr>
              <a:t>Catalog</a:t>
            </a:r>
            <a:r>
              <a:rPr lang="en-US" altLang="zh-TW">
                <a:latin typeface="Times New Roman" pitchFamily="18" charset="0"/>
                <a:ea typeface="新細明體" pitchFamily="18" charset="-120"/>
              </a:rPr>
              <a:t>.</a:t>
            </a:r>
          </a:p>
          <a:p>
            <a:pPr algn="l">
              <a:spcBef>
                <a:spcPct val="50000"/>
              </a:spcBef>
              <a:buSzPct val="100000"/>
            </a:pPr>
            <a:endParaRPr lang="en-US" altLang="zh-TW">
              <a:latin typeface="Times New Roman" pitchFamily="18" charset="0"/>
              <a:ea typeface="新細明體" pitchFamily="18" charset="-120"/>
            </a:endParaRPr>
          </a:p>
          <a:p>
            <a:pPr algn="l">
              <a:spcBef>
                <a:spcPct val="50000"/>
              </a:spcBef>
              <a:buSzPct val="100000"/>
            </a:pPr>
            <a:endParaRPr lang="en-US" altLang="zh-TW">
              <a:latin typeface="Times New Roman" pitchFamily="18" charset="0"/>
              <a:ea typeface="新細明體" pitchFamily="18" charset="-120"/>
            </a:endParaRPr>
          </a:p>
        </p:txBody>
      </p:sp>
      <p:sp>
        <p:nvSpPr>
          <p:cNvPr id="17415" name="Text Box 66"/>
          <p:cNvSpPr txBox="1">
            <a:spLocks noChangeArrowheads="1"/>
          </p:cNvSpPr>
          <p:nvPr/>
        </p:nvSpPr>
        <p:spPr bwMode="auto">
          <a:xfrm>
            <a:off x="7524750" y="270827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spcBef>
                <a:spcPct val="50000"/>
              </a:spcBef>
            </a:pPr>
            <a:r>
              <a:rPr lang="en-US" altLang="zh-TW" sz="1800">
                <a:latin typeface="Times New Roman" pitchFamily="18" charset="0"/>
              </a:rPr>
              <a:t>SP</a:t>
            </a:r>
          </a:p>
        </p:txBody>
      </p:sp>
      <p:graphicFrame>
        <p:nvGraphicFramePr>
          <p:cNvPr id="17416" name="Object 70"/>
          <p:cNvGraphicFramePr>
            <a:graphicFrameLocks noGrp="1" noChangeAspect="1"/>
          </p:cNvGraphicFramePr>
          <p:nvPr>
            <p:ph sz="half" idx="2"/>
          </p:nvPr>
        </p:nvGraphicFramePr>
        <p:xfrm>
          <a:off x="5580063" y="3068638"/>
          <a:ext cx="1096962" cy="2682875"/>
        </p:xfrm>
        <a:graphic>
          <a:graphicData uri="http://schemas.openxmlformats.org/presentationml/2006/ole">
            <mc:AlternateContent xmlns:mc="http://schemas.openxmlformats.org/markup-compatibility/2006">
              <mc:Choice xmlns:v="urn:schemas-microsoft-com:vml" Requires="v">
                <p:oleObj spid="_x0000_s17516" name="工作表" r:id="rId5" imgW="1097280" imgH="2682240" progId="Excel.Sheet.8">
                  <p:embed/>
                </p:oleObj>
              </mc:Choice>
              <mc:Fallback>
                <p:oleObj name="工作表" r:id="rId5" imgW="1097280" imgH="2682240" progId="Excel.Sheet.8">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068638"/>
                        <a:ext cx="1096962"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Line 72"/>
          <p:cNvSpPr>
            <a:spLocks noChangeShapeType="1"/>
          </p:cNvSpPr>
          <p:nvPr/>
        </p:nvSpPr>
        <p:spPr bwMode="auto">
          <a:xfrm flipV="1">
            <a:off x="6659563" y="3573463"/>
            <a:ext cx="433387"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418" name="Line 75"/>
          <p:cNvSpPr>
            <a:spLocks noChangeShapeType="1"/>
          </p:cNvSpPr>
          <p:nvPr/>
        </p:nvSpPr>
        <p:spPr bwMode="auto">
          <a:xfrm>
            <a:off x="6659563" y="4221163"/>
            <a:ext cx="433387"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419" name="Line 76"/>
          <p:cNvSpPr>
            <a:spLocks noChangeShapeType="1"/>
          </p:cNvSpPr>
          <p:nvPr/>
        </p:nvSpPr>
        <p:spPr bwMode="auto">
          <a:xfrm>
            <a:off x="6659563" y="5013325"/>
            <a:ext cx="433387" cy="431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17420" name="Line 78"/>
          <p:cNvSpPr>
            <a:spLocks noChangeShapeType="1"/>
          </p:cNvSpPr>
          <p:nvPr/>
        </p:nvSpPr>
        <p:spPr bwMode="auto">
          <a:xfrm>
            <a:off x="6659563" y="4005263"/>
            <a:ext cx="433387"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 name="頁尾版面配置區 1"/>
          <p:cNvSpPr>
            <a:spLocks noGrp="1"/>
          </p:cNvSpPr>
          <p:nvPr>
            <p:ph type="ftr" sz="quarter" idx="10"/>
          </p:nvPr>
        </p:nvSpPr>
        <p:spPr/>
        <p:txBody>
          <a:bodyPr/>
          <a:lstStyle/>
          <a:p>
            <a:pPr>
              <a:defRPr/>
            </a:pPr>
            <a:r>
              <a:rPr lang="en-US" altLang="zh-TW" smtClean="0"/>
              <a:t>Unit 2  DB2 and SQL </a:t>
            </a:r>
            <a:endParaRPr lang="en-US"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8"/>
          <p:cNvGrpSpPr>
            <a:grpSpLocks/>
          </p:cNvGrpSpPr>
          <p:nvPr/>
        </p:nvGrpSpPr>
        <p:grpSpPr bwMode="auto">
          <a:xfrm>
            <a:off x="1143000" y="1905000"/>
            <a:ext cx="4953000" cy="1447800"/>
            <a:chOff x="589" y="1304"/>
            <a:chExt cx="3565" cy="1156"/>
          </a:xfrm>
        </p:grpSpPr>
        <p:grpSp>
          <p:nvGrpSpPr>
            <p:cNvPr id="18472" name="Group 5"/>
            <p:cNvGrpSpPr>
              <a:grpSpLocks/>
            </p:cNvGrpSpPr>
            <p:nvPr/>
          </p:nvGrpSpPr>
          <p:grpSpPr bwMode="auto">
            <a:xfrm>
              <a:off x="1441" y="1501"/>
              <a:ext cx="1720" cy="959"/>
              <a:chOff x="1441" y="1501"/>
              <a:chExt cx="1720" cy="959"/>
            </a:xfrm>
          </p:grpSpPr>
          <p:sp useBgFill="1">
            <p:nvSpPr>
              <p:cNvPr id="18491" name="Rectangle 6"/>
              <p:cNvSpPr>
                <a:spLocks noChangeArrowheads="1"/>
              </p:cNvSpPr>
              <p:nvPr/>
            </p:nvSpPr>
            <p:spPr bwMode="auto">
              <a:xfrm>
                <a:off x="1441" y="1501"/>
                <a:ext cx="1720" cy="959"/>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92" name="Line 7"/>
              <p:cNvSpPr>
                <a:spLocks noChangeShapeType="1"/>
              </p:cNvSpPr>
              <p:nvPr/>
            </p:nvSpPr>
            <p:spPr bwMode="auto">
              <a:xfrm>
                <a:off x="1441" y="1718"/>
                <a:ext cx="17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93" name="Line 8"/>
              <p:cNvSpPr>
                <a:spLocks noChangeShapeType="1"/>
              </p:cNvSpPr>
              <p:nvPr/>
            </p:nvSpPr>
            <p:spPr bwMode="auto">
              <a:xfrm>
                <a:off x="1821" y="1501"/>
                <a:ext cx="0" cy="9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94" name="Line 9"/>
              <p:cNvSpPr>
                <a:spLocks noChangeShapeType="1"/>
              </p:cNvSpPr>
              <p:nvPr/>
            </p:nvSpPr>
            <p:spPr bwMode="auto">
              <a:xfrm>
                <a:off x="2493" y="1501"/>
                <a:ext cx="0" cy="9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8473" name="Group 10"/>
            <p:cNvGrpSpPr>
              <a:grpSpLocks/>
            </p:cNvGrpSpPr>
            <p:nvPr/>
          </p:nvGrpSpPr>
          <p:grpSpPr bwMode="auto">
            <a:xfrm>
              <a:off x="589" y="1696"/>
              <a:ext cx="631" cy="676"/>
              <a:chOff x="589" y="1696"/>
              <a:chExt cx="631" cy="676"/>
            </a:xfrm>
          </p:grpSpPr>
          <p:sp>
            <p:nvSpPr>
              <p:cNvPr id="18486" name="Rectangle 11"/>
              <p:cNvSpPr>
                <a:spLocks noChangeArrowheads="1"/>
              </p:cNvSpPr>
              <p:nvPr/>
            </p:nvSpPr>
            <p:spPr bwMode="auto">
              <a:xfrm>
                <a:off x="589" y="1696"/>
                <a:ext cx="631" cy="6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7" name="Line 12"/>
              <p:cNvSpPr>
                <a:spLocks noChangeShapeType="1"/>
              </p:cNvSpPr>
              <p:nvPr/>
            </p:nvSpPr>
            <p:spPr bwMode="auto">
              <a:xfrm>
                <a:off x="589" y="1863"/>
                <a:ext cx="6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8" name="Line 13"/>
              <p:cNvSpPr>
                <a:spLocks noChangeShapeType="1"/>
              </p:cNvSpPr>
              <p:nvPr/>
            </p:nvSpPr>
            <p:spPr bwMode="auto">
              <a:xfrm>
                <a:off x="589" y="2043"/>
                <a:ext cx="6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9" name="Line 14"/>
              <p:cNvSpPr>
                <a:spLocks noChangeShapeType="1"/>
              </p:cNvSpPr>
              <p:nvPr/>
            </p:nvSpPr>
            <p:spPr bwMode="auto">
              <a:xfrm>
                <a:off x="589" y="2196"/>
                <a:ext cx="63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90" name="Line 15"/>
              <p:cNvSpPr>
                <a:spLocks noChangeShapeType="1"/>
              </p:cNvSpPr>
              <p:nvPr/>
            </p:nvSpPr>
            <p:spPr bwMode="auto">
              <a:xfrm>
                <a:off x="819" y="1696"/>
                <a:ext cx="0" cy="6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8474" name="Line 16"/>
            <p:cNvSpPr>
              <a:spLocks noChangeShapeType="1"/>
            </p:cNvSpPr>
            <p:nvPr/>
          </p:nvSpPr>
          <p:spPr bwMode="auto">
            <a:xfrm flipV="1">
              <a:off x="1156" y="1760"/>
              <a:ext cx="289" cy="20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75" name="Line 17"/>
            <p:cNvSpPr>
              <a:spLocks noChangeShapeType="1"/>
            </p:cNvSpPr>
            <p:nvPr/>
          </p:nvSpPr>
          <p:spPr bwMode="auto">
            <a:xfrm flipV="1">
              <a:off x="1156" y="1940"/>
              <a:ext cx="289" cy="1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76" name="Rectangle 18"/>
            <p:cNvSpPr>
              <a:spLocks noChangeArrowheads="1"/>
            </p:cNvSpPr>
            <p:nvPr/>
          </p:nvSpPr>
          <p:spPr bwMode="auto">
            <a:xfrm>
              <a:off x="3277" y="1738"/>
              <a:ext cx="703" cy="6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77" name="Line 19"/>
            <p:cNvSpPr>
              <a:spLocks noChangeShapeType="1"/>
            </p:cNvSpPr>
            <p:nvPr/>
          </p:nvSpPr>
          <p:spPr bwMode="auto">
            <a:xfrm>
              <a:off x="3714" y="1738"/>
              <a:ext cx="0" cy="6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78" name="Rectangle 20"/>
            <p:cNvSpPr>
              <a:spLocks noChangeArrowheads="1"/>
            </p:cNvSpPr>
            <p:nvPr/>
          </p:nvSpPr>
          <p:spPr bwMode="auto">
            <a:xfrm>
              <a:off x="3263" y="1493"/>
              <a:ext cx="263"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2000">
                  <a:latin typeface="Times New Roman" pitchFamily="18" charset="0"/>
                  <a:ea typeface="新細明體" pitchFamily="18" charset="-120"/>
                </a:rPr>
                <a:t>Y</a:t>
              </a:r>
            </a:p>
          </p:txBody>
        </p:sp>
        <p:sp>
          <p:nvSpPr>
            <p:cNvPr id="18479" name="Rectangle 21"/>
            <p:cNvSpPr>
              <a:spLocks noChangeArrowheads="1"/>
            </p:cNvSpPr>
            <p:nvPr/>
          </p:nvSpPr>
          <p:spPr bwMode="auto">
            <a:xfrm>
              <a:off x="3227" y="1745"/>
              <a:ext cx="512"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b="1">
                  <a:latin typeface="Times New Roman" pitchFamily="18" charset="0"/>
                  <a:ea typeface="新細明體" pitchFamily="18" charset="-120"/>
                </a:rPr>
                <a:t>PNAME#</a:t>
              </a:r>
            </a:p>
          </p:txBody>
        </p:sp>
        <p:sp>
          <p:nvSpPr>
            <p:cNvPr id="18480" name="Rectangle 22"/>
            <p:cNvSpPr>
              <a:spLocks noChangeArrowheads="1"/>
            </p:cNvSpPr>
            <p:nvPr/>
          </p:nvSpPr>
          <p:spPr bwMode="auto">
            <a:xfrm>
              <a:off x="3642" y="1745"/>
              <a:ext cx="421"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b="1">
                  <a:latin typeface="Times New Roman" pitchFamily="18" charset="0"/>
                  <a:ea typeface="新細明體" pitchFamily="18" charset="-120"/>
                </a:rPr>
                <a:t>Pointer</a:t>
              </a:r>
            </a:p>
          </p:txBody>
        </p:sp>
        <p:sp>
          <p:nvSpPr>
            <p:cNvPr id="18481" name="Line 23"/>
            <p:cNvSpPr>
              <a:spLocks noChangeShapeType="1"/>
            </p:cNvSpPr>
            <p:nvPr/>
          </p:nvSpPr>
          <p:spPr bwMode="auto">
            <a:xfrm>
              <a:off x="3280" y="1890"/>
              <a:ext cx="7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2" name="Line 24"/>
            <p:cNvSpPr>
              <a:spLocks noChangeShapeType="1"/>
            </p:cNvSpPr>
            <p:nvPr/>
          </p:nvSpPr>
          <p:spPr bwMode="auto">
            <a:xfrm>
              <a:off x="3280" y="2070"/>
              <a:ext cx="7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3" name="Rectangle 25"/>
            <p:cNvSpPr>
              <a:spLocks noChangeArrowheads="1"/>
            </p:cNvSpPr>
            <p:nvPr/>
          </p:nvSpPr>
          <p:spPr bwMode="auto">
            <a:xfrm>
              <a:off x="3316" y="1878"/>
              <a:ext cx="33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400" b="1">
                  <a:latin typeface="Times New Roman" pitchFamily="18" charset="0"/>
                  <a:ea typeface="新細明體" pitchFamily="18" charset="-120"/>
                </a:rPr>
                <a:t>Nut</a:t>
              </a:r>
            </a:p>
          </p:txBody>
        </p:sp>
        <p:sp>
          <p:nvSpPr>
            <p:cNvPr id="18484" name="Line 26"/>
            <p:cNvSpPr>
              <a:spLocks noChangeShapeType="1"/>
            </p:cNvSpPr>
            <p:nvPr/>
          </p:nvSpPr>
          <p:spPr bwMode="auto">
            <a:xfrm>
              <a:off x="3901" y="1998"/>
              <a:ext cx="25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85" name="Rectangle 27"/>
            <p:cNvSpPr>
              <a:spLocks noChangeArrowheads="1"/>
            </p:cNvSpPr>
            <p:nvPr/>
          </p:nvSpPr>
          <p:spPr bwMode="auto">
            <a:xfrm>
              <a:off x="1412" y="1304"/>
              <a:ext cx="23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2000">
                  <a:latin typeface="Times New Roman" pitchFamily="18" charset="0"/>
                  <a:ea typeface="新細明體" pitchFamily="18" charset="-120"/>
                </a:rPr>
                <a:t>P</a:t>
              </a:r>
            </a:p>
          </p:txBody>
        </p:sp>
      </p:grpSp>
      <p:sp>
        <p:nvSpPr>
          <p:cNvPr id="18435" name="Rectangle 2"/>
          <p:cNvSpPr>
            <a:spLocks noGrp="1" noChangeArrowheads="1"/>
          </p:cNvSpPr>
          <p:nvPr>
            <p:ph type="title"/>
          </p:nvPr>
        </p:nvSpPr>
        <p:spPr/>
        <p:txBody>
          <a:bodyPr/>
          <a:lstStyle/>
          <a:p>
            <a:pPr eaLnBrk="1" hangingPunct="1"/>
            <a:r>
              <a:rPr lang="en-US" altLang="zh-TW" smtClean="0"/>
              <a:t>Clustering index</a:t>
            </a:r>
          </a:p>
        </p:txBody>
      </p:sp>
      <p:sp>
        <p:nvSpPr>
          <p:cNvPr id="18436" name="Rectangle 3"/>
          <p:cNvSpPr>
            <a:spLocks noGrp="1" noChangeArrowheads="1"/>
          </p:cNvSpPr>
          <p:nvPr>
            <p:ph type="body" idx="1"/>
          </p:nvPr>
        </p:nvSpPr>
        <p:spPr/>
        <p:txBody>
          <a:bodyPr/>
          <a:lstStyle/>
          <a:p>
            <a:pPr eaLnBrk="1" hangingPunct="1">
              <a:lnSpc>
                <a:spcPct val="90000"/>
              </a:lnSpc>
            </a:pPr>
            <a:r>
              <a:rPr lang="en-US" altLang="zh-TW" sz="2000" smtClean="0"/>
              <a:t>Logical sequence </a:t>
            </a:r>
            <a:r>
              <a:rPr lang="en-US" altLang="zh-TW" sz="2000" smtClean="0">
                <a:sym typeface="Symbol" pitchFamily="18" charset="2"/>
              </a:rPr>
              <a:t>  </a:t>
            </a:r>
            <a:r>
              <a:rPr lang="en-US" altLang="zh-TW" sz="2000" smtClean="0"/>
              <a:t>Physical sequence</a:t>
            </a:r>
          </a:p>
        </p:txBody>
      </p:sp>
      <p:sp>
        <p:nvSpPr>
          <p:cNvPr id="18437" name="Rectangle 4"/>
          <p:cNvSpPr>
            <a:spLocks noChangeArrowheads="1"/>
          </p:cNvSpPr>
          <p:nvPr/>
        </p:nvSpPr>
        <p:spPr bwMode="auto">
          <a:xfrm>
            <a:off x="533400" y="1905000"/>
            <a:ext cx="6324600"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eaLnBrk="0" hangingPunct="0">
              <a:lnSpc>
                <a:spcPct val="90000"/>
              </a:lnSpc>
              <a:spcBef>
                <a:spcPct val="50000"/>
              </a:spcBef>
              <a:buSzPct val="100000"/>
              <a:buFont typeface="Symbol" pitchFamily="18" charset="2"/>
              <a:buNone/>
            </a:pPr>
            <a:r>
              <a:rPr lang="en-US" altLang="zh-TW" sz="1400" b="1">
                <a:latin typeface="Times New Roman" pitchFamily="18" charset="0"/>
                <a:ea typeface="新細明體" pitchFamily="18" charset="-120"/>
              </a:rPr>
              <a:t>&lt;e.g.1&gt;</a:t>
            </a:r>
            <a:endParaRPr lang="en-US" altLang="zh-TW" sz="2000" b="1">
              <a:latin typeface="Times New Roman" pitchFamily="18" charset="0"/>
              <a:ea typeface="新細明體" pitchFamily="18" charset="-120"/>
            </a:endParaRPr>
          </a:p>
          <a:p>
            <a:pPr lvl="1" algn="l" eaLnBrk="0" hangingPunct="0">
              <a:lnSpc>
                <a:spcPct val="60000"/>
              </a:lnSpc>
              <a:spcBef>
                <a:spcPct val="50000"/>
              </a:spcBef>
              <a:buSzPct val="100000"/>
              <a:buFont typeface="Symbol" pitchFamily="18" charset="2"/>
              <a:buNone/>
            </a:pPr>
            <a:r>
              <a:rPr lang="en-US" altLang="zh-TW" sz="1400">
                <a:latin typeface="Times New Roman" pitchFamily="18" charset="0"/>
                <a:ea typeface="新細明體" pitchFamily="18" charset="-120"/>
              </a:rPr>
              <a:t>X</a:t>
            </a:r>
            <a:r>
              <a:rPr lang="en-US" altLang="zh-TW" sz="1400" b="1">
                <a:latin typeface="Times New Roman" pitchFamily="18" charset="0"/>
                <a:ea typeface="新細明體" pitchFamily="18" charset="-120"/>
              </a:rPr>
              <a:t>                            P#     PNAME       . . . .                    </a:t>
            </a:r>
          </a:p>
          <a:p>
            <a:pPr lvl="1" algn="l" eaLnBrk="0" hangingPunct="0">
              <a:lnSpc>
                <a:spcPct val="60000"/>
              </a:lnSpc>
              <a:spcBef>
                <a:spcPct val="50000"/>
              </a:spcBef>
              <a:buSzPct val="100000"/>
              <a:buFont typeface="Symbol" pitchFamily="18" charset="2"/>
              <a:buNone/>
            </a:pPr>
            <a:r>
              <a:rPr lang="en-US" altLang="zh-TW" sz="1400" b="1">
                <a:latin typeface="Times New Roman" pitchFamily="18" charset="0"/>
                <a:ea typeface="新細明體" pitchFamily="18" charset="-120"/>
              </a:rPr>
              <a:t>   P#  Pointer          P1     Nut                   .</a:t>
            </a:r>
          </a:p>
          <a:p>
            <a:pPr lvl="1" algn="l" eaLnBrk="0" hangingPunct="0">
              <a:lnSpc>
                <a:spcPct val="60000"/>
              </a:lnSpc>
              <a:spcBef>
                <a:spcPct val="50000"/>
              </a:spcBef>
              <a:buSzPct val="100000"/>
              <a:buFont typeface="Symbol" pitchFamily="18" charset="2"/>
              <a:buNone/>
            </a:pPr>
            <a:r>
              <a:rPr lang="en-US" altLang="zh-TW" sz="1400" b="1">
                <a:latin typeface="Times New Roman" pitchFamily="18" charset="0"/>
                <a:ea typeface="新細明體" pitchFamily="18" charset="-120"/>
              </a:rPr>
              <a:t>   P1                         P2        .                     .</a:t>
            </a:r>
          </a:p>
          <a:p>
            <a:pPr lvl="1" algn="l" eaLnBrk="0" hangingPunct="0">
              <a:lnSpc>
                <a:spcPct val="60000"/>
              </a:lnSpc>
              <a:spcBef>
                <a:spcPct val="50000"/>
              </a:spcBef>
              <a:buSzPct val="100000"/>
              <a:buFont typeface="Symbol" pitchFamily="18" charset="2"/>
              <a:buNone/>
            </a:pPr>
            <a:r>
              <a:rPr lang="en-US" altLang="zh-TW" sz="1400" b="1">
                <a:latin typeface="Times New Roman" pitchFamily="18" charset="0"/>
                <a:ea typeface="新細明體" pitchFamily="18" charset="-120"/>
              </a:rPr>
              <a:t>   P2                         P3        .                     .</a:t>
            </a:r>
          </a:p>
          <a:p>
            <a:pPr lvl="1" algn="l" eaLnBrk="0" hangingPunct="0">
              <a:lnSpc>
                <a:spcPct val="0"/>
              </a:lnSpc>
              <a:spcBef>
                <a:spcPct val="50000"/>
              </a:spcBef>
              <a:buSzPct val="100000"/>
              <a:buFont typeface="Symbol" pitchFamily="18" charset="2"/>
              <a:buNone/>
            </a:pPr>
            <a:r>
              <a:rPr lang="en-US" altLang="zh-TW" sz="1400" b="1">
                <a:latin typeface="Times New Roman" pitchFamily="18" charset="0"/>
                <a:ea typeface="新細明體" pitchFamily="18" charset="-120"/>
              </a:rPr>
              <a:t>                                   .         .                     .</a:t>
            </a:r>
          </a:p>
          <a:p>
            <a:pPr lvl="1" algn="l" eaLnBrk="0" hangingPunct="0">
              <a:lnSpc>
                <a:spcPct val="0"/>
              </a:lnSpc>
              <a:spcBef>
                <a:spcPct val="50000"/>
              </a:spcBef>
              <a:buSzPct val="100000"/>
              <a:buFont typeface="Symbol" pitchFamily="18" charset="2"/>
              <a:buNone/>
            </a:pPr>
            <a:r>
              <a:rPr lang="en-US" altLang="zh-TW" sz="1400" b="1">
                <a:latin typeface="Times New Roman" pitchFamily="18" charset="0"/>
                <a:ea typeface="新細明體" pitchFamily="18" charset="-120"/>
              </a:rPr>
              <a:t>                                   .         .                     .</a:t>
            </a:r>
          </a:p>
          <a:p>
            <a:pPr lvl="1" algn="l" eaLnBrk="0" hangingPunct="0">
              <a:lnSpc>
                <a:spcPct val="0"/>
              </a:lnSpc>
              <a:spcBef>
                <a:spcPct val="50000"/>
              </a:spcBef>
              <a:buSzPct val="100000"/>
              <a:buFont typeface="Symbol" pitchFamily="18" charset="2"/>
              <a:buNone/>
            </a:pPr>
            <a:r>
              <a:rPr lang="en-US" altLang="zh-TW" sz="1400" b="1">
                <a:latin typeface="Times New Roman" pitchFamily="18" charset="0"/>
                <a:ea typeface="新細明體" pitchFamily="18" charset="-120"/>
              </a:rPr>
              <a:t>                                   .         .                     .</a:t>
            </a:r>
          </a:p>
          <a:p>
            <a:pPr lvl="1" algn="l" eaLnBrk="0" hangingPunct="0">
              <a:lnSpc>
                <a:spcPct val="0"/>
              </a:lnSpc>
              <a:spcBef>
                <a:spcPct val="50000"/>
              </a:spcBef>
              <a:buSzPct val="100000"/>
              <a:buFont typeface="Symbol" pitchFamily="18" charset="2"/>
              <a:buNone/>
            </a:pPr>
            <a:endParaRPr lang="en-US" altLang="zh-TW" sz="1200" b="1">
              <a:latin typeface="Times New Roman" pitchFamily="18" charset="0"/>
              <a:ea typeface="新細明體" pitchFamily="18" charset="-120"/>
            </a:endParaRPr>
          </a:p>
          <a:p>
            <a:pPr lvl="1" algn="l" eaLnBrk="0" hangingPunct="0">
              <a:spcBef>
                <a:spcPct val="50000"/>
              </a:spcBef>
              <a:buSzPct val="100000"/>
              <a:buFont typeface="Symbol" pitchFamily="18" charset="2"/>
              <a:buNone/>
            </a:pPr>
            <a:r>
              <a:rPr lang="en-US" altLang="zh-TW" sz="1200" b="1">
                <a:latin typeface="Times New Roman" pitchFamily="18" charset="0"/>
                <a:ea typeface="新細明體" pitchFamily="18" charset="-120"/>
              </a:rPr>
              <a:t>logical sequence : P1 &lt; P2 &lt; P3 &lt; . . . </a:t>
            </a:r>
          </a:p>
          <a:p>
            <a:pPr lvl="1" algn="l" eaLnBrk="0" hangingPunct="0">
              <a:spcBef>
                <a:spcPct val="50000"/>
              </a:spcBef>
              <a:buSzPct val="100000"/>
              <a:buFont typeface="Symbol" pitchFamily="18" charset="2"/>
              <a:buNone/>
            </a:pPr>
            <a:r>
              <a:rPr lang="en-US" altLang="zh-TW" sz="1200" b="1">
                <a:latin typeface="Times New Roman" pitchFamily="18" charset="0"/>
                <a:ea typeface="新細明體" pitchFamily="18" charset="-120"/>
              </a:rPr>
              <a:t>physical sequence :</a:t>
            </a:r>
          </a:p>
          <a:p>
            <a:pPr algn="l" eaLnBrk="0" hangingPunct="0">
              <a:spcBef>
                <a:spcPct val="50000"/>
              </a:spcBef>
              <a:buSzPct val="100000"/>
              <a:buFont typeface="Wingdings" pitchFamily="2" charset="2"/>
              <a:buNone/>
            </a:pPr>
            <a:endParaRPr lang="en-US" altLang="zh-TW" sz="1200" b="1" i="1">
              <a:latin typeface="Times New Roman" pitchFamily="18" charset="0"/>
              <a:ea typeface="新細明體" pitchFamily="18" charset="-120"/>
            </a:endParaRPr>
          </a:p>
          <a:p>
            <a:pPr lvl="1" algn="l" eaLnBrk="0" hangingPunct="0">
              <a:spcBef>
                <a:spcPct val="50000"/>
              </a:spcBef>
              <a:buSzPct val="100000"/>
              <a:buFont typeface="Wingdings" pitchFamily="2" charset="2"/>
              <a:buNone/>
            </a:pPr>
            <a:endParaRPr lang="en-US" altLang="zh-TW" sz="2400" b="1" i="1">
              <a:latin typeface="Times New Roman" pitchFamily="18" charset="0"/>
              <a:ea typeface="新細明體" pitchFamily="18" charset="-120"/>
            </a:endParaRPr>
          </a:p>
          <a:p>
            <a:pPr lvl="1" algn="l" eaLnBrk="0" hangingPunct="0">
              <a:spcBef>
                <a:spcPct val="50000"/>
              </a:spcBef>
              <a:buSzPct val="100000"/>
              <a:buFont typeface="Wingdings" pitchFamily="2" charset="2"/>
              <a:buNone/>
            </a:pPr>
            <a:endParaRPr lang="en-US" altLang="zh-TW" sz="2400" b="1" i="1">
              <a:latin typeface="Times New Roman" pitchFamily="18" charset="0"/>
              <a:ea typeface="新細明體" pitchFamily="18" charset="-120"/>
            </a:endParaRPr>
          </a:p>
        </p:txBody>
      </p:sp>
      <p:grpSp>
        <p:nvGrpSpPr>
          <p:cNvPr id="18438" name="Group 63"/>
          <p:cNvGrpSpPr>
            <a:grpSpLocks/>
          </p:cNvGrpSpPr>
          <p:nvPr/>
        </p:nvGrpSpPr>
        <p:grpSpPr bwMode="auto">
          <a:xfrm>
            <a:off x="1143000" y="4114800"/>
            <a:ext cx="5524500" cy="1252538"/>
            <a:chOff x="744" y="3072"/>
            <a:chExt cx="3480" cy="789"/>
          </a:xfrm>
        </p:grpSpPr>
        <p:sp>
          <p:nvSpPr>
            <p:cNvPr id="18440" name="Rectangle 30"/>
            <p:cNvSpPr>
              <a:spLocks noChangeArrowheads="1"/>
            </p:cNvSpPr>
            <p:nvPr/>
          </p:nvSpPr>
          <p:spPr bwMode="auto">
            <a:xfrm>
              <a:off x="1559" y="3236"/>
              <a:ext cx="430" cy="4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41" name="Rectangle 31"/>
            <p:cNvSpPr>
              <a:spLocks noChangeArrowheads="1"/>
            </p:cNvSpPr>
            <p:nvPr/>
          </p:nvSpPr>
          <p:spPr bwMode="auto">
            <a:xfrm>
              <a:off x="1054" y="3236"/>
              <a:ext cx="434" cy="4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8442" name="Rectangle 32"/>
            <p:cNvSpPr>
              <a:spLocks noChangeArrowheads="1"/>
            </p:cNvSpPr>
            <p:nvPr/>
          </p:nvSpPr>
          <p:spPr bwMode="auto">
            <a:xfrm>
              <a:off x="1093" y="3267"/>
              <a:ext cx="352" cy="113"/>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P1</a:t>
              </a:r>
            </a:p>
          </p:txBody>
        </p:sp>
        <p:sp useBgFill="1">
          <p:nvSpPr>
            <p:cNvPr id="18443" name="Rectangle 33"/>
            <p:cNvSpPr>
              <a:spLocks noChangeArrowheads="1"/>
            </p:cNvSpPr>
            <p:nvPr/>
          </p:nvSpPr>
          <p:spPr bwMode="auto">
            <a:xfrm>
              <a:off x="1604" y="3267"/>
              <a:ext cx="351" cy="113"/>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P2</a:t>
              </a:r>
            </a:p>
          </p:txBody>
        </p:sp>
        <p:sp useBgFill="1">
          <p:nvSpPr>
            <p:cNvPr id="18444" name="Rectangle 34"/>
            <p:cNvSpPr>
              <a:spLocks noChangeArrowheads="1"/>
            </p:cNvSpPr>
            <p:nvPr/>
          </p:nvSpPr>
          <p:spPr bwMode="auto">
            <a:xfrm>
              <a:off x="1093" y="3503"/>
              <a:ext cx="338" cy="113"/>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P3</a:t>
              </a:r>
            </a:p>
          </p:txBody>
        </p:sp>
        <p:sp>
          <p:nvSpPr>
            <p:cNvPr id="18445" name="Arc 35"/>
            <p:cNvSpPr>
              <a:spLocks/>
            </p:cNvSpPr>
            <p:nvPr/>
          </p:nvSpPr>
          <p:spPr bwMode="auto">
            <a:xfrm>
              <a:off x="976" y="3115"/>
              <a:ext cx="144" cy="31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31"/>
                  </a:moveTo>
                  <a:cubicBezTo>
                    <a:pt x="37" y="9686"/>
                    <a:pt x="9605" y="81"/>
                    <a:pt x="21449" y="-1"/>
                  </a:cubicBezTo>
                </a:path>
                <a:path w="21600" h="21599" stroke="0" extrusionOk="0">
                  <a:moveTo>
                    <a:pt x="0" y="21531"/>
                  </a:moveTo>
                  <a:cubicBezTo>
                    <a:pt x="37" y="9686"/>
                    <a:pt x="9605" y="81"/>
                    <a:pt x="21449" y="-1"/>
                  </a:cubicBezTo>
                  <a:lnTo>
                    <a:pt x="21600" y="21599"/>
                  </a:lnTo>
                  <a:lnTo>
                    <a:pt x="0" y="21531"/>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46" name="Arc 36"/>
            <p:cNvSpPr>
              <a:spLocks/>
            </p:cNvSpPr>
            <p:nvPr/>
          </p:nvSpPr>
          <p:spPr bwMode="auto">
            <a:xfrm>
              <a:off x="976" y="3432"/>
              <a:ext cx="194" cy="390"/>
            </a:xfrm>
            <a:custGeom>
              <a:avLst/>
              <a:gdLst>
                <a:gd name="T0" fmla="*/ 0 w 21600"/>
                <a:gd name="T1" fmla="*/ 0 h 21655"/>
                <a:gd name="T2" fmla="*/ 0 w 21600"/>
                <a:gd name="T3" fmla="*/ 0 h 21655"/>
                <a:gd name="T4" fmla="*/ 0 w 21600"/>
                <a:gd name="T5" fmla="*/ 0 h 21655"/>
                <a:gd name="T6" fmla="*/ 0 60000 65536"/>
                <a:gd name="T7" fmla="*/ 0 60000 65536"/>
                <a:gd name="T8" fmla="*/ 0 60000 65536"/>
              </a:gdLst>
              <a:ahLst/>
              <a:cxnLst>
                <a:cxn ang="T6">
                  <a:pos x="T0" y="T1"/>
                </a:cxn>
                <a:cxn ang="T7">
                  <a:pos x="T2" y="T3"/>
                </a:cxn>
                <a:cxn ang="T8">
                  <a:pos x="T4" y="T5"/>
                </a:cxn>
              </a:cxnLst>
              <a:rect l="0" t="0" r="r" b="b"/>
              <a:pathLst>
                <a:path w="21600" h="21655" fill="none" extrusionOk="0">
                  <a:moveTo>
                    <a:pt x="21600" y="21655"/>
                  </a:moveTo>
                  <a:cubicBezTo>
                    <a:pt x="9670" y="21655"/>
                    <a:pt x="0" y="11984"/>
                    <a:pt x="0" y="55"/>
                  </a:cubicBezTo>
                  <a:cubicBezTo>
                    <a:pt x="-1" y="36"/>
                    <a:pt x="0" y="18"/>
                    <a:pt x="0" y="0"/>
                  </a:cubicBezTo>
                </a:path>
                <a:path w="21600" h="21655" stroke="0" extrusionOk="0">
                  <a:moveTo>
                    <a:pt x="21600" y="21655"/>
                  </a:moveTo>
                  <a:cubicBezTo>
                    <a:pt x="9670" y="21655"/>
                    <a:pt x="0" y="11984"/>
                    <a:pt x="0" y="55"/>
                  </a:cubicBezTo>
                  <a:cubicBezTo>
                    <a:pt x="-1" y="36"/>
                    <a:pt x="0" y="18"/>
                    <a:pt x="0" y="0"/>
                  </a:cubicBezTo>
                  <a:lnTo>
                    <a:pt x="21600" y="55"/>
                  </a:lnTo>
                  <a:lnTo>
                    <a:pt x="21600" y="2165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47" name="Arc 37"/>
            <p:cNvSpPr>
              <a:spLocks/>
            </p:cNvSpPr>
            <p:nvPr/>
          </p:nvSpPr>
          <p:spPr bwMode="auto">
            <a:xfrm>
              <a:off x="2063" y="3115"/>
              <a:ext cx="144" cy="31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31"/>
                  </a:moveTo>
                  <a:cubicBezTo>
                    <a:pt x="37" y="9686"/>
                    <a:pt x="9605" y="81"/>
                    <a:pt x="21449" y="-1"/>
                  </a:cubicBezTo>
                </a:path>
                <a:path w="21600" h="21599" stroke="0" extrusionOk="0">
                  <a:moveTo>
                    <a:pt x="0" y="21531"/>
                  </a:moveTo>
                  <a:cubicBezTo>
                    <a:pt x="37" y="9686"/>
                    <a:pt x="9605" y="81"/>
                    <a:pt x="21449" y="-1"/>
                  </a:cubicBezTo>
                  <a:lnTo>
                    <a:pt x="21600" y="21599"/>
                  </a:lnTo>
                  <a:lnTo>
                    <a:pt x="0" y="21531"/>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48" name="Arc 38"/>
            <p:cNvSpPr>
              <a:spLocks/>
            </p:cNvSpPr>
            <p:nvPr/>
          </p:nvSpPr>
          <p:spPr bwMode="auto">
            <a:xfrm>
              <a:off x="2063" y="3432"/>
              <a:ext cx="193" cy="390"/>
            </a:xfrm>
            <a:custGeom>
              <a:avLst/>
              <a:gdLst>
                <a:gd name="T0" fmla="*/ 0 w 21600"/>
                <a:gd name="T1" fmla="*/ 0 h 21655"/>
                <a:gd name="T2" fmla="*/ 0 w 21600"/>
                <a:gd name="T3" fmla="*/ 0 h 21655"/>
                <a:gd name="T4" fmla="*/ 0 w 21600"/>
                <a:gd name="T5" fmla="*/ 0 h 21655"/>
                <a:gd name="T6" fmla="*/ 0 60000 65536"/>
                <a:gd name="T7" fmla="*/ 0 60000 65536"/>
                <a:gd name="T8" fmla="*/ 0 60000 65536"/>
              </a:gdLst>
              <a:ahLst/>
              <a:cxnLst>
                <a:cxn ang="T6">
                  <a:pos x="T0" y="T1"/>
                </a:cxn>
                <a:cxn ang="T7">
                  <a:pos x="T2" y="T3"/>
                </a:cxn>
                <a:cxn ang="T8">
                  <a:pos x="T4" y="T5"/>
                </a:cxn>
              </a:cxnLst>
              <a:rect l="0" t="0" r="r" b="b"/>
              <a:pathLst>
                <a:path w="21600" h="21655" fill="none" extrusionOk="0">
                  <a:moveTo>
                    <a:pt x="21600" y="21655"/>
                  </a:moveTo>
                  <a:cubicBezTo>
                    <a:pt x="9670" y="21655"/>
                    <a:pt x="0" y="11984"/>
                    <a:pt x="0" y="55"/>
                  </a:cubicBezTo>
                  <a:cubicBezTo>
                    <a:pt x="-1" y="36"/>
                    <a:pt x="0" y="18"/>
                    <a:pt x="0" y="0"/>
                  </a:cubicBezTo>
                </a:path>
                <a:path w="21600" h="21655" stroke="0" extrusionOk="0">
                  <a:moveTo>
                    <a:pt x="21600" y="21655"/>
                  </a:moveTo>
                  <a:cubicBezTo>
                    <a:pt x="9670" y="21655"/>
                    <a:pt x="0" y="11984"/>
                    <a:pt x="0" y="55"/>
                  </a:cubicBezTo>
                  <a:cubicBezTo>
                    <a:pt x="-1" y="36"/>
                    <a:pt x="0" y="18"/>
                    <a:pt x="0" y="0"/>
                  </a:cubicBezTo>
                  <a:lnTo>
                    <a:pt x="21600" y="55"/>
                  </a:lnTo>
                  <a:lnTo>
                    <a:pt x="21600" y="2165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49" name="Line 39"/>
            <p:cNvSpPr>
              <a:spLocks noChangeShapeType="1"/>
            </p:cNvSpPr>
            <p:nvPr/>
          </p:nvSpPr>
          <p:spPr bwMode="auto">
            <a:xfrm>
              <a:off x="1123" y="3109"/>
              <a:ext cx="10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0" name="Line 40"/>
            <p:cNvSpPr>
              <a:spLocks noChangeShapeType="1"/>
            </p:cNvSpPr>
            <p:nvPr/>
          </p:nvSpPr>
          <p:spPr bwMode="auto">
            <a:xfrm>
              <a:off x="1172" y="3825"/>
              <a:ext cx="102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1" name="Rectangle 42"/>
            <p:cNvSpPr>
              <a:spLocks noChangeArrowheads="1"/>
            </p:cNvSpPr>
            <p:nvPr/>
          </p:nvSpPr>
          <p:spPr bwMode="auto">
            <a:xfrm>
              <a:off x="3527" y="3272"/>
              <a:ext cx="430" cy="42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2" name="Rectangle 43"/>
            <p:cNvSpPr>
              <a:spLocks noChangeArrowheads="1"/>
            </p:cNvSpPr>
            <p:nvPr/>
          </p:nvSpPr>
          <p:spPr bwMode="auto">
            <a:xfrm>
              <a:off x="3024" y="3264"/>
              <a:ext cx="434" cy="425"/>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8453" name="Rectangle 44"/>
            <p:cNvSpPr>
              <a:spLocks noChangeArrowheads="1"/>
            </p:cNvSpPr>
            <p:nvPr/>
          </p:nvSpPr>
          <p:spPr bwMode="auto">
            <a:xfrm>
              <a:off x="3061" y="3303"/>
              <a:ext cx="352" cy="112"/>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P1</a:t>
              </a:r>
            </a:p>
          </p:txBody>
        </p:sp>
        <p:sp useBgFill="1">
          <p:nvSpPr>
            <p:cNvPr id="18454" name="Rectangle 45"/>
            <p:cNvSpPr>
              <a:spLocks noChangeArrowheads="1"/>
            </p:cNvSpPr>
            <p:nvPr/>
          </p:nvSpPr>
          <p:spPr bwMode="auto">
            <a:xfrm>
              <a:off x="3572" y="3303"/>
              <a:ext cx="351" cy="112"/>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P3</a:t>
              </a:r>
            </a:p>
          </p:txBody>
        </p:sp>
        <p:sp useBgFill="1">
          <p:nvSpPr>
            <p:cNvPr id="18455" name="Rectangle 46"/>
            <p:cNvSpPr>
              <a:spLocks noChangeArrowheads="1"/>
            </p:cNvSpPr>
            <p:nvPr/>
          </p:nvSpPr>
          <p:spPr bwMode="auto">
            <a:xfrm>
              <a:off x="3061" y="3539"/>
              <a:ext cx="338" cy="113"/>
            </a:xfrm>
            <a:prstGeom prst="rect">
              <a:avLst/>
            </a:prstGeom>
            <a:ln w="12700">
              <a:solidFill>
                <a:schemeClr val="tx1"/>
              </a:solidFill>
              <a:miter lim="800000"/>
              <a:headEnd/>
              <a:tailEnd/>
            </a:ln>
            <a:effectLst>
              <a:outerShdw dist="53882" dir="2700000" algn="ctr" rotWithShape="0">
                <a:schemeClr val="bg2"/>
              </a:outerShdw>
            </a:effectLst>
          </p:spPr>
          <p:txBody>
            <a:bodyPr wrap="none" lIns="90488" tIns="44450" rIns="90488" bIns="44450" anchor="ctr"/>
            <a:lstStyle/>
            <a:p>
              <a:pPr eaLnBrk="0" hangingPunct="0"/>
              <a:r>
                <a:rPr lang="en-US" altLang="zh-TW" sz="1000">
                  <a:latin typeface="Times New Roman" pitchFamily="18" charset="0"/>
                  <a:ea typeface="新細明體" pitchFamily="18" charset="-120"/>
                </a:rPr>
                <a:t>P2</a:t>
              </a:r>
            </a:p>
          </p:txBody>
        </p:sp>
        <p:sp>
          <p:nvSpPr>
            <p:cNvPr id="18456" name="Arc 47"/>
            <p:cNvSpPr>
              <a:spLocks/>
            </p:cNvSpPr>
            <p:nvPr/>
          </p:nvSpPr>
          <p:spPr bwMode="auto">
            <a:xfrm>
              <a:off x="2944" y="3149"/>
              <a:ext cx="144" cy="319"/>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lnTo>
                    <a:pt x="0" y="21599"/>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7" name="Arc 48"/>
            <p:cNvSpPr>
              <a:spLocks/>
            </p:cNvSpPr>
            <p:nvPr/>
          </p:nvSpPr>
          <p:spPr bwMode="auto">
            <a:xfrm>
              <a:off x="2944" y="3468"/>
              <a:ext cx="194" cy="390"/>
            </a:xfrm>
            <a:custGeom>
              <a:avLst/>
              <a:gdLst>
                <a:gd name="T0" fmla="*/ 0 w 21600"/>
                <a:gd name="T1" fmla="*/ 0 h 21655"/>
                <a:gd name="T2" fmla="*/ 0 w 21600"/>
                <a:gd name="T3" fmla="*/ 0 h 21655"/>
                <a:gd name="T4" fmla="*/ 0 w 21600"/>
                <a:gd name="T5" fmla="*/ 0 h 21655"/>
                <a:gd name="T6" fmla="*/ 0 60000 65536"/>
                <a:gd name="T7" fmla="*/ 0 60000 65536"/>
                <a:gd name="T8" fmla="*/ 0 60000 65536"/>
              </a:gdLst>
              <a:ahLst/>
              <a:cxnLst>
                <a:cxn ang="T6">
                  <a:pos x="T0" y="T1"/>
                </a:cxn>
                <a:cxn ang="T7">
                  <a:pos x="T2" y="T3"/>
                </a:cxn>
                <a:cxn ang="T8">
                  <a:pos x="T4" y="T5"/>
                </a:cxn>
              </a:cxnLst>
              <a:rect l="0" t="0" r="r" b="b"/>
              <a:pathLst>
                <a:path w="21600" h="21655" fill="none" extrusionOk="0">
                  <a:moveTo>
                    <a:pt x="21600" y="21655"/>
                  </a:moveTo>
                  <a:cubicBezTo>
                    <a:pt x="9670" y="21655"/>
                    <a:pt x="0" y="11984"/>
                    <a:pt x="0" y="55"/>
                  </a:cubicBezTo>
                  <a:cubicBezTo>
                    <a:pt x="-1" y="36"/>
                    <a:pt x="0" y="18"/>
                    <a:pt x="0" y="0"/>
                  </a:cubicBezTo>
                </a:path>
                <a:path w="21600" h="21655" stroke="0" extrusionOk="0">
                  <a:moveTo>
                    <a:pt x="21600" y="21655"/>
                  </a:moveTo>
                  <a:cubicBezTo>
                    <a:pt x="9670" y="21655"/>
                    <a:pt x="0" y="11984"/>
                    <a:pt x="0" y="55"/>
                  </a:cubicBezTo>
                  <a:cubicBezTo>
                    <a:pt x="-1" y="36"/>
                    <a:pt x="0" y="18"/>
                    <a:pt x="0" y="0"/>
                  </a:cubicBezTo>
                  <a:lnTo>
                    <a:pt x="21600" y="55"/>
                  </a:lnTo>
                  <a:lnTo>
                    <a:pt x="21600" y="2165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8" name="Arc 49"/>
            <p:cNvSpPr>
              <a:spLocks/>
            </p:cNvSpPr>
            <p:nvPr/>
          </p:nvSpPr>
          <p:spPr bwMode="auto">
            <a:xfrm>
              <a:off x="4031" y="3149"/>
              <a:ext cx="144" cy="319"/>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28"/>
                    <a:pt x="9578" y="82"/>
                    <a:pt x="21448" y="-1"/>
                  </a:cubicBezTo>
                </a:path>
                <a:path w="21600" h="21599" stroke="0" extrusionOk="0">
                  <a:moveTo>
                    <a:pt x="0" y="21599"/>
                  </a:moveTo>
                  <a:cubicBezTo>
                    <a:pt x="0" y="9728"/>
                    <a:pt x="9578" y="82"/>
                    <a:pt x="21448" y="-1"/>
                  </a:cubicBezTo>
                  <a:lnTo>
                    <a:pt x="21600" y="21599"/>
                  </a:lnTo>
                  <a:lnTo>
                    <a:pt x="0" y="21599"/>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59" name="Arc 50"/>
            <p:cNvSpPr>
              <a:spLocks/>
            </p:cNvSpPr>
            <p:nvPr/>
          </p:nvSpPr>
          <p:spPr bwMode="auto">
            <a:xfrm>
              <a:off x="4031" y="3468"/>
              <a:ext cx="193" cy="390"/>
            </a:xfrm>
            <a:custGeom>
              <a:avLst/>
              <a:gdLst>
                <a:gd name="T0" fmla="*/ 0 w 21600"/>
                <a:gd name="T1" fmla="*/ 0 h 21655"/>
                <a:gd name="T2" fmla="*/ 0 w 21600"/>
                <a:gd name="T3" fmla="*/ 0 h 21655"/>
                <a:gd name="T4" fmla="*/ 0 w 21600"/>
                <a:gd name="T5" fmla="*/ 0 h 21655"/>
                <a:gd name="T6" fmla="*/ 0 60000 65536"/>
                <a:gd name="T7" fmla="*/ 0 60000 65536"/>
                <a:gd name="T8" fmla="*/ 0 60000 65536"/>
              </a:gdLst>
              <a:ahLst/>
              <a:cxnLst>
                <a:cxn ang="T6">
                  <a:pos x="T0" y="T1"/>
                </a:cxn>
                <a:cxn ang="T7">
                  <a:pos x="T2" y="T3"/>
                </a:cxn>
                <a:cxn ang="T8">
                  <a:pos x="T4" y="T5"/>
                </a:cxn>
              </a:cxnLst>
              <a:rect l="0" t="0" r="r" b="b"/>
              <a:pathLst>
                <a:path w="21600" h="21655" fill="none" extrusionOk="0">
                  <a:moveTo>
                    <a:pt x="21600" y="21655"/>
                  </a:moveTo>
                  <a:cubicBezTo>
                    <a:pt x="9670" y="21655"/>
                    <a:pt x="0" y="11984"/>
                    <a:pt x="0" y="55"/>
                  </a:cubicBezTo>
                  <a:cubicBezTo>
                    <a:pt x="-1" y="36"/>
                    <a:pt x="0" y="18"/>
                    <a:pt x="0" y="0"/>
                  </a:cubicBezTo>
                </a:path>
                <a:path w="21600" h="21655" stroke="0" extrusionOk="0">
                  <a:moveTo>
                    <a:pt x="21600" y="21655"/>
                  </a:moveTo>
                  <a:cubicBezTo>
                    <a:pt x="9670" y="21655"/>
                    <a:pt x="0" y="11984"/>
                    <a:pt x="0" y="55"/>
                  </a:cubicBezTo>
                  <a:cubicBezTo>
                    <a:pt x="-1" y="36"/>
                    <a:pt x="0" y="18"/>
                    <a:pt x="0" y="0"/>
                  </a:cubicBezTo>
                  <a:lnTo>
                    <a:pt x="21600" y="55"/>
                  </a:lnTo>
                  <a:lnTo>
                    <a:pt x="21600" y="2165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0" name="Line 51"/>
            <p:cNvSpPr>
              <a:spLocks noChangeShapeType="1"/>
            </p:cNvSpPr>
            <p:nvPr/>
          </p:nvSpPr>
          <p:spPr bwMode="auto">
            <a:xfrm>
              <a:off x="3091" y="3144"/>
              <a:ext cx="10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1" name="Line 52"/>
            <p:cNvSpPr>
              <a:spLocks noChangeShapeType="1"/>
            </p:cNvSpPr>
            <p:nvPr/>
          </p:nvSpPr>
          <p:spPr bwMode="auto">
            <a:xfrm>
              <a:off x="3140" y="3861"/>
              <a:ext cx="102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2" name="AutoShape 53"/>
            <p:cNvSpPr>
              <a:spLocks noChangeArrowheads="1"/>
            </p:cNvSpPr>
            <p:nvPr/>
          </p:nvSpPr>
          <p:spPr bwMode="auto">
            <a:xfrm>
              <a:off x="2199" y="3316"/>
              <a:ext cx="676" cy="314"/>
            </a:xfrm>
            <a:prstGeom prst="rightArrow">
              <a:avLst>
                <a:gd name="adj1" fmla="val 50000"/>
                <a:gd name="adj2" fmla="val 107653"/>
              </a:avLst>
            </a:prstGeom>
            <a:solidFill>
              <a:schemeClr val="bg1"/>
            </a:solidFill>
            <a:ln w="12700">
              <a:solidFill>
                <a:schemeClr val="tx1"/>
              </a:solidFill>
              <a:miter lim="800000"/>
              <a:headEnd/>
              <a:tailEnd/>
            </a:ln>
            <a:effectLst>
              <a:outerShdw dist="53882" dir="2700000" algn="ctr" rotWithShape="0">
                <a:schemeClr val="bg2"/>
              </a:outerShdw>
            </a:effectLst>
          </p:spPr>
          <p:txBody>
            <a:bodyPr wrap="none" anchor="ctr"/>
            <a:lstStyle/>
            <a:p>
              <a:endParaRPr lang="zh-TW" altLang="en-US"/>
            </a:p>
          </p:txBody>
        </p:sp>
        <p:sp>
          <p:nvSpPr>
            <p:cNvPr id="18463" name="Rectangle 54"/>
            <p:cNvSpPr>
              <a:spLocks noChangeArrowheads="1"/>
            </p:cNvSpPr>
            <p:nvPr/>
          </p:nvSpPr>
          <p:spPr bwMode="auto">
            <a:xfrm>
              <a:off x="2136" y="3384"/>
              <a:ext cx="71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400">
                  <a:latin typeface="Times New Roman" pitchFamily="18" charset="0"/>
                  <a:ea typeface="新細明體" pitchFamily="18" charset="-120"/>
                </a:rPr>
                <a:t>Clustered</a:t>
              </a:r>
            </a:p>
          </p:txBody>
        </p:sp>
        <p:sp>
          <p:nvSpPr>
            <p:cNvPr id="18464" name="Line 55"/>
            <p:cNvSpPr>
              <a:spLocks noChangeShapeType="1"/>
            </p:cNvSpPr>
            <p:nvPr/>
          </p:nvSpPr>
          <p:spPr bwMode="auto">
            <a:xfrm>
              <a:off x="744" y="3309"/>
              <a:ext cx="33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5" name="Line 56"/>
            <p:cNvSpPr>
              <a:spLocks noChangeShapeType="1"/>
            </p:cNvSpPr>
            <p:nvPr/>
          </p:nvSpPr>
          <p:spPr bwMode="auto">
            <a:xfrm>
              <a:off x="1401" y="3331"/>
              <a:ext cx="190"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6" name="Arc 57"/>
            <p:cNvSpPr>
              <a:spLocks/>
            </p:cNvSpPr>
            <p:nvPr/>
          </p:nvSpPr>
          <p:spPr bwMode="auto">
            <a:xfrm>
              <a:off x="2716" y="3201"/>
              <a:ext cx="347" cy="1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7" name="Arc 58"/>
            <p:cNvSpPr>
              <a:spLocks/>
            </p:cNvSpPr>
            <p:nvPr/>
          </p:nvSpPr>
          <p:spPr bwMode="auto">
            <a:xfrm>
              <a:off x="3098" y="3372"/>
              <a:ext cx="284"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8" name="Arc 59"/>
            <p:cNvSpPr>
              <a:spLocks/>
            </p:cNvSpPr>
            <p:nvPr/>
          </p:nvSpPr>
          <p:spPr bwMode="auto">
            <a:xfrm>
              <a:off x="1100" y="3327"/>
              <a:ext cx="79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69" name="Arc 60"/>
            <p:cNvSpPr>
              <a:spLocks/>
            </p:cNvSpPr>
            <p:nvPr/>
          </p:nvSpPr>
          <p:spPr bwMode="auto">
            <a:xfrm>
              <a:off x="3368" y="3363"/>
              <a:ext cx="230" cy="2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470" name="Text Box 61"/>
            <p:cNvSpPr txBox="1">
              <a:spLocks noChangeArrowheads="1"/>
            </p:cNvSpPr>
            <p:nvPr/>
          </p:nvSpPr>
          <p:spPr bwMode="auto">
            <a:xfrm>
              <a:off x="1100" y="3072"/>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page1</a:t>
              </a:r>
            </a:p>
          </p:txBody>
        </p:sp>
        <p:sp>
          <p:nvSpPr>
            <p:cNvPr id="18471" name="Text Box 62"/>
            <p:cNvSpPr txBox="1">
              <a:spLocks noChangeArrowheads="1"/>
            </p:cNvSpPr>
            <p:nvPr/>
          </p:nvSpPr>
          <p:spPr bwMode="auto">
            <a:xfrm>
              <a:off x="1580" y="3072"/>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page2</a:t>
              </a:r>
            </a:p>
          </p:txBody>
        </p:sp>
      </p:grpSp>
      <p:sp>
        <p:nvSpPr>
          <p:cNvPr id="18439" name="Rectangle 64"/>
          <p:cNvSpPr>
            <a:spLocks noChangeArrowheads="1"/>
          </p:cNvSpPr>
          <p:nvPr/>
        </p:nvSpPr>
        <p:spPr bwMode="auto">
          <a:xfrm>
            <a:off x="990600" y="5486400"/>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SzPct val="100000"/>
              <a:buFont typeface="Symbol" pitchFamily="18" charset="2"/>
              <a:buNone/>
            </a:pPr>
            <a:r>
              <a:rPr lang="en-US" altLang="zh-TW" sz="1400" b="1">
                <a:latin typeface="Times New Roman" pitchFamily="18" charset="0"/>
                <a:ea typeface="新細明體" pitchFamily="18" charset="-120"/>
              </a:rPr>
              <a:t>&lt;e.g.2&gt;</a:t>
            </a:r>
            <a:r>
              <a:rPr lang="en-US" altLang="zh-TW" sz="1200" b="1">
                <a:latin typeface="Times New Roman" pitchFamily="18" charset="0"/>
                <a:ea typeface="新細明體" pitchFamily="18" charset="-120"/>
              </a:rPr>
              <a:t>  </a:t>
            </a:r>
            <a:r>
              <a:rPr lang="en-US" altLang="zh-TW" sz="1200">
                <a:latin typeface="Times New Roman" pitchFamily="18" charset="0"/>
                <a:ea typeface="新細明體" pitchFamily="18" charset="-120"/>
              </a:rPr>
              <a:t>CREATE INDEX </a:t>
            </a:r>
            <a:r>
              <a:rPr lang="en-US" altLang="zh-TW" sz="1200" b="1">
                <a:latin typeface="Times New Roman" pitchFamily="18" charset="0"/>
                <a:ea typeface="新細明體" pitchFamily="18" charset="-120"/>
              </a:rPr>
              <a:t>X </a:t>
            </a:r>
            <a:r>
              <a:rPr lang="en-US" altLang="zh-TW" sz="1200">
                <a:latin typeface="Times New Roman" pitchFamily="18" charset="0"/>
                <a:ea typeface="新細明體" pitchFamily="18" charset="-120"/>
              </a:rPr>
              <a:t>ON </a:t>
            </a:r>
            <a:r>
              <a:rPr lang="en-US" altLang="zh-TW" sz="1200" b="1">
                <a:latin typeface="Times New Roman" pitchFamily="18" charset="0"/>
                <a:ea typeface="新細明體" pitchFamily="18" charset="-120"/>
              </a:rPr>
              <a:t>P</a:t>
            </a:r>
            <a:r>
              <a:rPr lang="en-US" altLang="zh-TW" sz="1200">
                <a:latin typeface="Times New Roman" pitchFamily="18" charset="0"/>
                <a:ea typeface="新細明體" pitchFamily="18" charset="-120"/>
              </a:rPr>
              <a:t> ( P#) CLUSTER;</a:t>
            </a:r>
            <a:endParaRPr lang="en-US" altLang="zh-TW" sz="1200">
              <a:solidFill>
                <a:schemeClr val="hlink"/>
              </a:solidFill>
              <a:latin typeface="Times New Roman" pitchFamily="18" charset="0"/>
              <a:ea typeface="新細明體" pitchFamily="18" charset="-120"/>
            </a:endParaRPr>
          </a:p>
          <a:p>
            <a:pPr lvl="2" algn="l" eaLnBrk="0" hangingPunct="0">
              <a:spcBef>
                <a:spcPct val="50000"/>
              </a:spcBef>
              <a:buSzPct val="100000"/>
              <a:buFont typeface="Symbol" pitchFamily="18" charset="2"/>
              <a:buNone/>
            </a:pPr>
            <a:r>
              <a:rPr lang="en-US" altLang="zh-TW" sz="1200" b="1">
                <a:latin typeface="Times New Roman" pitchFamily="18" charset="0"/>
                <a:ea typeface="新細明體" pitchFamily="18" charset="-120"/>
              </a:rPr>
              <a:t>Note: </a:t>
            </a:r>
            <a:r>
              <a:rPr lang="en-US" altLang="zh-TW" sz="1200">
                <a:latin typeface="Times New Roman" pitchFamily="18" charset="0"/>
                <a:ea typeface="新細明體" pitchFamily="18" charset="-120"/>
              </a:rPr>
              <a:t>A given base table can have at  most one cluster index.</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mtClean="0"/>
              <a:t>Views</a:t>
            </a:r>
          </a:p>
        </p:txBody>
      </p:sp>
      <p:grpSp>
        <p:nvGrpSpPr>
          <p:cNvPr id="19459" name="Group 51"/>
          <p:cNvGrpSpPr>
            <a:grpSpLocks/>
          </p:cNvGrpSpPr>
          <p:nvPr/>
        </p:nvGrpSpPr>
        <p:grpSpPr bwMode="auto">
          <a:xfrm>
            <a:off x="4953000" y="2895600"/>
            <a:ext cx="3582988" cy="3030538"/>
            <a:chOff x="3216" y="1152"/>
            <a:chExt cx="2257" cy="1909"/>
          </a:xfrm>
        </p:grpSpPr>
        <p:sp>
          <p:nvSpPr>
            <p:cNvPr id="19461" name="Rectangle 6"/>
            <p:cNvSpPr>
              <a:spLocks noChangeArrowheads="1"/>
            </p:cNvSpPr>
            <p:nvPr/>
          </p:nvSpPr>
          <p:spPr bwMode="auto">
            <a:xfrm>
              <a:off x="3237" y="1152"/>
              <a:ext cx="2224" cy="190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62" name="Rectangle 7"/>
            <p:cNvSpPr>
              <a:spLocks noChangeArrowheads="1"/>
            </p:cNvSpPr>
            <p:nvPr/>
          </p:nvSpPr>
          <p:spPr bwMode="auto">
            <a:xfrm>
              <a:off x="3237" y="2484"/>
              <a:ext cx="2224" cy="577"/>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63" name="Rectangle 8"/>
            <p:cNvSpPr>
              <a:spLocks noChangeArrowheads="1"/>
            </p:cNvSpPr>
            <p:nvPr/>
          </p:nvSpPr>
          <p:spPr bwMode="auto">
            <a:xfrm>
              <a:off x="3858" y="1257"/>
              <a:ext cx="472"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SQL</a:t>
              </a:r>
            </a:p>
          </p:txBody>
        </p:sp>
        <p:sp>
          <p:nvSpPr>
            <p:cNvPr id="19464" name="Rectangle 9"/>
            <p:cNvSpPr>
              <a:spLocks noChangeArrowheads="1"/>
            </p:cNvSpPr>
            <p:nvPr/>
          </p:nvSpPr>
          <p:spPr bwMode="auto">
            <a:xfrm>
              <a:off x="4011" y="1647"/>
              <a:ext cx="379" cy="24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View V1</a:t>
              </a:r>
            </a:p>
          </p:txBody>
        </p:sp>
        <p:sp>
          <p:nvSpPr>
            <p:cNvPr id="19465" name="Rectangle 10"/>
            <p:cNvSpPr>
              <a:spLocks noChangeArrowheads="1"/>
            </p:cNvSpPr>
            <p:nvPr/>
          </p:nvSpPr>
          <p:spPr bwMode="auto">
            <a:xfrm>
              <a:off x="4701" y="1653"/>
              <a:ext cx="379" cy="24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View V2</a:t>
              </a:r>
            </a:p>
          </p:txBody>
        </p:sp>
        <p:sp>
          <p:nvSpPr>
            <p:cNvPr id="19466" name="Oval 11"/>
            <p:cNvSpPr>
              <a:spLocks noChangeArrowheads="1"/>
            </p:cNvSpPr>
            <p:nvPr/>
          </p:nvSpPr>
          <p:spPr bwMode="auto">
            <a:xfrm>
              <a:off x="3357" y="2565"/>
              <a:ext cx="388" cy="97"/>
            </a:xfrm>
            <a:prstGeom prst="ellipse">
              <a:avLst/>
            </a:prstGeom>
            <a:solidFill>
              <a:srgbClr val="C0C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67" name="Arc 12"/>
            <p:cNvSpPr>
              <a:spLocks/>
            </p:cNvSpPr>
            <p:nvPr/>
          </p:nvSpPr>
          <p:spPr bwMode="auto">
            <a:xfrm>
              <a:off x="3560" y="2915"/>
              <a:ext cx="185"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68" name="Arc 13"/>
            <p:cNvSpPr>
              <a:spLocks/>
            </p:cNvSpPr>
            <p:nvPr/>
          </p:nvSpPr>
          <p:spPr bwMode="auto">
            <a:xfrm>
              <a:off x="3358" y="2915"/>
              <a:ext cx="203"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69" name="Line 14"/>
            <p:cNvSpPr>
              <a:spLocks noChangeShapeType="1"/>
            </p:cNvSpPr>
            <p:nvPr/>
          </p:nvSpPr>
          <p:spPr bwMode="auto">
            <a:xfrm>
              <a:off x="3353" y="2624"/>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0" name="Line 15"/>
            <p:cNvSpPr>
              <a:spLocks noChangeShapeType="1"/>
            </p:cNvSpPr>
            <p:nvPr/>
          </p:nvSpPr>
          <p:spPr bwMode="auto">
            <a:xfrm>
              <a:off x="3749" y="2624"/>
              <a:ext cx="0" cy="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1" name="Oval 16"/>
            <p:cNvSpPr>
              <a:spLocks noChangeArrowheads="1"/>
            </p:cNvSpPr>
            <p:nvPr/>
          </p:nvSpPr>
          <p:spPr bwMode="auto">
            <a:xfrm>
              <a:off x="3885" y="2562"/>
              <a:ext cx="388" cy="97"/>
            </a:xfrm>
            <a:prstGeom prst="ellipse">
              <a:avLst/>
            </a:prstGeom>
            <a:solidFill>
              <a:srgbClr val="C0C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2" name="Arc 17"/>
            <p:cNvSpPr>
              <a:spLocks/>
            </p:cNvSpPr>
            <p:nvPr/>
          </p:nvSpPr>
          <p:spPr bwMode="auto">
            <a:xfrm>
              <a:off x="4088" y="2912"/>
              <a:ext cx="185"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3" name="Arc 18"/>
            <p:cNvSpPr>
              <a:spLocks/>
            </p:cNvSpPr>
            <p:nvPr/>
          </p:nvSpPr>
          <p:spPr bwMode="auto">
            <a:xfrm>
              <a:off x="3886" y="2912"/>
              <a:ext cx="203"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4" name="Line 19"/>
            <p:cNvSpPr>
              <a:spLocks noChangeShapeType="1"/>
            </p:cNvSpPr>
            <p:nvPr/>
          </p:nvSpPr>
          <p:spPr bwMode="auto">
            <a:xfrm>
              <a:off x="3881" y="2621"/>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5" name="Line 20"/>
            <p:cNvSpPr>
              <a:spLocks noChangeShapeType="1"/>
            </p:cNvSpPr>
            <p:nvPr/>
          </p:nvSpPr>
          <p:spPr bwMode="auto">
            <a:xfrm>
              <a:off x="4277" y="2621"/>
              <a:ext cx="0" cy="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6" name="Oval 21"/>
            <p:cNvSpPr>
              <a:spLocks noChangeArrowheads="1"/>
            </p:cNvSpPr>
            <p:nvPr/>
          </p:nvSpPr>
          <p:spPr bwMode="auto">
            <a:xfrm>
              <a:off x="4413" y="2559"/>
              <a:ext cx="388" cy="97"/>
            </a:xfrm>
            <a:prstGeom prst="ellipse">
              <a:avLst/>
            </a:prstGeom>
            <a:solidFill>
              <a:srgbClr val="C0C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7" name="Arc 22"/>
            <p:cNvSpPr>
              <a:spLocks/>
            </p:cNvSpPr>
            <p:nvPr/>
          </p:nvSpPr>
          <p:spPr bwMode="auto">
            <a:xfrm>
              <a:off x="4616" y="2909"/>
              <a:ext cx="185"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8" name="Arc 23"/>
            <p:cNvSpPr>
              <a:spLocks/>
            </p:cNvSpPr>
            <p:nvPr/>
          </p:nvSpPr>
          <p:spPr bwMode="auto">
            <a:xfrm>
              <a:off x="4414" y="2909"/>
              <a:ext cx="203"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79" name="Line 24"/>
            <p:cNvSpPr>
              <a:spLocks noChangeShapeType="1"/>
            </p:cNvSpPr>
            <p:nvPr/>
          </p:nvSpPr>
          <p:spPr bwMode="auto">
            <a:xfrm>
              <a:off x="4409" y="2618"/>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0" name="Line 25"/>
            <p:cNvSpPr>
              <a:spLocks noChangeShapeType="1"/>
            </p:cNvSpPr>
            <p:nvPr/>
          </p:nvSpPr>
          <p:spPr bwMode="auto">
            <a:xfrm>
              <a:off x="4805" y="2618"/>
              <a:ext cx="0" cy="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1" name="Oval 26"/>
            <p:cNvSpPr>
              <a:spLocks noChangeArrowheads="1"/>
            </p:cNvSpPr>
            <p:nvPr/>
          </p:nvSpPr>
          <p:spPr bwMode="auto">
            <a:xfrm>
              <a:off x="4959" y="2556"/>
              <a:ext cx="388" cy="97"/>
            </a:xfrm>
            <a:prstGeom prst="ellipse">
              <a:avLst/>
            </a:prstGeom>
            <a:solidFill>
              <a:srgbClr val="C0C0C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2" name="Arc 27"/>
            <p:cNvSpPr>
              <a:spLocks/>
            </p:cNvSpPr>
            <p:nvPr/>
          </p:nvSpPr>
          <p:spPr bwMode="auto">
            <a:xfrm>
              <a:off x="5162" y="2906"/>
              <a:ext cx="185"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3" name="Arc 28"/>
            <p:cNvSpPr>
              <a:spLocks/>
            </p:cNvSpPr>
            <p:nvPr/>
          </p:nvSpPr>
          <p:spPr bwMode="auto">
            <a:xfrm>
              <a:off x="4960" y="2906"/>
              <a:ext cx="203" cy="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4" name="Line 29"/>
            <p:cNvSpPr>
              <a:spLocks noChangeShapeType="1"/>
            </p:cNvSpPr>
            <p:nvPr/>
          </p:nvSpPr>
          <p:spPr bwMode="auto">
            <a:xfrm>
              <a:off x="4955" y="2615"/>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5" name="Line 30"/>
            <p:cNvSpPr>
              <a:spLocks noChangeShapeType="1"/>
            </p:cNvSpPr>
            <p:nvPr/>
          </p:nvSpPr>
          <p:spPr bwMode="auto">
            <a:xfrm>
              <a:off x="5351" y="2615"/>
              <a:ext cx="0" cy="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86" name="Rectangle 31"/>
            <p:cNvSpPr>
              <a:spLocks noChangeArrowheads="1"/>
            </p:cNvSpPr>
            <p:nvPr/>
          </p:nvSpPr>
          <p:spPr bwMode="auto">
            <a:xfrm>
              <a:off x="3216" y="2670"/>
              <a:ext cx="6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000">
                  <a:latin typeface="Times New Roman" pitchFamily="18" charset="0"/>
                  <a:ea typeface="新細明體" pitchFamily="18" charset="-120"/>
                </a:rPr>
                <a:t>Data Set</a:t>
              </a:r>
            </a:p>
            <a:p>
              <a:pPr eaLnBrk="0" hangingPunct="0">
                <a:spcBef>
                  <a:spcPct val="50000"/>
                </a:spcBef>
              </a:pPr>
              <a:r>
                <a:rPr lang="en-US" altLang="zh-TW" sz="1000">
                  <a:latin typeface="Times New Roman" pitchFamily="18" charset="0"/>
                  <a:ea typeface="新細明體" pitchFamily="18" charset="-120"/>
                </a:rPr>
                <a:t>D1</a:t>
              </a:r>
            </a:p>
          </p:txBody>
        </p:sp>
        <p:sp>
          <p:nvSpPr>
            <p:cNvPr id="19487" name="Rectangle 32"/>
            <p:cNvSpPr>
              <a:spLocks noChangeArrowheads="1"/>
            </p:cNvSpPr>
            <p:nvPr/>
          </p:nvSpPr>
          <p:spPr bwMode="auto">
            <a:xfrm>
              <a:off x="3744" y="2667"/>
              <a:ext cx="6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000">
                  <a:latin typeface="Times New Roman" pitchFamily="18" charset="0"/>
                  <a:ea typeface="新細明體" pitchFamily="18" charset="-120"/>
                </a:rPr>
                <a:t>Data Set</a:t>
              </a:r>
            </a:p>
            <a:p>
              <a:pPr eaLnBrk="0" hangingPunct="0">
                <a:spcBef>
                  <a:spcPct val="50000"/>
                </a:spcBef>
              </a:pPr>
              <a:r>
                <a:rPr lang="en-US" altLang="zh-TW" sz="1000">
                  <a:latin typeface="Times New Roman" pitchFamily="18" charset="0"/>
                  <a:ea typeface="新細明體" pitchFamily="18" charset="-120"/>
                </a:rPr>
                <a:t>D2</a:t>
              </a:r>
            </a:p>
          </p:txBody>
        </p:sp>
        <p:sp>
          <p:nvSpPr>
            <p:cNvPr id="19488" name="Rectangle 33"/>
            <p:cNvSpPr>
              <a:spLocks noChangeArrowheads="1"/>
            </p:cNvSpPr>
            <p:nvPr/>
          </p:nvSpPr>
          <p:spPr bwMode="auto">
            <a:xfrm>
              <a:off x="4272" y="2664"/>
              <a:ext cx="6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000">
                  <a:latin typeface="Times New Roman" pitchFamily="18" charset="0"/>
                  <a:ea typeface="新細明體" pitchFamily="18" charset="-120"/>
                </a:rPr>
                <a:t>Data Set</a:t>
              </a:r>
            </a:p>
            <a:p>
              <a:pPr eaLnBrk="0" hangingPunct="0">
                <a:spcBef>
                  <a:spcPct val="50000"/>
                </a:spcBef>
              </a:pPr>
              <a:r>
                <a:rPr lang="en-US" altLang="zh-TW" sz="1000">
                  <a:latin typeface="Times New Roman" pitchFamily="18" charset="0"/>
                  <a:ea typeface="新細明體" pitchFamily="18" charset="-120"/>
                </a:rPr>
                <a:t>D3</a:t>
              </a:r>
            </a:p>
          </p:txBody>
        </p:sp>
        <p:sp>
          <p:nvSpPr>
            <p:cNvPr id="19489" name="Rectangle 34"/>
            <p:cNvSpPr>
              <a:spLocks noChangeArrowheads="1"/>
            </p:cNvSpPr>
            <p:nvPr/>
          </p:nvSpPr>
          <p:spPr bwMode="auto">
            <a:xfrm>
              <a:off x="4800" y="2661"/>
              <a:ext cx="67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000">
                  <a:latin typeface="Times New Roman" pitchFamily="18" charset="0"/>
                  <a:ea typeface="新細明體" pitchFamily="18" charset="-120"/>
                </a:rPr>
                <a:t>Data Set</a:t>
              </a:r>
            </a:p>
            <a:p>
              <a:pPr eaLnBrk="0" hangingPunct="0">
                <a:spcBef>
                  <a:spcPct val="50000"/>
                </a:spcBef>
              </a:pPr>
              <a:r>
                <a:rPr lang="en-US" altLang="zh-TW" sz="1000">
                  <a:latin typeface="Times New Roman" pitchFamily="18" charset="0"/>
                  <a:ea typeface="新細明體" pitchFamily="18" charset="-120"/>
                </a:rPr>
                <a:t>D4</a:t>
              </a:r>
            </a:p>
          </p:txBody>
        </p:sp>
        <p:sp>
          <p:nvSpPr>
            <p:cNvPr id="19490" name="Line 35"/>
            <p:cNvSpPr>
              <a:spLocks noChangeShapeType="1"/>
            </p:cNvSpPr>
            <p:nvPr/>
          </p:nvSpPr>
          <p:spPr bwMode="auto">
            <a:xfrm>
              <a:off x="4083" y="1449"/>
              <a:ext cx="100" cy="1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91" name="Line 36"/>
            <p:cNvSpPr>
              <a:spLocks noChangeShapeType="1"/>
            </p:cNvSpPr>
            <p:nvPr/>
          </p:nvSpPr>
          <p:spPr bwMode="auto">
            <a:xfrm>
              <a:off x="4218" y="1449"/>
              <a:ext cx="667" cy="1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92" name="Rectangle 37"/>
            <p:cNvSpPr>
              <a:spLocks noChangeArrowheads="1"/>
            </p:cNvSpPr>
            <p:nvPr/>
          </p:nvSpPr>
          <p:spPr bwMode="auto">
            <a:xfrm>
              <a:off x="3237" y="2016"/>
              <a:ext cx="2224" cy="460"/>
            </a:xfrm>
            <a:prstGeom prst="rect">
              <a:avLst/>
            </a:prstGeom>
            <a:solidFill>
              <a:srgbClr val="FDE3B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93" name="Rectangle 38"/>
            <p:cNvSpPr>
              <a:spLocks noChangeArrowheads="1"/>
            </p:cNvSpPr>
            <p:nvPr/>
          </p:nvSpPr>
          <p:spPr bwMode="auto">
            <a:xfrm>
              <a:off x="3372" y="2079"/>
              <a:ext cx="397" cy="2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Base</a:t>
              </a:r>
            </a:p>
            <a:p>
              <a:pPr eaLnBrk="0" hangingPunct="0"/>
              <a:r>
                <a:rPr lang="en-US" altLang="zh-TW" sz="1000">
                  <a:latin typeface="Times New Roman" pitchFamily="18" charset="0"/>
                  <a:ea typeface="新細明體" pitchFamily="18" charset="-120"/>
                </a:rPr>
                <a:t>Table B1</a:t>
              </a:r>
            </a:p>
          </p:txBody>
        </p:sp>
        <p:sp>
          <p:nvSpPr>
            <p:cNvPr id="19494" name="Rectangle 39"/>
            <p:cNvSpPr>
              <a:spLocks noChangeArrowheads="1"/>
            </p:cNvSpPr>
            <p:nvPr/>
          </p:nvSpPr>
          <p:spPr bwMode="auto">
            <a:xfrm>
              <a:off x="3900" y="2076"/>
              <a:ext cx="397" cy="2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Base</a:t>
              </a:r>
            </a:p>
            <a:p>
              <a:pPr eaLnBrk="0" hangingPunct="0"/>
              <a:r>
                <a:rPr lang="en-US" altLang="zh-TW" sz="1000">
                  <a:latin typeface="Times New Roman" pitchFamily="18" charset="0"/>
                  <a:ea typeface="新細明體" pitchFamily="18" charset="-120"/>
                </a:rPr>
                <a:t>Table B2</a:t>
              </a:r>
            </a:p>
          </p:txBody>
        </p:sp>
        <p:sp>
          <p:nvSpPr>
            <p:cNvPr id="19495" name="Rectangle 40"/>
            <p:cNvSpPr>
              <a:spLocks noChangeArrowheads="1"/>
            </p:cNvSpPr>
            <p:nvPr/>
          </p:nvSpPr>
          <p:spPr bwMode="auto">
            <a:xfrm>
              <a:off x="4428" y="2073"/>
              <a:ext cx="397" cy="2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Base</a:t>
              </a:r>
            </a:p>
            <a:p>
              <a:pPr eaLnBrk="0" hangingPunct="0"/>
              <a:r>
                <a:rPr lang="en-US" altLang="zh-TW" sz="1000">
                  <a:latin typeface="Times New Roman" pitchFamily="18" charset="0"/>
                  <a:ea typeface="新細明體" pitchFamily="18" charset="-120"/>
                </a:rPr>
                <a:t>Table B3</a:t>
              </a:r>
            </a:p>
          </p:txBody>
        </p:sp>
        <p:sp>
          <p:nvSpPr>
            <p:cNvPr id="19496" name="Rectangle 41"/>
            <p:cNvSpPr>
              <a:spLocks noChangeArrowheads="1"/>
            </p:cNvSpPr>
            <p:nvPr/>
          </p:nvSpPr>
          <p:spPr bwMode="auto">
            <a:xfrm>
              <a:off x="4956" y="2070"/>
              <a:ext cx="397" cy="2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Base</a:t>
              </a:r>
            </a:p>
            <a:p>
              <a:pPr eaLnBrk="0" hangingPunct="0"/>
              <a:r>
                <a:rPr lang="en-US" altLang="zh-TW" sz="1000">
                  <a:latin typeface="Times New Roman" pitchFamily="18" charset="0"/>
                  <a:ea typeface="新細明體" pitchFamily="18" charset="-120"/>
                </a:rPr>
                <a:t>Table B4</a:t>
              </a:r>
            </a:p>
          </p:txBody>
        </p:sp>
        <p:sp>
          <p:nvSpPr>
            <p:cNvPr id="19497" name="Line 42"/>
            <p:cNvSpPr>
              <a:spLocks noChangeShapeType="1"/>
            </p:cNvSpPr>
            <p:nvPr/>
          </p:nvSpPr>
          <p:spPr bwMode="auto">
            <a:xfrm flipH="1">
              <a:off x="4669" y="1908"/>
              <a:ext cx="179" cy="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98" name="Line 43"/>
            <p:cNvSpPr>
              <a:spLocks noChangeShapeType="1"/>
            </p:cNvSpPr>
            <p:nvPr/>
          </p:nvSpPr>
          <p:spPr bwMode="auto">
            <a:xfrm>
              <a:off x="4956" y="1908"/>
              <a:ext cx="226" cy="1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499" name="Line 44"/>
            <p:cNvSpPr>
              <a:spLocks noChangeShapeType="1"/>
            </p:cNvSpPr>
            <p:nvPr/>
          </p:nvSpPr>
          <p:spPr bwMode="auto">
            <a:xfrm>
              <a:off x="3557" y="2376"/>
              <a:ext cx="0" cy="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0" name="Line 45"/>
            <p:cNvSpPr>
              <a:spLocks noChangeShapeType="1"/>
            </p:cNvSpPr>
            <p:nvPr/>
          </p:nvSpPr>
          <p:spPr bwMode="auto">
            <a:xfrm>
              <a:off x="4079" y="2376"/>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1" name="Line 46"/>
            <p:cNvSpPr>
              <a:spLocks noChangeShapeType="1"/>
            </p:cNvSpPr>
            <p:nvPr/>
          </p:nvSpPr>
          <p:spPr bwMode="auto">
            <a:xfrm>
              <a:off x="4164" y="2376"/>
              <a:ext cx="361" cy="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2" name="Line 47"/>
            <p:cNvSpPr>
              <a:spLocks noChangeShapeType="1"/>
            </p:cNvSpPr>
            <p:nvPr/>
          </p:nvSpPr>
          <p:spPr bwMode="auto">
            <a:xfrm>
              <a:off x="4614" y="2367"/>
              <a:ext cx="460" cy="1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3" name="Line 48"/>
            <p:cNvSpPr>
              <a:spLocks noChangeShapeType="1"/>
            </p:cNvSpPr>
            <p:nvPr/>
          </p:nvSpPr>
          <p:spPr bwMode="auto">
            <a:xfrm>
              <a:off x="5150" y="2367"/>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4" name="Line 49"/>
            <p:cNvSpPr>
              <a:spLocks noChangeShapeType="1"/>
            </p:cNvSpPr>
            <p:nvPr/>
          </p:nvSpPr>
          <p:spPr bwMode="auto">
            <a:xfrm flipH="1">
              <a:off x="3562" y="1449"/>
              <a:ext cx="422" cy="6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505" name="Line 50"/>
            <p:cNvSpPr>
              <a:spLocks noChangeShapeType="1"/>
            </p:cNvSpPr>
            <p:nvPr/>
          </p:nvSpPr>
          <p:spPr bwMode="auto">
            <a:xfrm flipH="1">
              <a:off x="4102" y="1899"/>
              <a:ext cx="107" cy="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9460" name="Rectangle 53"/>
          <p:cNvSpPr>
            <a:spLocks noChangeArrowheads="1"/>
          </p:cNvSpPr>
          <p:nvPr/>
        </p:nvSpPr>
        <p:spPr bwMode="auto">
          <a:xfrm>
            <a:off x="762000" y="1371600"/>
            <a:ext cx="731520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1"/>
              </a:buClr>
              <a:buSzPct val="120000"/>
              <a:buFontTx/>
              <a:buChar char="•"/>
            </a:pPr>
            <a:r>
              <a:rPr lang="en-US" altLang="zh-TW" sz="1800">
                <a:latin typeface="Times New Roman" pitchFamily="18" charset="0"/>
                <a:ea typeface="華康行書體(P)" pitchFamily="66" charset="-120"/>
              </a:rPr>
              <a:t> Virtual table (doesn't really exist )</a:t>
            </a:r>
          </a:p>
          <a:p>
            <a:pPr algn="l">
              <a:spcBef>
                <a:spcPct val="50000"/>
              </a:spcBef>
              <a:buClr>
                <a:schemeClr val="accent1"/>
              </a:buClr>
              <a:buSzPct val="120000"/>
              <a:buFontTx/>
              <a:buChar char="•"/>
            </a:pPr>
            <a:r>
              <a:rPr lang="en-US" altLang="zh-TW" sz="1800">
                <a:latin typeface="Times New Roman" pitchFamily="18" charset="0"/>
                <a:ea typeface="華康行書體(P)" pitchFamily="66" charset="-120"/>
              </a:rPr>
              <a:t> No stored file</a:t>
            </a:r>
          </a:p>
          <a:p>
            <a:pPr algn="l">
              <a:spcBef>
                <a:spcPct val="50000"/>
              </a:spcBef>
              <a:buClr>
                <a:schemeClr val="accent1"/>
              </a:buClr>
              <a:buSzPct val="120000"/>
              <a:buFontTx/>
              <a:buChar char="•"/>
            </a:pPr>
            <a:r>
              <a:rPr lang="en-US" altLang="zh-TW" sz="1800">
                <a:latin typeface="Times New Roman" pitchFamily="18" charset="0"/>
                <a:ea typeface="華康行書體(P)" pitchFamily="66" charset="-120"/>
              </a:rPr>
              <a:t> Definition of view is stored in </a:t>
            </a:r>
            <a:r>
              <a:rPr lang="en-US" altLang="zh-TW" sz="1800" b="1" u="sng">
                <a:latin typeface="Times New Roman" pitchFamily="18" charset="0"/>
                <a:ea typeface="華康行書體(P)" pitchFamily="66" charset="-120"/>
              </a:rPr>
              <a:t>system catalog</a:t>
            </a:r>
          </a:p>
          <a:p>
            <a:pPr algn="l">
              <a:spcBef>
                <a:spcPct val="50000"/>
              </a:spcBef>
              <a:buClr>
                <a:schemeClr val="accent1"/>
              </a:buClr>
              <a:buSzPct val="120000"/>
              <a:buFontTx/>
              <a:buChar char="•"/>
            </a:pPr>
            <a:r>
              <a:rPr lang="en-US" altLang="zh-TW" sz="1800">
                <a:latin typeface="Times New Roman" pitchFamily="18" charset="0"/>
                <a:ea typeface="新細明體" pitchFamily="18" charset="-120"/>
              </a:rPr>
              <a:t> A base table may be stored in several files</a:t>
            </a:r>
          </a:p>
          <a:p>
            <a:pPr algn="l">
              <a:spcBef>
                <a:spcPct val="50000"/>
              </a:spcBef>
              <a:buClr>
                <a:schemeClr val="accent1"/>
              </a:buClr>
              <a:buSzPct val="120000"/>
              <a:buFontTx/>
              <a:buChar char="•"/>
            </a:pPr>
            <a:r>
              <a:rPr lang="en-US" altLang="zh-TW" sz="1800">
                <a:latin typeface="Times New Roman" pitchFamily="18" charset="0"/>
                <a:ea typeface="新細明體" pitchFamily="18" charset="-120"/>
              </a:rPr>
              <a:t> A file may contain several base tables</a:t>
            </a:r>
          </a:p>
          <a:p>
            <a:pPr algn="l">
              <a:spcBef>
                <a:spcPct val="50000"/>
              </a:spcBef>
              <a:buClr>
                <a:schemeClr val="accent1"/>
              </a:buClr>
              <a:buSzPct val="120000"/>
              <a:buFontTx/>
              <a:buChar char="•"/>
            </a:pPr>
            <a:r>
              <a:rPr lang="en-US" altLang="zh-TW" sz="1800">
                <a:latin typeface="Times New Roman" pitchFamily="18" charset="0"/>
                <a:ea typeface="新細明體" pitchFamily="18" charset="-120"/>
              </a:rPr>
              <a:t> A view may be derived from several </a:t>
            </a:r>
            <a:br>
              <a:rPr lang="en-US" altLang="zh-TW" sz="1800">
                <a:latin typeface="Times New Roman" pitchFamily="18" charset="0"/>
                <a:ea typeface="新細明體" pitchFamily="18" charset="-120"/>
              </a:rPr>
            </a:br>
            <a:r>
              <a:rPr lang="en-US" altLang="zh-TW" sz="1800">
                <a:latin typeface="Times New Roman" pitchFamily="18" charset="0"/>
                <a:ea typeface="新細明體" pitchFamily="18" charset="-120"/>
              </a:rPr>
              <a:t>   base tables</a:t>
            </a:r>
          </a:p>
          <a:p>
            <a:pPr algn="l">
              <a:spcBef>
                <a:spcPct val="50000"/>
              </a:spcBef>
              <a:buClr>
                <a:schemeClr val="accent1"/>
              </a:buClr>
              <a:buSzPct val="120000"/>
              <a:buFontTx/>
              <a:buChar char="•"/>
            </a:pPr>
            <a:r>
              <a:rPr lang="en-US" altLang="zh-TW" sz="1800">
                <a:latin typeface="Times New Roman" pitchFamily="18" charset="0"/>
                <a:ea typeface="新細明體" pitchFamily="18" charset="-120"/>
              </a:rPr>
              <a:t> A base table may derive several views</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smtClean="0"/>
              <a:t>Views: </a:t>
            </a:r>
            <a:r>
              <a:rPr lang="en-US" altLang="zh-TW" sz="3200" smtClean="0"/>
              <a:t>Example</a:t>
            </a:r>
            <a:endParaRPr lang="en-US" altLang="zh-TW" sz="2000" smtClean="0"/>
          </a:p>
        </p:txBody>
      </p:sp>
      <p:sp>
        <p:nvSpPr>
          <p:cNvPr id="20483" name="Rectangle 4"/>
          <p:cNvSpPr>
            <a:spLocks noChangeArrowheads="1"/>
          </p:cNvSpPr>
          <p:nvPr/>
        </p:nvSpPr>
        <p:spPr bwMode="auto">
          <a:xfrm>
            <a:off x="3492500" y="2228850"/>
            <a:ext cx="3244850" cy="31115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SELECT S# , SNAME , STATUS</a:t>
            </a:r>
          </a:p>
        </p:txBody>
      </p:sp>
      <p:sp>
        <p:nvSpPr>
          <p:cNvPr id="20484" name="Rectangle 5"/>
          <p:cNvSpPr>
            <a:spLocks noChangeArrowheads="1"/>
          </p:cNvSpPr>
          <p:nvPr/>
        </p:nvSpPr>
        <p:spPr bwMode="auto">
          <a:xfrm>
            <a:off x="3511550" y="2647950"/>
            <a:ext cx="3244850" cy="577850"/>
          </a:xfrm>
          <a:prstGeom prst="rect">
            <a:avLst/>
          </a:prstGeom>
          <a:solidFill>
            <a:srgbClr val="FFC5C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FROM  S                                        </a:t>
            </a:r>
          </a:p>
          <a:p>
            <a:pPr eaLnBrk="0" hangingPunct="0"/>
            <a:r>
              <a:rPr lang="en-US" altLang="zh-TW" b="1">
                <a:latin typeface="Times New Roman" pitchFamily="18" charset="0"/>
                <a:ea typeface="新細明體" pitchFamily="18" charset="-120"/>
              </a:rPr>
              <a:t>WHERE CITY  = ' LONDON' ? </a:t>
            </a:r>
          </a:p>
        </p:txBody>
      </p:sp>
      <p:sp>
        <p:nvSpPr>
          <p:cNvPr id="20485" name="Rectangle 6"/>
          <p:cNvSpPr>
            <a:spLocks noChangeArrowheads="1"/>
          </p:cNvSpPr>
          <p:nvPr/>
        </p:nvSpPr>
        <p:spPr bwMode="auto">
          <a:xfrm>
            <a:off x="2862263" y="2222500"/>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AS</a:t>
            </a:r>
          </a:p>
        </p:txBody>
      </p:sp>
      <p:sp>
        <p:nvSpPr>
          <p:cNvPr id="20486" name="Rectangle 7"/>
          <p:cNvSpPr>
            <a:spLocks noChangeArrowheads="1"/>
          </p:cNvSpPr>
          <p:nvPr/>
        </p:nvSpPr>
        <p:spPr bwMode="auto">
          <a:xfrm>
            <a:off x="3414713" y="3784600"/>
            <a:ext cx="2254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LONDON-SUPPLIERS</a:t>
            </a:r>
          </a:p>
        </p:txBody>
      </p:sp>
      <p:sp useBgFill="1">
        <p:nvSpPr>
          <p:cNvPr id="20487" name="AutoShape 11"/>
          <p:cNvSpPr>
            <a:spLocks noChangeArrowheads="1"/>
          </p:cNvSpPr>
          <p:nvPr/>
        </p:nvSpPr>
        <p:spPr bwMode="auto">
          <a:xfrm rot="16200000" flipH="1">
            <a:off x="4959350" y="3371850"/>
            <a:ext cx="215900" cy="292100"/>
          </a:xfrm>
          <a:prstGeom prst="rightArrow">
            <a:avLst>
              <a:gd name="adj1" fmla="val 50000"/>
              <a:gd name="adj2" fmla="val 50005"/>
            </a:avLst>
          </a:prstGeom>
          <a:ln w="12700">
            <a:solidFill>
              <a:schemeClr val="tx1"/>
            </a:solidFill>
            <a:miter lim="800000"/>
            <a:headEnd/>
            <a:tailEnd/>
          </a:ln>
          <a:effectLst>
            <a:outerShdw dist="71842" dir="2700000" algn="ctr" rotWithShape="0">
              <a:schemeClr val="bg2"/>
            </a:outerShdw>
          </a:effectLst>
        </p:spPr>
        <p:txBody>
          <a:bodyPr wrap="none" anchor="ctr"/>
          <a:lstStyle/>
          <a:p>
            <a:endParaRPr lang="zh-TW" altLang="en-US"/>
          </a:p>
        </p:txBody>
      </p:sp>
      <p:sp>
        <p:nvSpPr>
          <p:cNvPr id="20488" name="Rectangle 12"/>
          <p:cNvSpPr>
            <a:spLocks noChangeArrowheads="1"/>
          </p:cNvSpPr>
          <p:nvPr/>
        </p:nvSpPr>
        <p:spPr bwMode="auto">
          <a:xfrm>
            <a:off x="5441950" y="1371600"/>
            <a:ext cx="1177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a:latin typeface="Times New Roman" pitchFamily="18" charset="0"/>
                <a:ea typeface="新細明體" pitchFamily="18" charset="-120"/>
              </a:rPr>
              <a:t>view name</a:t>
            </a:r>
          </a:p>
        </p:txBody>
      </p:sp>
      <p:sp>
        <p:nvSpPr>
          <p:cNvPr id="20489" name="Line 13"/>
          <p:cNvSpPr>
            <a:spLocks noChangeShapeType="1"/>
          </p:cNvSpPr>
          <p:nvPr/>
        </p:nvSpPr>
        <p:spPr bwMode="auto">
          <a:xfrm flipV="1">
            <a:off x="5446713" y="1654175"/>
            <a:ext cx="490537" cy="2254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490" name="Rectangle 14"/>
          <p:cNvSpPr>
            <a:spLocks noChangeArrowheads="1"/>
          </p:cNvSpPr>
          <p:nvPr/>
        </p:nvSpPr>
        <p:spPr bwMode="auto">
          <a:xfrm>
            <a:off x="6859588" y="2389188"/>
            <a:ext cx="979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view</a:t>
            </a:r>
          </a:p>
          <a:p>
            <a:pPr algn="l" eaLnBrk="0" hangingPunct="0"/>
            <a:r>
              <a:rPr lang="en-US" altLang="zh-TW">
                <a:latin typeface="Times New Roman" pitchFamily="18" charset="0"/>
                <a:ea typeface="新細明體" pitchFamily="18" charset="-120"/>
              </a:rPr>
              <a:t>definition</a:t>
            </a:r>
          </a:p>
          <a:p>
            <a:pPr algn="l" eaLnBrk="0" hangingPunct="0"/>
            <a:r>
              <a:rPr lang="en-US" altLang="zh-TW">
                <a:latin typeface="Times New Roman" pitchFamily="18" charset="0"/>
                <a:ea typeface="新細明體" pitchFamily="18" charset="-120"/>
              </a:rPr>
              <a:t>in catalog</a:t>
            </a:r>
          </a:p>
        </p:txBody>
      </p:sp>
      <p:graphicFrame>
        <p:nvGraphicFramePr>
          <p:cNvPr id="20491" name="Object 15">
            <a:hlinkClick r:id="" action="ppaction://ole?verb=0"/>
          </p:cNvPr>
          <p:cNvGraphicFramePr>
            <a:graphicFrameLocks/>
          </p:cNvGraphicFramePr>
          <p:nvPr/>
        </p:nvGraphicFramePr>
        <p:xfrm>
          <a:off x="6578600" y="2314575"/>
          <a:ext cx="984250" cy="900113"/>
        </p:xfrm>
        <a:graphic>
          <a:graphicData uri="http://schemas.openxmlformats.org/presentationml/2006/ole">
            <mc:AlternateContent xmlns:mc="http://schemas.openxmlformats.org/markup-compatibility/2006">
              <mc:Choice xmlns:v="urn:schemas-microsoft-com:vml" Requires="v">
                <p:oleObj spid="_x0000_s20560" name="方程式" r:id="rId3" imgW="456408" imgH="303876" progId="Equation.3">
                  <p:embed/>
                </p:oleObj>
              </mc:Choice>
              <mc:Fallback>
                <p:oleObj name="方程式" r:id="rId3" imgW="456408" imgH="303876" progId="Equation.3">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8600" y="2314575"/>
                        <a:ext cx="98425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2" name="AutoShape 24"/>
          <p:cNvSpPr>
            <a:spLocks noChangeArrowheads="1"/>
          </p:cNvSpPr>
          <p:nvPr/>
        </p:nvSpPr>
        <p:spPr bwMode="auto">
          <a:xfrm>
            <a:off x="2978150" y="4303713"/>
            <a:ext cx="246063" cy="292100"/>
          </a:xfrm>
          <a:prstGeom prst="rightArrow">
            <a:avLst>
              <a:gd name="adj1" fmla="val 50000"/>
              <a:gd name="adj2" fmla="val 5000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494" name="Rectangle 26"/>
          <p:cNvSpPr>
            <a:spLocks noChangeArrowheads="1"/>
          </p:cNvSpPr>
          <p:nvPr/>
        </p:nvSpPr>
        <p:spPr bwMode="auto">
          <a:xfrm>
            <a:off x="1758950" y="1800225"/>
            <a:ext cx="532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b="1">
                <a:latin typeface="Times New Roman" pitchFamily="18" charset="0"/>
                <a:ea typeface="新細明體" pitchFamily="18" charset="-120"/>
              </a:rPr>
              <a:t> &lt;e.g.&gt;       CREATE VIEW  LONDON-SUPPLIERS</a:t>
            </a:r>
          </a:p>
        </p:txBody>
      </p:sp>
      <p:grpSp>
        <p:nvGrpSpPr>
          <p:cNvPr id="20495" name="Group 29"/>
          <p:cNvGrpSpPr>
            <a:grpSpLocks/>
          </p:cNvGrpSpPr>
          <p:nvPr/>
        </p:nvGrpSpPr>
        <p:grpSpPr bwMode="auto">
          <a:xfrm>
            <a:off x="3511550" y="4152900"/>
            <a:ext cx="3282950" cy="1181100"/>
            <a:chOff x="2212" y="2616"/>
            <a:chExt cx="2068" cy="744"/>
          </a:xfrm>
        </p:grpSpPr>
        <p:sp useBgFill="1">
          <p:nvSpPr>
            <p:cNvPr id="20509" name="Rectangle 9"/>
            <p:cNvSpPr>
              <a:spLocks noChangeArrowheads="1"/>
            </p:cNvSpPr>
            <p:nvPr/>
          </p:nvSpPr>
          <p:spPr bwMode="auto">
            <a:xfrm>
              <a:off x="2212" y="2616"/>
              <a:ext cx="2068" cy="232"/>
            </a:xfrm>
            <a:prstGeom prst="rect">
              <a:avLst/>
            </a:prstGeom>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eaLnBrk="0" hangingPunct="0"/>
              <a:r>
                <a:rPr lang="en-US" altLang="zh-TW" b="1">
                  <a:latin typeface="Times New Roman" pitchFamily="18" charset="0"/>
                  <a:ea typeface="新細明體" pitchFamily="18" charset="-120"/>
                </a:rPr>
                <a:t>S#         SNAME          STATUS</a:t>
              </a:r>
            </a:p>
          </p:txBody>
        </p:sp>
        <p:sp>
          <p:nvSpPr>
            <p:cNvPr id="20510" name="Rectangle 10"/>
            <p:cNvSpPr>
              <a:spLocks noChangeArrowheads="1"/>
            </p:cNvSpPr>
            <p:nvPr/>
          </p:nvSpPr>
          <p:spPr bwMode="auto">
            <a:xfrm>
              <a:off x="2212" y="2856"/>
              <a:ext cx="2068" cy="47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nchor="ctr"/>
            <a:lstStyle/>
            <a:p>
              <a:pPr eaLnBrk="0" hangingPunct="0"/>
              <a:r>
                <a:rPr lang="en-US" altLang="zh-TW" b="1">
                  <a:latin typeface="Times New Roman" pitchFamily="18" charset="0"/>
                  <a:ea typeface="新細明體" pitchFamily="18" charset="-120"/>
                </a:rPr>
                <a:t>S1            Smith               20         </a:t>
              </a:r>
            </a:p>
            <a:p>
              <a:pPr eaLnBrk="0" hangingPunct="0"/>
              <a:r>
                <a:rPr lang="en-US" altLang="zh-TW" b="1">
                  <a:latin typeface="Times New Roman" pitchFamily="18" charset="0"/>
                  <a:ea typeface="新細明體" pitchFamily="18" charset="-120"/>
                </a:rPr>
                <a:t>S4            Clark               20         </a:t>
              </a:r>
            </a:p>
          </p:txBody>
        </p:sp>
        <p:sp>
          <p:nvSpPr>
            <p:cNvPr id="20511" name="Line 27"/>
            <p:cNvSpPr>
              <a:spLocks noChangeShapeType="1"/>
            </p:cNvSpPr>
            <p:nvPr/>
          </p:nvSpPr>
          <p:spPr bwMode="auto">
            <a:xfrm>
              <a:off x="2640" y="2640"/>
              <a:ext cx="0" cy="72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20512" name="Line 28"/>
            <p:cNvSpPr>
              <a:spLocks noChangeShapeType="1"/>
            </p:cNvSpPr>
            <p:nvPr/>
          </p:nvSpPr>
          <p:spPr bwMode="auto">
            <a:xfrm>
              <a:off x="3408" y="2640"/>
              <a:ext cx="0" cy="72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grpSp>
      <p:grpSp>
        <p:nvGrpSpPr>
          <p:cNvPr id="20496" name="Group 30"/>
          <p:cNvGrpSpPr>
            <a:grpSpLocks/>
          </p:cNvGrpSpPr>
          <p:nvPr/>
        </p:nvGrpSpPr>
        <p:grpSpPr bwMode="auto">
          <a:xfrm>
            <a:off x="101599" y="3941291"/>
            <a:ext cx="2633663" cy="1431925"/>
            <a:chOff x="615" y="1851"/>
            <a:chExt cx="1659" cy="902"/>
          </a:xfrm>
        </p:grpSpPr>
        <p:grpSp>
          <p:nvGrpSpPr>
            <p:cNvPr id="20497" name="Group 31"/>
            <p:cNvGrpSpPr>
              <a:grpSpLocks/>
            </p:cNvGrpSpPr>
            <p:nvPr/>
          </p:nvGrpSpPr>
          <p:grpSpPr bwMode="auto">
            <a:xfrm>
              <a:off x="791" y="1879"/>
              <a:ext cx="1483" cy="874"/>
              <a:chOff x="791" y="1879"/>
              <a:chExt cx="1483" cy="874"/>
            </a:xfrm>
          </p:grpSpPr>
          <p:sp>
            <p:nvSpPr>
              <p:cNvPr id="20499"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S#   SNAME    STATUS   CITY</a:t>
                </a:r>
              </a:p>
              <a:p>
                <a:pPr algn="l" eaLnBrk="0" hangingPunct="0"/>
                <a:r>
                  <a:rPr lang="en-US" altLang="zh-TW" sz="1200">
                    <a:latin typeface="Times New Roman" pitchFamily="18" charset="0"/>
                    <a:ea typeface="新細明體" pitchFamily="18" charset="-120"/>
                  </a:rPr>
                  <a:t>S1   Smith            20           London</a:t>
                </a:r>
              </a:p>
              <a:p>
                <a:pPr algn="l" eaLnBrk="0" hangingPunct="0"/>
                <a:r>
                  <a:rPr lang="en-US" altLang="zh-TW" sz="1200">
                    <a:latin typeface="Times New Roman" pitchFamily="18" charset="0"/>
                    <a:ea typeface="新細明體" pitchFamily="18" charset="-120"/>
                  </a:rPr>
                  <a:t>S2   Jones            10            Paris</a:t>
                </a:r>
              </a:p>
              <a:p>
                <a:pPr algn="l" eaLnBrk="0" hangingPunct="0"/>
                <a:r>
                  <a:rPr lang="en-US" altLang="zh-TW" sz="1200">
                    <a:latin typeface="Times New Roman" pitchFamily="18" charset="0"/>
                    <a:ea typeface="新細明體" pitchFamily="18" charset="-120"/>
                  </a:rPr>
                  <a:t>S3   Blake            30            Paris</a:t>
                </a:r>
              </a:p>
              <a:p>
                <a:pPr algn="l" eaLnBrk="0" hangingPunct="0"/>
                <a:r>
                  <a:rPr lang="en-US" altLang="zh-TW" sz="1200">
                    <a:latin typeface="Times New Roman" pitchFamily="18" charset="0"/>
                    <a:ea typeface="新細明體" pitchFamily="18" charset="-120"/>
                  </a:rPr>
                  <a:t>S4   Clark            20           London</a:t>
                </a:r>
              </a:p>
              <a:p>
                <a:pPr algn="l" eaLnBrk="0" hangingPunct="0"/>
                <a:r>
                  <a:rPr lang="en-US" altLang="zh-TW" sz="1200">
                    <a:latin typeface="Times New Roman" pitchFamily="18" charset="0"/>
                    <a:ea typeface="新細明體" pitchFamily="18" charset="-120"/>
                  </a:rPr>
                  <a:t>S5   Adams          30           Athens </a:t>
                </a:r>
              </a:p>
              <a:p>
                <a:pPr algn="l" eaLnBrk="0" latinLnBrk="1" hangingPunct="0"/>
                <a:endParaRPr lang="en-US" altLang="zh-TW" sz="1200">
                  <a:latin typeface="Times New Roman" pitchFamily="18" charset="0"/>
                  <a:ea typeface="新細明體" pitchFamily="18" charset="-120"/>
                </a:endParaRPr>
              </a:p>
            </p:txBody>
          </p:sp>
          <p:sp>
            <p:nvSpPr>
              <p:cNvPr id="20500"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1"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2"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3"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4"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5"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6"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7"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08"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0498"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smtClean="0"/>
              <a:t>Views: </a:t>
            </a:r>
            <a:r>
              <a:rPr lang="en-US" altLang="zh-TW" sz="3200" smtClean="0"/>
              <a:t>Example </a:t>
            </a:r>
            <a:r>
              <a:rPr lang="en-US" altLang="zh-TW" sz="2400" b="0" smtClean="0"/>
              <a:t>(cont.)</a:t>
            </a:r>
          </a:p>
        </p:txBody>
      </p:sp>
      <p:sp>
        <p:nvSpPr>
          <p:cNvPr id="21507" name="Rectangle 5"/>
          <p:cNvSpPr>
            <a:spLocks noGrp="1" noChangeArrowheads="1"/>
          </p:cNvSpPr>
          <p:nvPr>
            <p:ph type="body" idx="1"/>
          </p:nvPr>
        </p:nvSpPr>
        <p:spPr>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lvl="2">
              <a:spcBef>
                <a:spcPct val="50000"/>
              </a:spcBef>
              <a:buClrTx/>
              <a:buSzPct val="100000"/>
              <a:buFont typeface="Symbol" pitchFamily="18" charset="2"/>
              <a:buNone/>
            </a:pPr>
            <a:r>
              <a:rPr lang="en-US" altLang="zh-TW" sz="2000" smtClean="0">
                <a:ea typeface="新細明體" pitchFamily="18" charset="-120"/>
              </a:rPr>
              <a:t>Can be used as base table:      e.g. S, P, SP</a:t>
            </a:r>
          </a:p>
        </p:txBody>
      </p:sp>
      <p:sp>
        <p:nvSpPr>
          <p:cNvPr id="21508" name="Rectangle 6"/>
          <p:cNvSpPr>
            <a:spLocks noChangeArrowheads="1"/>
          </p:cNvSpPr>
          <p:nvPr/>
        </p:nvSpPr>
        <p:spPr bwMode="auto">
          <a:xfrm>
            <a:off x="1752600" y="2197100"/>
            <a:ext cx="8080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&lt;e.g.&gt;  </a:t>
            </a:r>
          </a:p>
        </p:txBody>
      </p:sp>
      <p:sp>
        <p:nvSpPr>
          <p:cNvPr id="21509" name="Rectangle 7"/>
          <p:cNvSpPr>
            <a:spLocks noChangeArrowheads="1"/>
          </p:cNvSpPr>
          <p:nvPr/>
        </p:nvSpPr>
        <p:spPr bwMode="auto">
          <a:xfrm>
            <a:off x="2687638" y="2298700"/>
            <a:ext cx="1320800" cy="23495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    SELECT * </a:t>
            </a:r>
          </a:p>
        </p:txBody>
      </p:sp>
      <p:sp>
        <p:nvSpPr>
          <p:cNvPr id="21510" name="Rectangle 8"/>
          <p:cNvSpPr>
            <a:spLocks noChangeArrowheads="1"/>
          </p:cNvSpPr>
          <p:nvPr/>
        </p:nvSpPr>
        <p:spPr bwMode="auto">
          <a:xfrm>
            <a:off x="2687638" y="2584450"/>
            <a:ext cx="3416300" cy="234950"/>
          </a:xfrm>
          <a:prstGeom prst="rect">
            <a:avLst/>
          </a:prstGeom>
          <a:solidFill>
            <a:srgbClr val="FFC5C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FROM  LONDON-SUPPLIERS</a:t>
            </a:r>
          </a:p>
        </p:txBody>
      </p:sp>
      <p:sp>
        <p:nvSpPr>
          <p:cNvPr id="21511" name="Rectangle 9"/>
          <p:cNvSpPr>
            <a:spLocks noChangeArrowheads="1"/>
          </p:cNvSpPr>
          <p:nvPr/>
        </p:nvSpPr>
        <p:spPr bwMode="auto">
          <a:xfrm>
            <a:off x="2838450" y="2825750"/>
            <a:ext cx="22685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WHERE STATUS &lt;  50</a:t>
            </a:r>
          </a:p>
        </p:txBody>
      </p:sp>
      <p:sp>
        <p:nvSpPr>
          <p:cNvPr id="21512" name="Rectangle 10"/>
          <p:cNvSpPr>
            <a:spLocks noChangeArrowheads="1"/>
          </p:cNvSpPr>
          <p:nvPr/>
        </p:nvSpPr>
        <p:spPr bwMode="auto">
          <a:xfrm>
            <a:off x="2668588" y="3670300"/>
            <a:ext cx="3416300" cy="23495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SELECT S# , SNAME , STATUS</a:t>
            </a:r>
          </a:p>
        </p:txBody>
      </p:sp>
      <p:sp>
        <p:nvSpPr>
          <p:cNvPr id="21513" name="Rectangle 11"/>
          <p:cNvSpPr>
            <a:spLocks noChangeArrowheads="1"/>
          </p:cNvSpPr>
          <p:nvPr/>
        </p:nvSpPr>
        <p:spPr bwMode="auto">
          <a:xfrm>
            <a:off x="2668588" y="3975100"/>
            <a:ext cx="1282700" cy="254000"/>
          </a:xfrm>
          <a:prstGeom prst="rect">
            <a:avLst/>
          </a:prstGeom>
          <a:solidFill>
            <a:srgbClr val="FFC5C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    FROM    S</a:t>
            </a:r>
          </a:p>
        </p:txBody>
      </p:sp>
      <p:sp>
        <p:nvSpPr>
          <p:cNvPr id="21514" name="Rectangle 12"/>
          <p:cNvSpPr>
            <a:spLocks noChangeArrowheads="1"/>
          </p:cNvSpPr>
          <p:nvPr/>
        </p:nvSpPr>
        <p:spPr bwMode="auto">
          <a:xfrm>
            <a:off x="2838450" y="4254500"/>
            <a:ext cx="22177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WHERE STATUS &lt; 50</a:t>
            </a:r>
          </a:p>
          <a:p>
            <a:pPr algn="l" hangingPunct="0"/>
            <a:endParaRPr lang="en-US" altLang="zh-TW" b="1">
              <a:latin typeface="Times New Roman" pitchFamily="18" charset="0"/>
              <a:ea typeface="新細明體" pitchFamily="18" charset="-120"/>
            </a:endParaRPr>
          </a:p>
        </p:txBody>
      </p:sp>
      <p:sp>
        <p:nvSpPr>
          <p:cNvPr id="21515" name="Rectangle 13"/>
          <p:cNvSpPr>
            <a:spLocks noChangeArrowheads="1"/>
          </p:cNvSpPr>
          <p:nvPr/>
        </p:nvSpPr>
        <p:spPr bwMode="auto">
          <a:xfrm>
            <a:off x="2649538" y="4584700"/>
            <a:ext cx="2959100" cy="292100"/>
          </a:xfrm>
          <a:prstGeom prst="rect">
            <a:avLst/>
          </a:prstGeom>
          <a:solidFill>
            <a:srgbClr val="FFC5C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 AND  CITY  = ' LONDON'</a:t>
            </a:r>
          </a:p>
        </p:txBody>
      </p:sp>
      <p:sp>
        <p:nvSpPr>
          <p:cNvPr id="21516" name="Rectangle 14"/>
          <p:cNvSpPr>
            <a:spLocks noChangeArrowheads="1"/>
          </p:cNvSpPr>
          <p:nvPr/>
        </p:nvSpPr>
        <p:spPr bwMode="auto">
          <a:xfrm>
            <a:off x="4229100" y="3238500"/>
            <a:ext cx="2435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converted by Bind </a:t>
            </a:r>
            <a:r>
              <a:rPr lang="en-US" altLang="zh-TW" sz="1400">
                <a:latin typeface="Times New Roman" pitchFamily="18" charset="0"/>
                <a:ea typeface="新細明體" pitchFamily="18" charset="-120"/>
              </a:rPr>
              <a:t>(ref. p. 2-7)</a:t>
            </a:r>
          </a:p>
        </p:txBody>
      </p:sp>
      <p:sp useBgFill="1">
        <p:nvSpPr>
          <p:cNvPr id="21517" name="AutoShape 15"/>
          <p:cNvSpPr>
            <a:spLocks noChangeArrowheads="1"/>
          </p:cNvSpPr>
          <p:nvPr/>
        </p:nvSpPr>
        <p:spPr bwMode="auto">
          <a:xfrm rot="16200000" flipH="1">
            <a:off x="3887788" y="3251200"/>
            <a:ext cx="254000" cy="292100"/>
          </a:xfrm>
          <a:prstGeom prst="rightArrow">
            <a:avLst>
              <a:gd name="adj1" fmla="val 50000"/>
              <a:gd name="adj2" fmla="val 50005"/>
            </a:avLst>
          </a:prstGeom>
          <a:ln w="12700">
            <a:solidFill>
              <a:schemeClr val="tx1"/>
            </a:solidFill>
            <a:miter lim="800000"/>
            <a:headEnd/>
            <a:tailEnd/>
          </a:ln>
          <a:effectLst>
            <a:outerShdw dist="71842" dir="2700000" algn="ctr" rotWithShape="0">
              <a:schemeClr val="bg2"/>
            </a:outerShdw>
          </a:effectLst>
        </p:spPr>
        <p:txBody>
          <a:bodyPr wrap="none" anchor="ctr"/>
          <a:lstStyle/>
          <a:p>
            <a:endParaRPr lang="zh-TW" altLang="en-US"/>
          </a:p>
        </p:txBody>
      </p:sp>
      <p:sp>
        <p:nvSpPr>
          <p:cNvPr id="21518" name="Rectangle 16"/>
          <p:cNvSpPr>
            <a:spLocks noChangeArrowheads="1"/>
          </p:cNvSpPr>
          <p:nvPr/>
        </p:nvSpPr>
        <p:spPr bwMode="auto">
          <a:xfrm>
            <a:off x="2689225" y="4076700"/>
            <a:ext cx="2127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 </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t>Views: </a:t>
            </a:r>
            <a:r>
              <a:rPr lang="en-US" altLang="zh-TW" sz="3200" smtClean="0"/>
              <a:t>Advantages</a:t>
            </a:r>
            <a:r>
              <a:rPr lang="en-US" altLang="zh-TW" smtClean="0"/>
              <a:t> </a:t>
            </a:r>
          </a:p>
        </p:txBody>
      </p:sp>
      <p:sp>
        <p:nvSpPr>
          <p:cNvPr id="22531" name="Rectangle 3"/>
          <p:cNvSpPr>
            <a:spLocks noGrp="1" noChangeArrowheads="1"/>
          </p:cNvSpPr>
          <p:nvPr>
            <p:ph type="body" idx="1"/>
          </p:nvPr>
        </p:nvSpPr>
        <p:spPr>
          <a:xfrm>
            <a:off x="609600" y="1295400"/>
            <a:ext cx="8229600" cy="3200400"/>
          </a:xfrm>
        </p:spPr>
        <p:txBody>
          <a:bodyPr/>
          <a:lstStyle/>
          <a:p>
            <a:pPr lvl="1" eaLnBrk="1" hangingPunct="1">
              <a:lnSpc>
                <a:spcPct val="90000"/>
              </a:lnSpc>
            </a:pPr>
            <a:r>
              <a:rPr lang="en-US" altLang="zh-TW" b="1" smtClean="0"/>
              <a:t>Advantages of views</a:t>
            </a:r>
            <a:r>
              <a:rPr lang="en-US" altLang="zh-TW" sz="1800" smtClean="0"/>
              <a:t>:</a:t>
            </a:r>
          </a:p>
          <a:p>
            <a:pPr lvl="2" eaLnBrk="1" hangingPunct="1">
              <a:lnSpc>
                <a:spcPct val="90000"/>
              </a:lnSpc>
              <a:buFontTx/>
              <a:buNone/>
            </a:pPr>
            <a:r>
              <a:rPr lang="en-US" altLang="zh-TW" sz="1800" smtClean="0"/>
              <a:t>(1) </a:t>
            </a:r>
            <a:r>
              <a:rPr lang="en-US" altLang="zh-TW" sz="1800" smtClean="0">
                <a:solidFill>
                  <a:schemeClr val="hlink"/>
                </a:solidFill>
              </a:rPr>
              <a:t> </a:t>
            </a:r>
            <a:r>
              <a:rPr lang="en-US" altLang="zh-TW" sz="1800" b="1" smtClean="0"/>
              <a:t>Provide logical data independence :</a:t>
            </a:r>
            <a:endParaRPr lang="en-US" altLang="zh-TW" sz="2400" b="1" smtClean="0"/>
          </a:p>
          <a:p>
            <a:pPr marL="1333500" lvl="3" indent="0" eaLnBrk="1" hangingPunct="1">
              <a:lnSpc>
                <a:spcPct val="90000"/>
              </a:lnSpc>
              <a:buFontTx/>
              <a:buNone/>
            </a:pPr>
            <a:r>
              <a:rPr lang="en-US" altLang="zh-TW" sz="1800" b="1" smtClean="0"/>
              <a:t>Logical data independence</a:t>
            </a:r>
            <a:r>
              <a:rPr lang="en-US" altLang="zh-TW" sz="1800" smtClean="0"/>
              <a:t> (e.g. Relation): users and user programs are not  dependent on </a:t>
            </a:r>
            <a:r>
              <a:rPr lang="en-US" altLang="zh-TW" sz="1800" u="sng" smtClean="0"/>
              <a:t>logical structure</a:t>
            </a:r>
            <a:r>
              <a:rPr lang="en-US" altLang="zh-TW" sz="1800" smtClean="0"/>
              <a:t> of  the database. </a:t>
            </a:r>
          </a:p>
          <a:p>
            <a:pPr marL="1333500" lvl="3" indent="0" eaLnBrk="1" hangingPunct="1">
              <a:lnSpc>
                <a:spcPct val="90000"/>
              </a:lnSpc>
              <a:buFontTx/>
              <a:buNone/>
            </a:pPr>
            <a:r>
              <a:rPr lang="en-US" altLang="zh-TW" sz="1800" smtClean="0"/>
              <a:t>Two aspects of logical data independence : Growth and restructuring. </a:t>
            </a:r>
          </a:p>
          <a:p>
            <a:pPr marL="1998663" lvl="4" indent="-474663" eaLnBrk="1" hangingPunct="1">
              <a:lnSpc>
                <a:spcPct val="90000"/>
              </a:lnSpc>
              <a:buFontTx/>
              <a:buNone/>
            </a:pPr>
            <a:r>
              <a:rPr lang="en-US" altLang="zh-TW" sz="1800" smtClean="0"/>
              <a:t>(v.s. </a:t>
            </a:r>
            <a:r>
              <a:rPr lang="en-US" altLang="zh-TW" sz="1800" b="1" smtClean="0"/>
              <a:t>Physical data independence</a:t>
            </a:r>
            <a:r>
              <a:rPr lang="en-US" altLang="zh-TW" sz="1800" smtClean="0"/>
              <a:t> (e.g. B-tree): users and user programs are not dependent on </a:t>
            </a:r>
            <a:r>
              <a:rPr lang="en-US" altLang="zh-TW" sz="1800" u="sng" smtClean="0"/>
              <a:t>physical structure</a:t>
            </a:r>
            <a:r>
              <a:rPr lang="en-US" altLang="zh-TW" sz="1800" smtClean="0"/>
              <a:t> of the stored database.)</a:t>
            </a:r>
          </a:p>
          <a:p>
            <a:pPr lvl="2" eaLnBrk="1" hangingPunct="1">
              <a:lnSpc>
                <a:spcPct val="90000"/>
              </a:lnSpc>
              <a:buFontTx/>
              <a:buNone/>
            </a:pPr>
            <a:r>
              <a:rPr lang="en-US" altLang="zh-TW" sz="1800" smtClean="0"/>
              <a:t>(2)  </a:t>
            </a:r>
            <a:r>
              <a:rPr lang="en-US" altLang="zh-TW" sz="1800" b="1" smtClean="0"/>
              <a:t>Allow same data to be seen by different users in different ways.</a:t>
            </a:r>
          </a:p>
          <a:p>
            <a:pPr lvl="2" eaLnBrk="1" hangingPunct="1">
              <a:lnSpc>
                <a:spcPct val="90000"/>
              </a:lnSpc>
              <a:buFontTx/>
              <a:buNone/>
            </a:pPr>
            <a:r>
              <a:rPr lang="en-US" altLang="zh-TW" sz="1800" smtClean="0"/>
              <a:t>(3)  </a:t>
            </a:r>
            <a:r>
              <a:rPr lang="en-US" altLang="zh-TW" sz="1800" b="1" smtClean="0"/>
              <a:t>User perception is simplified.</a:t>
            </a:r>
            <a:endParaRPr lang="en-US" altLang="zh-TW" sz="1800" smtClean="0"/>
          </a:p>
          <a:p>
            <a:pPr lvl="2" eaLnBrk="1" hangingPunct="1">
              <a:lnSpc>
                <a:spcPct val="90000"/>
              </a:lnSpc>
              <a:buFontTx/>
              <a:buNone/>
            </a:pPr>
            <a:r>
              <a:rPr lang="en-US" altLang="zh-TW" sz="1800" smtClean="0"/>
              <a:t>(4)  </a:t>
            </a:r>
            <a:r>
              <a:rPr lang="en-US" altLang="zh-TW" sz="1800" b="1" smtClean="0"/>
              <a:t>Automatic security is provided for hidden data</a:t>
            </a:r>
          </a:p>
        </p:txBody>
      </p:sp>
      <p:grpSp>
        <p:nvGrpSpPr>
          <p:cNvPr id="22532" name="Group 42"/>
          <p:cNvGrpSpPr>
            <a:grpSpLocks/>
          </p:cNvGrpSpPr>
          <p:nvPr/>
        </p:nvGrpSpPr>
        <p:grpSpPr bwMode="auto">
          <a:xfrm>
            <a:off x="1344613" y="4495800"/>
            <a:ext cx="6834187" cy="1685925"/>
            <a:chOff x="847" y="2832"/>
            <a:chExt cx="4305" cy="1062"/>
          </a:xfrm>
        </p:grpSpPr>
        <p:sp>
          <p:nvSpPr>
            <p:cNvPr id="22533" name="Rectangle 4"/>
            <p:cNvSpPr>
              <a:spLocks noChangeArrowheads="1"/>
            </p:cNvSpPr>
            <p:nvPr/>
          </p:nvSpPr>
          <p:spPr bwMode="auto">
            <a:xfrm>
              <a:off x="1501" y="2928"/>
              <a:ext cx="402" cy="1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View 1</a:t>
              </a:r>
            </a:p>
          </p:txBody>
        </p:sp>
        <p:sp>
          <p:nvSpPr>
            <p:cNvPr id="22534" name="Rectangle 5"/>
            <p:cNvSpPr>
              <a:spLocks noChangeArrowheads="1"/>
            </p:cNvSpPr>
            <p:nvPr/>
          </p:nvSpPr>
          <p:spPr bwMode="auto">
            <a:xfrm>
              <a:off x="1125" y="3282"/>
              <a:ext cx="416" cy="1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base T</a:t>
              </a:r>
              <a:r>
                <a:rPr lang="en-US" altLang="zh-TW" sz="1000">
                  <a:latin typeface="Times New Roman" pitchFamily="18" charset="0"/>
                  <a:ea typeface="新細明體" pitchFamily="18" charset="-120"/>
                </a:rPr>
                <a:t>1</a:t>
              </a:r>
            </a:p>
          </p:txBody>
        </p:sp>
        <p:sp>
          <p:nvSpPr>
            <p:cNvPr id="22535" name="Rectangle 6"/>
            <p:cNvSpPr>
              <a:spLocks noChangeArrowheads="1"/>
            </p:cNvSpPr>
            <p:nvPr/>
          </p:nvSpPr>
          <p:spPr bwMode="auto">
            <a:xfrm>
              <a:off x="1851" y="3306"/>
              <a:ext cx="416" cy="1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base T</a:t>
              </a:r>
              <a:r>
                <a:rPr lang="en-US" altLang="zh-TW" sz="1000">
                  <a:latin typeface="Times New Roman" pitchFamily="18" charset="0"/>
                  <a:ea typeface="新細明體" pitchFamily="18" charset="-120"/>
                </a:rPr>
                <a:t>2</a:t>
              </a:r>
            </a:p>
          </p:txBody>
        </p:sp>
        <p:sp>
          <p:nvSpPr>
            <p:cNvPr id="22536" name="Rectangle 7"/>
            <p:cNvSpPr>
              <a:spLocks noChangeArrowheads="1"/>
            </p:cNvSpPr>
            <p:nvPr/>
          </p:nvSpPr>
          <p:spPr bwMode="auto">
            <a:xfrm>
              <a:off x="847" y="3615"/>
              <a:ext cx="684"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    1-&gt;1-&gt;1-&gt;...</a:t>
              </a:r>
            </a:p>
          </p:txBody>
        </p:sp>
        <p:sp>
          <p:nvSpPr>
            <p:cNvPr id="22537" name="Line 8"/>
            <p:cNvSpPr>
              <a:spLocks noChangeShapeType="1"/>
            </p:cNvSpPr>
            <p:nvPr/>
          </p:nvSpPr>
          <p:spPr bwMode="auto">
            <a:xfrm>
              <a:off x="977" y="3603"/>
              <a:ext cx="5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38" name="Line 9"/>
            <p:cNvSpPr>
              <a:spLocks noChangeShapeType="1"/>
            </p:cNvSpPr>
            <p:nvPr/>
          </p:nvSpPr>
          <p:spPr bwMode="auto">
            <a:xfrm>
              <a:off x="1481" y="3603"/>
              <a:ext cx="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39" name="Line 10"/>
            <p:cNvSpPr>
              <a:spLocks noChangeShapeType="1"/>
            </p:cNvSpPr>
            <p:nvPr/>
          </p:nvSpPr>
          <p:spPr bwMode="auto">
            <a:xfrm>
              <a:off x="986" y="3792"/>
              <a:ext cx="5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0" name="Arc 11"/>
            <p:cNvSpPr>
              <a:spLocks/>
            </p:cNvSpPr>
            <p:nvPr/>
          </p:nvSpPr>
          <p:spPr bwMode="auto">
            <a:xfrm>
              <a:off x="1536" y="3608"/>
              <a:ext cx="41" cy="104"/>
            </a:xfrm>
            <a:custGeom>
              <a:avLst/>
              <a:gdLst>
                <a:gd name="T0" fmla="*/ 0 w 21600"/>
                <a:gd name="T1" fmla="*/ 0 h 21594"/>
                <a:gd name="T2" fmla="*/ 0 w 21600"/>
                <a:gd name="T3" fmla="*/ 0 h 21594"/>
                <a:gd name="T4" fmla="*/ 0 w 21600"/>
                <a:gd name="T5" fmla="*/ 0 h 21594"/>
                <a:gd name="T6" fmla="*/ 0 60000 65536"/>
                <a:gd name="T7" fmla="*/ 0 60000 65536"/>
                <a:gd name="T8" fmla="*/ 0 60000 65536"/>
              </a:gdLst>
              <a:ahLst/>
              <a:cxnLst>
                <a:cxn ang="T6">
                  <a:pos x="T0" y="T1"/>
                </a:cxn>
                <a:cxn ang="T7">
                  <a:pos x="T2" y="T3"/>
                </a:cxn>
                <a:cxn ang="T8">
                  <a:pos x="T4" y="T5"/>
                </a:cxn>
              </a:cxnLst>
              <a:rect l="0" t="0" r="r" b="b"/>
              <a:pathLst>
                <a:path w="21600" h="21594" fill="none" extrusionOk="0">
                  <a:moveTo>
                    <a:pt x="0" y="21594"/>
                  </a:moveTo>
                  <a:cubicBezTo>
                    <a:pt x="0" y="9869"/>
                    <a:pt x="9352" y="286"/>
                    <a:pt x="21073" y="0"/>
                  </a:cubicBezTo>
                </a:path>
                <a:path w="21600" h="21594" stroke="0" extrusionOk="0">
                  <a:moveTo>
                    <a:pt x="0" y="21594"/>
                  </a:moveTo>
                  <a:cubicBezTo>
                    <a:pt x="0" y="9869"/>
                    <a:pt x="9352" y="286"/>
                    <a:pt x="21073" y="0"/>
                  </a:cubicBezTo>
                  <a:lnTo>
                    <a:pt x="21600" y="21594"/>
                  </a:lnTo>
                  <a:lnTo>
                    <a:pt x="0" y="21594"/>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1" name="Arc 12"/>
            <p:cNvSpPr>
              <a:spLocks/>
            </p:cNvSpPr>
            <p:nvPr/>
          </p:nvSpPr>
          <p:spPr bwMode="auto">
            <a:xfrm>
              <a:off x="1536" y="3693"/>
              <a:ext cx="41" cy="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2" name="Arc 13"/>
            <p:cNvSpPr>
              <a:spLocks/>
            </p:cNvSpPr>
            <p:nvPr/>
          </p:nvSpPr>
          <p:spPr bwMode="auto">
            <a:xfrm>
              <a:off x="939" y="3605"/>
              <a:ext cx="41" cy="104"/>
            </a:xfrm>
            <a:custGeom>
              <a:avLst/>
              <a:gdLst>
                <a:gd name="T0" fmla="*/ 0 w 21600"/>
                <a:gd name="T1" fmla="*/ 0 h 21594"/>
                <a:gd name="T2" fmla="*/ 0 w 21600"/>
                <a:gd name="T3" fmla="*/ 0 h 21594"/>
                <a:gd name="T4" fmla="*/ 0 w 21600"/>
                <a:gd name="T5" fmla="*/ 0 h 21594"/>
                <a:gd name="T6" fmla="*/ 0 60000 65536"/>
                <a:gd name="T7" fmla="*/ 0 60000 65536"/>
                <a:gd name="T8" fmla="*/ 0 60000 65536"/>
              </a:gdLst>
              <a:ahLst/>
              <a:cxnLst>
                <a:cxn ang="T6">
                  <a:pos x="T0" y="T1"/>
                </a:cxn>
                <a:cxn ang="T7">
                  <a:pos x="T2" y="T3"/>
                </a:cxn>
                <a:cxn ang="T8">
                  <a:pos x="T4" y="T5"/>
                </a:cxn>
              </a:cxnLst>
              <a:rect l="0" t="0" r="r" b="b"/>
              <a:pathLst>
                <a:path w="21600" h="21594" fill="none" extrusionOk="0">
                  <a:moveTo>
                    <a:pt x="0" y="21594"/>
                  </a:moveTo>
                  <a:cubicBezTo>
                    <a:pt x="0" y="9869"/>
                    <a:pt x="9352" y="286"/>
                    <a:pt x="21073" y="0"/>
                  </a:cubicBezTo>
                </a:path>
                <a:path w="21600" h="21594" stroke="0" extrusionOk="0">
                  <a:moveTo>
                    <a:pt x="0" y="21594"/>
                  </a:moveTo>
                  <a:cubicBezTo>
                    <a:pt x="0" y="9869"/>
                    <a:pt x="9352" y="286"/>
                    <a:pt x="21073" y="0"/>
                  </a:cubicBezTo>
                  <a:lnTo>
                    <a:pt x="21600" y="21594"/>
                  </a:lnTo>
                  <a:lnTo>
                    <a:pt x="0" y="21594"/>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3" name="Arc 14"/>
            <p:cNvSpPr>
              <a:spLocks/>
            </p:cNvSpPr>
            <p:nvPr/>
          </p:nvSpPr>
          <p:spPr bwMode="auto">
            <a:xfrm>
              <a:off x="939" y="3681"/>
              <a:ext cx="41" cy="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4" name="Rectangle 15"/>
            <p:cNvSpPr>
              <a:spLocks noChangeArrowheads="1"/>
            </p:cNvSpPr>
            <p:nvPr/>
          </p:nvSpPr>
          <p:spPr bwMode="auto">
            <a:xfrm>
              <a:off x="1690" y="3621"/>
              <a:ext cx="684"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    1-&gt;1-&gt;1-&gt;...</a:t>
              </a:r>
            </a:p>
          </p:txBody>
        </p:sp>
        <p:sp>
          <p:nvSpPr>
            <p:cNvPr id="22545" name="Line 16"/>
            <p:cNvSpPr>
              <a:spLocks noChangeShapeType="1"/>
            </p:cNvSpPr>
            <p:nvPr/>
          </p:nvSpPr>
          <p:spPr bwMode="auto">
            <a:xfrm>
              <a:off x="1811" y="3789"/>
              <a:ext cx="5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6" name="Line 17"/>
            <p:cNvSpPr>
              <a:spLocks noChangeShapeType="1"/>
            </p:cNvSpPr>
            <p:nvPr/>
          </p:nvSpPr>
          <p:spPr bwMode="auto">
            <a:xfrm>
              <a:off x="1811" y="3591"/>
              <a:ext cx="5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7" name="Arc 18"/>
            <p:cNvSpPr>
              <a:spLocks/>
            </p:cNvSpPr>
            <p:nvPr/>
          </p:nvSpPr>
          <p:spPr bwMode="auto">
            <a:xfrm>
              <a:off x="1782" y="3687"/>
              <a:ext cx="41" cy="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8" name="Arc 19"/>
            <p:cNvSpPr>
              <a:spLocks/>
            </p:cNvSpPr>
            <p:nvPr/>
          </p:nvSpPr>
          <p:spPr bwMode="auto">
            <a:xfrm>
              <a:off x="1782" y="3602"/>
              <a:ext cx="41" cy="104"/>
            </a:xfrm>
            <a:custGeom>
              <a:avLst/>
              <a:gdLst>
                <a:gd name="T0" fmla="*/ 0 w 21600"/>
                <a:gd name="T1" fmla="*/ 0 h 21594"/>
                <a:gd name="T2" fmla="*/ 0 w 21600"/>
                <a:gd name="T3" fmla="*/ 0 h 21594"/>
                <a:gd name="T4" fmla="*/ 0 w 21600"/>
                <a:gd name="T5" fmla="*/ 0 h 21594"/>
                <a:gd name="T6" fmla="*/ 0 60000 65536"/>
                <a:gd name="T7" fmla="*/ 0 60000 65536"/>
                <a:gd name="T8" fmla="*/ 0 60000 65536"/>
              </a:gdLst>
              <a:ahLst/>
              <a:cxnLst>
                <a:cxn ang="T6">
                  <a:pos x="T0" y="T1"/>
                </a:cxn>
                <a:cxn ang="T7">
                  <a:pos x="T2" y="T3"/>
                </a:cxn>
                <a:cxn ang="T8">
                  <a:pos x="T4" y="T5"/>
                </a:cxn>
              </a:cxnLst>
              <a:rect l="0" t="0" r="r" b="b"/>
              <a:pathLst>
                <a:path w="21600" h="21594" fill="none" extrusionOk="0">
                  <a:moveTo>
                    <a:pt x="0" y="21594"/>
                  </a:moveTo>
                  <a:cubicBezTo>
                    <a:pt x="0" y="9869"/>
                    <a:pt x="9352" y="286"/>
                    <a:pt x="21073" y="0"/>
                  </a:cubicBezTo>
                </a:path>
                <a:path w="21600" h="21594" stroke="0" extrusionOk="0">
                  <a:moveTo>
                    <a:pt x="0" y="21594"/>
                  </a:moveTo>
                  <a:cubicBezTo>
                    <a:pt x="0" y="9869"/>
                    <a:pt x="9352" y="286"/>
                    <a:pt x="21073" y="0"/>
                  </a:cubicBezTo>
                  <a:lnTo>
                    <a:pt x="21600" y="21594"/>
                  </a:lnTo>
                  <a:lnTo>
                    <a:pt x="0" y="21594"/>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49" name="Arc 20"/>
            <p:cNvSpPr>
              <a:spLocks/>
            </p:cNvSpPr>
            <p:nvPr/>
          </p:nvSpPr>
          <p:spPr bwMode="auto">
            <a:xfrm>
              <a:off x="2379" y="3605"/>
              <a:ext cx="41" cy="104"/>
            </a:xfrm>
            <a:custGeom>
              <a:avLst/>
              <a:gdLst>
                <a:gd name="T0" fmla="*/ 0 w 21600"/>
                <a:gd name="T1" fmla="*/ 0 h 21594"/>
                <a:gd name="T2" fmla="*/ 0 w 21600"/>
                <a:gd name="T3" fmla="*/ 0 h 21594"/>
                <a:gd name="T4" fmla="*/ 0 w 21600"/>
                <a:gd name="T5" fmla="*/ 0 h 21594"/>
                <a:gd name="T6" fmla="*/ 0 60000 65536"/>
                <a:gd name="T7" fmla="*/ 0 60000 65536"/>
                <a:gd name="T8" fmla="*/ 0 60000 65536"/>
              </a:gdLst>
              <a:ahLst/>
              <a:cxnLst>
                <a:cxn ang="T6">
                  <a:pos x="T0" y="T1"/>
                </a:cxn>
                <a:cxn ang="T7">
                  <a:pos x="T2" y="T3"/>
                </a:cxn>
                <a:cxn ang="T8">
                  <a:pos x="T4" y="T5"/>
                </a:cxn>
              </a:cxnLst>
              <a:rect l="0" t="0" r="r" b="b"/>
              <a:pathLst>
                <a:path w="21600" h="21594" fill="none" extrusionOk="0">
                  <a:moveTo>
                    <a:pt x="0" y="21594"/>
                  </a:moveTo>
                  <a:cubicBezTo>
                    <a:pt x="0" y="9869"/>
                    <a:pt x="9352" y="286"/>
                    <a:pt x="21073" y="0"/>
                  </a:cubicBezTo>
                </a:path>
                <a:path w="21600" h="21594" stroke="0" extrusionOk="0">
                  <a:moveTo>
                    <a:pt x="0" y="21594"/>
                  </a:moveTo>
                  <a:cubicBezTo>
                    <a:pt x="0" y="9869"/>
                    <a:pt x="9352" y="286"/>
                    <a:pt x="21073" y="0"/>
                  </a:cubicBezTo>
                  <a:lnTo>
                    <a:pt x="21600" y="21594"/>
                  </a:lnTo>
                  <a:lnTo>
                    <a:pt x="0" y="21594"/>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0" name="Arc 21"/>
            <p:cNvSpPr>
              <a:spLocks/>
            </p:cNvSpPr>
            <p:nvPr/>
          </p:nvSpPr>
          <p:spPr bwMode="auto">
            <a:xfrm>
              <a:off x="2379" y="3690"/>
              <a:ext cx="41" cy="9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1" name="Line 22"/>
            <p:cNvSpPr>
              <a:spLocks noChangeShapeType="1"/>
            </p:cNvSpPr>
            <p:nvPr/>
          </p:nvSpPr>
          <p:spPr bwMode="auto">
            <a:xfrm flipH="1">
              <a:off x="1338" y="3120"/>
              <a:ext cx="307" cy="15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2" name="Line 23"/>
            <p:cNvSpPr>
              <a:spLocks noChangeShapeType="1"/>
            </p:cNvSpPr>
            <p:nvPr/>
          </p:nvSpPr>
          <p:spPr bwMode="auto">
            <a:xfrm>
              <a:off x="1789" y="3120"/>
              <a:ext cx="269" cy="17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3" name="Line 24"/>
            <p:cNvSpPr>
              <a:spLocks noChangeShapeType="1"/>
            </p:cNvSpPr>
            <p:nvPr/>
          </p:nvSpPr>
          <p:spPr bwMode="auto">
            <a:xfrm flipH="1">
              <a:off x="1257" y="3463"/>
              <a:ext cx="71" cy="1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4" name="Line 25"/>
            <p:cNvSpPr>
              <a:spLocks noChangeShapeType="1"/>
            </p:cNvSpPr>
            <p:nvPr/>
          </p:nvSpPr>
          <p:spPr bwMode="auto">
            <a:xfrm>
              <a:off x="1535" y="3693"/>
              <a:ext cx="23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5" name="Line 26"/>
            <p:cNvSpPr>
              <a:spLocks noChangeShapeType="1"/>
            </p:cNvSpPr>
            <p:nvPr/>
          </p:nvSpPr>
          <p:spPr bwMode="auto">
            <a:xfrm>
              <a:off x="2557" y="2880"/>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6" name="Line 27"/>
            <p:cNvSpPr>
              <a:spLocks noChangeShapeType="1"/>
            </p:cNvSpPr>
            <p:nvPr/>
          </p:nvSpPr>
          <p:spPr bwMode="auto">
            <a:xfrm>
              <a:off x="2605" y="2928"/>
              <a:ext cx="0"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7" name="Line 28"/>
            <p:cNvSpPr>
              <a:spLocks noChangeShapeType="1"/>
            </p:cNvSpPr>
            <p:nvPr/>
          </p:nvSpPr>
          <p:spPr bwMode="auto">
            <a:xfrm flipH="1">
              <a:off x="2557" y="3408"/>
              <a:ext cx="44" cy="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8" name="Line 29"/>
            <p:cNvSpPr>
              <a:spLocks noChangeShapeType="1"/>
            </p:cNvSpPr>
            <p:nvPr/>
          </p:nvSpPr>
          <p:spPr bwMode="auto">
            <a:xfrm>
              <a:off x="2552" y="3553"/>
              <a:ext cx="53" cy="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59" name="Line 30"/>
            <p:cNvSpPr>
              <a:spLocks noChangeShapeType="1"/>
            </p:cNvSpPr>
            <p:nvPr/>
          </p:nvSpPr>
          <p:spPr bwMode="auto">
            <a:xfrm>
              <a:off x="2605" y="3600"/>
              <a:ext cx="0" cy="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60" name="Line 31"/>
            <p:cNvSpPr>
              <a:spLocks noChangeShapeType="1"/>
            </p:cNvSpPr>
            <p:nvPr/>
          </p:nvSpPr>
          <p:spPr bwMode="auto">
            <a:xfrm flipH="1">
              <a:off x="2544" y="3769"/>
              <a:ext cx="53" cy="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61" name="Rectangle 32"/>
            <p:cNvSpPr>
              <a:spLocks noChangeArrowheads="1"/>
            </p:cNvSpPr>
            <p:nvPr/>
          </p:nvSpPr>
          <p:spPr bwMode="auto">
            <a:xfrm>
              <a:off x="2695" y="3120"/>
              <a:ext cx="7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Logical Structure</a:t>
              </a:r>
            </a:p>
          </p:txBody>
        </p:sp>
        <p:sp>
          <p:nvSpPr>
            <p:cNvPr id="22562" name="Rectangle 33"/>
            <p:cNvSpPr>
              <a:spLocks noChangeArrowheads="1"/>
            </p:cNvSpPr>
            <p:nvPr/>
          </p:nvSpPr>
          <p:spPr bwMode="auto">
            <a:xfrm>
              <a:off x="2697" y="3588"/>
              <a:ext cx="817"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Physical Structure</a:t>
              </a:r>
            </a:p>
          </p:txBody>
        </p:sp>
        <p:sp>
          <p:nvSpPr>
            <p:cNvPr id="22563" name="Rectangle 34"/>
            <p:cNvSpPr>
              <a:spLocks noChangeArrowheads="1"/>
            </p:cNvSpPr>
            <p:nvPr/>
          </p:nvSpPr>
          <p:spPr bwMode="auto">
            <a:xfrm>
              <a:off x="2833" y="3723"/>
              <a:ext cx="45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200">
                  <a:latin typeface="Times New Roman" pitchFamily="18" charset="0"/>
                  <a:ea typeface="新細明體" pitchFamily="18" charset="-120"/>
                </a:rPr>
                <a:t>(storage)</a:t>
              </a:r>
            </a:p>
          </p:txBody>
        </p:sp>
        <p:sp>
          <p:nvSpPr>
            <p:cNvPr id="22564" name="Line 35"/>
            <p:cNvSpPr>
              <a:spLocks noChangeShapeType="1"/>
            </p:cNvSpPr>
            <p:nvPr/>
          </p:nvSpPr>
          <p:spPr bwMode="auto">
            <a:xfrm flipV="1">
              <a:off x="2736" y="3504"/>
              <a:ext cx="75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65" name="Text Box 36"/>
            <p:cNvSpPr txBox="1">
              <a:spLocks noChangeArrowheads="1"/>
            </p:cNvSpPr>
            <p:nvPr/>
          </p:nvSpPr>
          <p:spPr bwMode="auto">
            <a:xfrm>
              <a:off x="2029" y="2928"/>
              <a:ext cx="432"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200">
                  <a:latin typeface="Times New Roman" pitchFamily="18" charset="0"/>
                  <a:ea typeface="新細明體" pitchFamily="18" charset="-120"/>
                </a:rPr>
                <a:t>View 2</a:t>
              </a:r>
              <a:endParaRPr lang="en-US" altLang="zh-TW" sz="1400">
                <a:latin typeface="Times New Roman" pitchFamily="18" charset="0"/>
                <a:ea typeface="新細明體" pitchFamily="18" charset="-120"/>
              </a:endParaRPr>
            </a:p>
          </p:txBody>
        </p:sp>
        <p:sp>
          <p:nvSpPr>
            <p:cNvPr id="22566" name="Line 37"/>
            <p:cNvSpPr>
              <a:spLocks noChangeShapeType="1"/>
            </p:cNvSpPr>
            <p:nvPr/>
          </p:nvSpPr>
          <p:spPr bwMode="auto">
            <a:xfrm flipH="1">
              <a:off x="2125" y="3120"/>
              <a:ext cx="192"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67" name="Rectangle 39"/>
            <p:cNvSpPr>
              <a:spLocks noChangeArrowheads="1"/>
            </p:cNvSpPr>
            <p:nvPr/>
          </p:nvSpPr>
          <p:spPr bwMode="auto">
            <a:xfrm>
              <a:off x="3512" y="3390"/>
              <a:ext cx="162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b="1">
                  <a:latin typeface="Times New Roman" pitchFamily="18" charset="0"/>
                  <a:ea typeface="新細明體" pitchFamily="18" charset="-120"/>
                </a:rPr>
                <a:t>Physical data independence</a:t>
              </a:r>
            </a:p>
          </p:txBody>
        </p:sp>
        <p:sp>
          <p:nvSpPr>
            <p:cNvPr id="22568" name="Line 40"/>
            <p:cNvSpPr>
              <a:spLocks noChangeShapeType="1"/>
            </p:cNvSpPr>
            <p:nvPr/>
          </p:nvSpPr>
          <p:spPr bwMode="auto">
            <a:xfrm flipV="1">
              <a:off x="2736" y="2928"/>
              <a:ext cx="75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569" name="Rectangle 41"/>
            <p:cNvSpPr>
              <a:spLocks noChangeArrowheads="1"/>
            </p:cNvSpPr>
            <p:nvPr/>
          </p:nvSpPr>
          <p:spPr bwMode="auto">
            <a:xfrm>
              <a:off x="3408" y="2832"/>
              <a:ext cx="17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b="1">
                  <a:latin typeface="Times New Roman" pitchFamily="18" charset="0"/>
                  <a:ea typeface="新細明體" pitchFamily="18" charset="-120"/>
                </a:rPr>
                <a:t>Logical data independence</a:t>
              </a: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TW" smtClean="0">
                <a:solidFill>
                  <a:schemeClr val="tx1"/>
                </a:solidFill>
                <a:ea typeface="新細明體" pitchFamily="18" charset="-120"/>
              </a:rPr>
              <a:t>Outline of Unit 2</a:t>
            </a:r>
          </a:p>
        </p:txBody>
      </p:sp>
      <p:sp>
        <p:nvSpPr>
          <p:cNvPr id="5123" name="Rectangle 3"/>
          <p:cNvSpPr>
            <a:spLocks noGrp="1" noChangeArrowheads="1"/>
          </p:cNvSpPr>
          <p:nvPr>
            <p:ph type="body" idx="1"/>
          </p:nvPr>
        </p:nvSpPr>
        <p:spPr>
          <a:xfrm>
            <a:off x="1187624" y="1524000"/>
            <a:ext cx="7041976" cy="3886200"/>
          </a:xfrm>
        </p:spPr>
        <p:txBody>
          <a:bodyPr/>
          <a:lstStyle/>
          <a:p>
            <a:pPr eaLnBrk="1" hangingPunct="1">
              <a:buFont typeface="Wingdings" pitchFamily="2" charset="2"/>
              <a:buNone/>
            </a:pPr>
            <a:r>
              <a:rPr lang="en-US" altLang="zh-TW" dirty="0" smtClean="0"/>
              <a:t>2.1 Overview DB2</a:t>
            </a:r>
          </a:p>
          <a:p>
            <a:pPr eaLnBrk="1" hangingPunct="1">
              <a:buFont typeface="Wingdings" pitchFamily="2" charset="2"/>
              <a:buNone/>
            </a:pPr>
            <a:r>
              <a:rPr lang="en-US" altLang="zh-TW" dirty="0" smtClean="0"/>
              <a:t>2.2 Data Definition</a:t>
            </a:r>
          </a:p>
          <a:p>
            <a:pPr eaLnBrk="1" hangingPunct="1">
              <a:buFont typeface="Wingdings" pitchFamily="2" charset="2"/>
              <a:buNone/>
            </a:pPr>
            <a:r>
              <a:rPr lang="en-US" altLang="zh-TW" dirty="0" smtClean="0"/>
              <a:t>2.3 Data Manipulation</a:t>
            </a:r>
          </a:p>
          <a:p>
            <a:pPr eaLnBrk="1" hangingPunct="1">
              <a:buFont typeface="Wingdings" pitchFamily="2" charset="2"/>
              <a:buNone/>
            </a:pPr>
            <a:r>
              <a:rPr lang="en-US" altLang="zh-TW" dirty="0" smtClean="0"/>
              <a:t>2.4 The System Catalog</a:t>
            </a:r>
          </a:p>
          <a:p>
            <a:pPr eaLnBrk="1" hangingPunct="1">
              <a:buFont typeface="Wingdings" pitchFamily="2" charset="2"/>
              <a:buNone/>
            </a:pPr>
            <a:r>
              <a:rPr lang="en-US" altLang="zh-TW" dirty="0" smtClean="0"/>
              <a:t>2.5 Embedded SQL</a:t>
            </a:r>
          </a:p>
          <a:p>
            <a:pPr eaLnBrk="1" hangingPunct="1">
              <a:buFont typeface="Wingdings" pitchFamily="2" charset="2"/>
              <a:buNone/>
            </a:pPr>
            <a:r>
              <a:rPr lang="en-US" altLang="zh-TW" dirty="0" smtClean="0"/>
              <a:t>2.6 </a:t>
            </a:r>
            <a:r>
              <a:rPr lang="zh-TW" altLang="en-US" dirty="0" smtClean="0"/>
              <a:t>實作範例</a:t>
            </a:r>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225251"/>
            <a:ext cx="4283968" cy="279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743200"/>
            <a:ext cx="7772400" cy="1066800"/>
          </a:xfrm>
        </p:spPr>
        <p:txBody>
          <a:bodyPr/>
          <a:lstStyle/>
          <a:p>
            <a:pPr eaLnBrk="1" hangingPunct="1"/>
            <a:r>
              <a:rPr lang="en-US" altLang="zh-TW" smtClean="0"/>
              <a:t>2.3 Data Manipulation</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20</a:t>
            </a:fld>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533400"/>
            <a:ext cx="7543800" cy="685800"/>
          </a:xfrm>
        </p:spPr>
        <p:txBody>
          <a:bodyPr/>
          <a:lstStyle/>
          <a:p>
            <a:pPr eaLnBrk="1" hangingPunct="1"/>
            <a:r>
              <a:rPr lang="en-US" altLang="zh-TW" sz="4000" smtClean="0"/>
              <a:t>DML of SQL </a:t>
            </a:r>
          </a:p>
        </p:txBody>
      </p:sp>
      <p:sp>
        <p:nvSpPr>
          <p:cNvPr id="24579" name="Rectangle 3"/>
          <p:cNvSpPr>
            <a:spLocks noGrp="1" noChangeArrowheads="1"/>
          </p:cNvSpPr>
          <p:nvPr>
            <p:ph type="body" idx="1"/>
          </p:nvPr>
        </p:nvSpPr>
        <p:spPr>
          <a:xfrm>
            <a:off x="2971800" y="1447800"/>
            <a:ext cx="3886200" cy="4648200"/>
          </a:xfrm>
        </p:spPr>
        <p:txBody>
          <a:bodyPr wrap="none" tIns="154800"/>
          <a:lstStyle/>
          <a:p>
            <a:pPr eaLnBrk="1" hangingPunct="1">
              <a:lnSpc>
                <a:spcPct val="60000"/>
              </a:lnSpc>
            </a:pPr>
            <a:r>
              <a:rPr lang="en-US" altLang="zh-TW" sz="2400" b="1" smtClean="0"/>
              <a:t>Retrieval Operation</a:t>
            </a:r>
            <a:endParaRPr lang="en-US" altLang="zh-TW" sz="2400" smtClean="0"/>
          </a:p>
          <a:p>
            <a:pPr lvl="1" eaLnBrk="1" hangingPunct="1">
              <a:lnSpc>
                <a:spcPct val="60000"/>
              </a:lnSpc>
            </a:pPr>
            <a:r>
              <a:rPr lang="en-US" altLang="zh-TW" sz="2000" smtClean="0"/>
              <a:t>SELECT</a:t>
            </a:r>
          </a:p>
          <a:p>
            <a:pPr eaLnBrk="1" hangingPunct="1">
              <a:lnSpc>
                <a:spcPct val="60000"/>
              </a:lnSpc>
            </a:pPr>
            <a:r>
              <a:rPr lang="en-US" altLang="zh-TW" sz="2400" b="1" smtClean="0"/>
              <a:t>Update Operation</a:t>
            </a:r>
            <a:endParaRPr lang="en-US" altLang="zh-TW" sz="2400" smtClean="0"/>
          </a:p>
          <a:p>
            <a:pPr lvl="1" eaLnBrk="1" hangingPunct="1">
              <a:lnSpc>
                <a:spcPct val="60000"/>
              </a:lnSpc>
            </a:pPr>
            <a:r>
              <a:rPr lang="en-US" altLang="zh-TW" sz="2000" smtClean="0"/>
              <a:t>UPDATE</a:t>
            </a:r>
          </a:p>
          <a:p>
            <a:pPr lvl="1" eaLnBrk="1" hangingPunct="1">
              <a:lnSpc>
                <a:spcPct val="60000"/>
              </a:lnSpc>
            </a:pPr>
            <a:r>
              <a:rPr lang="en-US" altLang="zh-TW" sz="2000" smtClean="0"/>
              <a:t>DELETE</a:t>
            </a:r>
          </a:p>
          <a:p>
            <a:pPr lvl="1" eaLnBrk="1" hangingPunct="1">
              <a:lnSpc>
                <a:spcPct val="60000"/>
              </a:lnSpc>
            </a:pPr>
            <a:r>
              <a:rPr lang="en-US" altLang="zh-TW" sz="2000" smtClean="0"/>
              <a:t>INSERT</a:t>
            </a:r>
            <a:endParaRPr lang="en-US" altLang="zh-TW" smtClean="0"/>
          </a:p>
          <a:p>
            <a:pPr eaLnBrk="1" hangingPunct="1">
              <a:lnSpc>
                <a:spcPct val="60000"/>
              </a:lnSpc>
            </a:pPr>
            <a:r>
              <a:rPr lang="en-US" altLang="zh-TW" sz="2400" b="1" smtClean="0"/>
              <a:t>Expressions</a:t>
            </a:r>
            <a:endParaRPr lang="en-US" altLang="zh-TW" sz="2000" b="1" smtClean="0"/>
          </a:p>
          <a:p>
            <a:pPr lvl="1">
              <a:lnSpc>
                <a:spcPct val="60000"/>
              </a:lnSpc>
            </a:pPr>
            <a:r>
              <a:rPr lang="en-US" altLang="zh-TW" sz="2000" smtClean="0"/>
              <a:t>Table Expressions</a:t>
            </a:r>
            <a:endParaRPr lang="en-US" altLang="zh-TW" sz="2000" b="1" smtClean="0"/>
          </a:p>
          <a:p>
            <a:r>
              <a:rPr lang="en-US" altLang="zh-TW" sz="2400" b="1" smtClean="0"/>
              <a:t>Operations on View</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z="4000" smtClean="0"/>
              <a:t>Retrieval Operations</a:t>
            </a:r>
          </a:p>
        </p:txBody>
      </p:sp>
      <p:sp>
        <p:nvSpPr>
          <p:cNvPr id="25603" name="Rectangle 3"/>
          <p:cNvSpPr>
            <a:spLocks noGrp="1" noChangeArrowheads="1"/>
          </p:cNvSpPr>
          <p:nvPr>
            <p:ph type="body" idx="1"/>
          </p:nvPr>
        </p:nvSpPr>
        <p:spPr>
          <a:xfrm>
            <a:off x="685800" y="1447800"/>
            <a:ext cx="8382000" cy="4648200"/>
          </a:xfrm>
        </p:spPr>
        <p:txBody>
          <a:bodyPr/>
          <a:lstStyle/>
          <a:p>
            <a:pPr lvl="1" eaLnBrk="1" hangingPunct="1">
              <a:lnSpc>
                <a:spcPct val="70000"/>
              </a:lnSpc>
            </a:pPr>
            <a:r>
              <a:rPr lang="en-US" altLang="zh-TW" sz="1600" b="1" dirty="0" smtClean="0"/>
              <a:t>Get color and city for "non-Paris" parts with weight greater than ten.</a:t>
            </a:r>
            <a:r>
              <a:rPr lang="en-US" altLang="zh-TW" sz="1600" dirty="0" smtClean="0"/>
              <a:t> </a:t>
            </a:r>
          </a:p>
          <a:p>
            <a:pPr eaLnBrk="1" hangingPunct="1">
              <a:lnSpc>
                <a:spcPct val="70000"/>
              </a:lnSpc>
              <a:buClr>
                <a:schemeClr val="tx1"/>
              </a:buClr>
              <a:buFont typeface="Wingdings" pitchFamily="2" charset="2"/>
              <a:buNone/>
            </a:pPr>
            <a:r>
              <a:rPr lang="en-US" altLang="zh-TW" sz="1800" dirty="0" smtClean="0"/>
              <a:t>                    </a:t>
            </a:r>
            <a:r>
              <a:rPr lang="en-US" altLang="zh-TW" sz="1400" b="1" dirty="0" smtClean="0"/>
              <a:t>SELECT  P.COLOR,  P.CITY</a:t>
            </a:r>
          </a:p>
          <a:p>
            <a:pPr eaLnBrk="1" hangingPunct="1">
              <a:lnSpc>
                <a:spcPct val="70000"/>
              </a:lnSpc>
              <a:buClr>
                <a:schemeClr val="tx1"/>
              </a:buClr>
              <a:buFont typeface="Wingdings" pitchFamily="2" charset="2"/>
              <a:buNone/>
            </a:pPr>
            <a:r>
              <a:rPr lang="en-US" altLang="zh-TW" sz="1400" b="1" dirty="0" smtClean="0"/>
              <a:t>                          FROM     P</a:t>
            </a:r>
          </a:p>
          <a:p>
            <a:pPr eaLnBrk="1" hangingPunct="1">
              <a:lnSpc>
                <a:spcPct val="70000"/>
              </a:lnSpc>
              <a:buClr>
                <a:schemeClr val="tx1"/>
              </a:buClr>
              <a:buFont typeface="Wingdings" pitchFamily="2" charset="2"/>
              <a:buNone/>
            </a:pPr>
            <a:r>
              <a:rPr lang="en-US" altLang="zh-TW" sz="1400" b="1" dirty="0" smtClean="0"/>
              <a:t>                         WHERE  P.CITY &lt; &gt;  </a:t>
            </a:r>
            <a:r>
              <a:rPr lang="en-US" altLang="zh-TW" sz="1400" b="1" dirty="0" smtClean="0">
                <a:sym typeface="Symbol" pitchFamily="18" charset="2"/>
              </a:rPr>
              <a:t>'</a:t>
            </a:r>
            <a:r>
              <a:rPr lang="en-US" altLang="zh-TW" sz="1400" b="1" dirty="0" smtClean="0"/>
              <a:t>Paris</a:t>
            </a:r>
            <a:r>
              <a:rPr lang="en-US" altLang="zh-TW" sz="1400" b="1" dirty="0" smtClean="0">
                <a:sym typeface="Symbol" pitchFamily="18" charset="2"/>
              </a:rPr>
              <a:t>'</a:t>
            </a:r>
            <a:endParaRPr lang="en-US" altLang="zh-TW" sz="1400" b="1" dirty="0" smtClean="0"/>
          </a:p>
          <a:p>
            <a:pPr eaLnBrk="1" hangingPunct="1">
              <a:lnSpc>
                <a:spcPct val="70000"/>
              </a:lnSpc>
              <a:buClr>
                <a:schemeClr val="tx1"/>
              </a:buClr>
              <a:buFont typeface="Wingdings" pitchFamily="2" charset="2"/>
              <a:buNone/>
            </a:pPr>
            <a:r>
              <a:rPr lang="en-US" altLang="zh-TW" sz="1400" b="1" dirty="0" smtClean="0"/>
              <a:t>                          AND       P.WEIGHT &gt; 10;</a:t>
            </a:r>
          </a:p>
          <a:p>
            <a:pPr eaLnBrk="1" hangingPunct="1">
              <a:lnSpc>
                <a:spcPct val="70000"/>
              </a:lnSpc>
              <a:buClr>
                <a:schemeClr val="tx1"/>
              </a:buClr>
              <a:buFont typeface="Wingdings" pitchFamily="2" charset="2"/>
              <a:buNone/>
            </a:pPr>
            <a:endParaRPr lang="en-US" altLang="zh-TW" sz="1400" b="1" dirty="0" smtClean="0"/>
          </a:p>
          <a:p>
            <a:pPr lvl="1" eaLnBrk="1" hangingPunct="1">
              <a:lnSpc>
                <a:spcPct val="70000"/>
              </a:lnSpc>
              <a:buFontTx/>
              <a:buChar char="•"/>
            </a:pPr>
            <a:r>
              <a:rPr lang="en-US" altLang="zh-TW" sz="1600" b="1" dirty="0" smtClean="0">
                <a:sym typeface="Symbol" pitchFamily="18" charset="2"/>
              </a:rPr>
              <a:t>DISTINCT</a:t>
            </a:r>
          </a:p>
          <a:p>
            <a:pPr eaLnBrk="1" hangingPunct="1">
              <a:lnSpc>
                <a:spcPct val="70000"/>
              </a:lnSpc>
              <a:buClr>
                <a:schemeClr val="tx1"/>
              </a:buClr>
              <a:buFont typeface="Wingdings" pitchFamily="2" charset="2"/>
              <a:buNone/>
            </a:pPr>
            <a:r>
              <a:rPr lang="en-US" altLang="zh-TW" sz="1400" b="1" dirty="0" smtClean="0">
                <a:sym typeface="Symbol" pitchFamily="18" charset="2"/>
              </a:rPr>
              <a:t>                         SELECT  DISTINCT  P.COLOR,  P.CITY</a:t>
            </a:r>
          </a:p>
          <a:p>
            <a:pPr eaLnBrk="1" hangingPunct="1">
              <a:lnSpc>
                <a:spcPct val="70000"/>
              </a:lnSpc>
              <a:buClr>
                <a:schemeClr val="tx1"/>
              </a:buClr>
              <a:buFont typeface="Wingdings" pitchFamily="2" charset="2"/>
              <a:buNone/>
            </a:pPr>
            <a:r>
              <a:rPr lang="en-US" altLang="zh-TW" sz="1400" b="1" dirty="0" smtClean="0">
                <a:sym typeface="Symbol" pitchFamily="18" charset="2"/>
              </a:rPr>
              <a:t>                         FROM     P</a:t>
            </a:r>
          </a:p>
          <a:p>
            <a:pPr eaLnBrk="1" hangingPunct="1">
              <a:lnSpc>
                <a:spcPct val="70000"/>
              </a:lnSpc>
              <a:buClr>
                <a:schemeClr val="tx1"/>
              </a:buClr>
              <a:buFont typeface="Wingdings" pitchFamily="2" charset="2"/>
              <a:buNone/>
            </a:pPr>
            <a:r>
              <a:rPr lang="en-US" altLang="zh-TW" sz="1400" b="1" dirty="0" smtClean="0">
                <a:sym typeface="Symbol" pitchFamily="18" charset="2"/>
              </a:rPr>
              <a:t>                         WHERE  P.CITY &lt; &gt;  'Paris'</a:t>
            </a:r>
          </a:p>
          <a:p>
            <a:pPr eaLnBrk="1" hangingPunct="1">
              <a:lnSpc>
                <a:spcPct val="70000"/>
              </a:lnSpc>
              <a:buClr>
                <a:schemeClr val="tx1"/>
              </a:buClr>
              <a:buFont typeface="Wingdings" pitchFamily="2" charset="2"/>
              <a:buNone/>
            </a:pPr>
            <a:r>
              <a:rPr lang="en-US" altLang="zh-TW" sz="1400" b="1" dirty="0" smtClean="0">
                <a:sym typeface="Symbol" pitchFamily="18" charset="2"/>
              </a:rPr>
              <a:t>                         AND        P.WEIGHT  &gt;  10;</a:t>
            </a:r>
            <a:r>
              <a:rPr lang="en-US" altLang="zh-TW" sz="1400" dirty="0" smtClean="0">
                <a:sym typeface="Symbol" pitchFamily="18" charset="2"/>
              </a:rPr>
              <a:t>   </a:t>
            </a:r>
            <a:r>
              <a:rPr lang="en-US" altLang="zh-TW" sz="1400" dirty="0" smtClean="0"/>
              <a:t> </a:t>
            </a:r>
          </a:p>
          <a:p>
            <a:pPr eaLnBrk="1" hangingPunct="1">
              <a:lnSpc>
                <a:spcPct val="70000"/>
              </a:lnSpc>
              <a:buClr>
                <a:schemeClr val="tx1"/>
              </a:buClr>
              <a:buFont typeface="Wingdings" pitchFamily="2" charset="2"/>
              <a:buNone/>
            </a:pPr>
            <a:endParaRPr lang="en-US" altLang="zh-TW" sz="1400" b="1" dirty="0" smtClean="0"/>
          </a:p>
          <a:p>
            <a:pPr lvl="1" eaLnBrk="1" hangingPunct="1">
              <a:lnSpc>
                <a:spcPct val="70000"/>
              </a:lnSpc>
              <a:buFontTx/>
              <a:buChar char="•"/>
            </a:pPr>
            <a:r>
              <a:rPr lang="en-US" altLang="zh-TW" sz="1600" b="1" dirty="0" smtClean="0">
                <a:sym typeface="Symbol" pitchFamily="18" charset="2"/>
              </a:rPr>
              <a:t>ORDER BY</a:t>
            </a:r>
          </a:p>
          <a:p>
            <a:pPr eaLnBrk="1" hangingPunct="1">
              <a:lnSpc>
                <a:spcPct val="70000"/>
              </a:lnSpc>
              <a:buClr>
                <a:schemeClr val="tx1"/>
              </a:buClr>
              <a:buFont typeface="Wingdings" pitchFamily="2" charset="2"/>
              <a:buNone/>
            </a:pPr>
            <a:r>
              <a:rPr lang="en-US" altLang="zh-TW" sz="1400" b="1" dirty="0" smtClean="0">
                <a:sym typeface="Symbol" pitchFamily="18" charset="2"/>
              </a:rPr>
              <a:t>                         SELECT  DISTINCT  P.COLOR,  P.CITY</a:t>
            </a:r>
          </a:p>
          <a:p>
            <a:pPr eaLnBrk="1" hangingPunct="1">
              <a:lnSpc>
                <a:spcPct val="70000"/>
              </a:lnSpc>
              <a:buClr>
                <a:schemeClr val="tx1"/>
              </a:buClr>
              <a:buFont typeface="Wingdings" pitchFamily="2" charset="2"/>
              <a:buNone/>
            </a:pPr>
            <a:r>
              <a:rPr lang="en-US" altLang="zh-TW" sz="1400" b="1" dirty="0" smtClean="0">
                <a:sym typeface="Symbol" pitchFamily="18" charset="2"/>
              </a:rPr>
              <a:t>                         FROM     P</a:t>
            </a:r>
          </a:p>
          <a:p>
            <a:pPr eaLnBrk="1" hangingPunct="1">
              <a:lnSpc>
                <a:spcPct val="70000"/>
              </a:lnSpc>
              <a:buClr>
                <a:schemeClr val="tx1"/>
              </a:buClr>
              <a:buFont typeface="Wingdings" pitchFamily="2" charset="2"/>
              <a:buNone/>
            </a:pPr>
            <a:r>
              <a:rPr lang="en-US" altLang="zh-TW" sz="1400" b="1" dirty="0" smtClean="0">
                <a:sym typeface="Symbol" pitchFamily="18" charset="2"/>
              </a:rPr>
              <a:t>                         WHERE  P.CITY  &lt; &gt;  'Paris'</a:t>
            </a:r>
          </a:p>
          <a:p>
            <a:pPr eaLnBrk="1" hangingPunct="1">
              <a:lnSpc>
                <a:spcPct val="70000"/>
              </a:lnSpc>
              <a:buClr>
                <a:schemeClr val="tx1"/>
              </a:buClr>
              <a:buFont typeface="Wingdings" pitchFamily="2" charset="2"/>
              <a:buNone/>
            </a:pPr>
            <a:r>
              <a:rPr lang="en-US" altLang="zh-TW" sz="1400" b="1" dirty="0" smtClean="0">
                <a:sym typeface="Symbol" pitchFamily="18" charset="2"/>
              </a:rPr>
              <a:t>                         AND        P.WEIGHT  &gt;  10</a:t>
            </a:r>
          </a:p>
          <a:p>
            <a:pPr eaLnBrk="1" hangingPunct="1">
              <a:lnSpc>
                <a:spcPct val="70000"/>
              </a:lnSpc>
              <a:buClr>
                <a:schemeClr val="tx1"/>
              </a:buClr>
              <a:buFont typeface="Wingdings" pitchFamily="2" charset="2"/>
              <a:buNone/>
            </a:pPr>
            <a:r>
              <a:rPr lang="en-US" altLang="zh-TW" sz="1400" b="1" dirty="0" smtClean="0">
                <a:sym typeface="Symbol" pitchFamily="18" charset="2"/>
              </a:rPr>
              <a:t>                         ORDER   BY  CITY  DESC;</a:t>
            </a:r>
          </a:p>
          <a:p>
            <a:pPr eaLnBrk="1" hangingPunct="1">
              <a:lnSpc>
                <a:spcPct val="90000"/>
              </a:lnSpc>
            </a:pPr>
            <a:endParaRPr lang="en-US" altLang="zh-TW" sz="2000" dirty="0" smtClean="0"/>
          </a:p>
        </p:txBody>
      </p:sp>
      <p:grpSp>
        <p:nvGrpSpPr>
          <p:cNvPr id="25604" name="Group 4"/>
          <p:cNvGrpSpPr>
            <a:grpSpLocks/>
          </p:cNvGrpSpPr>
          <p:nvPr/>
        </p:nvGrpSpPr>
        <p:grpSpPr bwMode="auto">
          <a:xfrm>
            <a:off x="5486400" y="1752600"/>
            <a:ext cx="3492500" cy="1563688"/>
            <a:chOff x="615" y="2741"/>
            <a:chExt cx="2200" cy="985"/>
          </a:xfrm>
        </p:grpSpPr>
        <p:sp>
          <p:nvSpPr>
            <p:cNvPr id="25607" name="Rectangle 5"/>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dirty="0">
                  <a:latin typeface="Times New Roman" pitchFamily="18" charset="0"/>
                  <a:ea typeface="新細明體" pitchFamily="18" charset="-120"/>
                </a:rPr>
                <a:t>P#   PNAME   COLOR    WEIGHT     CITY</a:t>
              </a:r>
            </a:p>
            <a:p>
              <a:pPr algn="l" eaLnBrk="0" hangingPunct="0"/>
              <a:r>
                <a:rPr lang="en-US" altLang="zh-TW" sz="1200" dirty="0">
                  <a:latin typeface="Times New Roman" pitchFamily="18" charset="0"/>
                  <a:ea typeface="新細明體" pitchFamily="18" charset="-120"/>
                </a:rPr>
                <a:t>P1   Nut           Red                12          London</a:t>
              </a:r>
            </a:p>
            <a:p>
              <a:pPr algn="l" eaLnBrk="0" hangingPunct="0"/>
              <a:r>
                <a:rPr lang="en-US" altLang="zh-TW" sz="1200" dirty="0">
                  <a:latin typeface="Times New Roman" pitchFamily="18" charset="0"/>
                  <a:ea typeface="新細明體" pitchFamily="18" charset="-120"/>
                </a:rPr>
                <a:t>P2   Bolt          Green             17          Paris</a:t>
              </a:r>
            </a:p>
            <a:p>
              <a:pPr algn="l" eaLnBrk="0" hangingPunct="0"/>
              <a:r>
                <a:rPr lang="en-US" altLang="zh-TW" sz="1200" dirty="0">
                  <a:latin typeface="Times New Roman" pitchFamily="18" charset="0"/>
                  <a:ea typeface="新細明體" pitchFamily="18" charset="-120"/>
                </a:rPr>
                <a:t>P3   Screw       Blue               17          Rome</a:t>
              </a:r>
            </a:p>
            <a:p>
              <a:pPr algn="l" eaLnBrk="0" hangingPunct="0"/>
              <a:r>
                <a:rPr lang="en-US" altLang="zh-TW" sz="1200" dirty="0">
                  <a:latin typeface="Times New Roman" pitchFamily="18" charset="0"/>
                  <a:ea typeface="新細明體" pitchFamily="18" charset="-120"/>
                </a:rPr>
                <a:t>P4   Screw       Red                14          London</a:t>
              </a:r>
            </a:p>
            <a:p>
              <a:pPr algn="l" eaLnBrk="0" hangingPunct="0"/>
              <a:r>
                <a:rPr lang="en-US" altLang="zh-TW" sz="1200" dirty="0">
                  <a:latin typeface="Times New Roman" pitchFamily="18" charset="0"/>
                  <a:ea typeface="新細明體" pitchFamily="18" charset="-120"/>
                </a:rPr>
                <a:t>P5   Cam         Blue               12          Paris</a:t>
              </a:r>
            </a:p>
            <a:p>
              <a:pPr algn="l" eaLnBrk="0" hangingPunct="0"/>
              <a:r>
                <a:rPr lang="en-US" altLang="zh-TW" sz="1200" dirty="0">
                  <a:latin typeface="Times New Roman" pitchFamily="18" charset="0"/>
                  <a:ea typeface="新細明體" pitchFamily="18" charset="-120"/>
                </a:rPr>
                <a:t>P6   Cog          Red                19          London </a:t>
              </a:r>
            </a:p>
            <a:p>
              <a:pPr algn="l" eaLnBrk="0" latinLnBrk="1" hangingPunct="0"/>
              <a:endParaRPr lang="en-US" altLang="zh-TW" sz="1200" dirty="0">
                <a:latin typeface="Times New Roman" pitchFamily="18" charset="0"/>
                <a:ea typeface="新細明體" pitchFamily="18" charset="-120"/>
              </a:endParaRPr>
            </a:p>
          </p:txBody>
        </p:sp>
        <p:sp>
          <p:nvSpPr>
            <p:cNvPr id="25608" name="Rectangle 6"/>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09" name="Line 7"/>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0" name="Line 8"/>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1" name="Line 9"/>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2" name="Line 10"/>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3" name="Line 11"/>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4" name="Line 12"/>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5" name="Line 13"/>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6" name="Line 14"/>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7" name="Line 15"/>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8" name="Line 16"/>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9" name="Rectangle 17"/>
            <p:cNvSpPr>
              <a:spLocks noChangeArrowheads="1"/>
            </p:cNvSpPr>
            <p:nvPr/>
          </p:nvSpPr>
          <p:spPr bwMode="auto">
            <a:xfrm>
              <a:off x="615"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a:t>
              </a: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7" name="群組 6"/>
          <p:cNvGrpSpPr/>
          <p:nvPr/>
        </p:nvGrpSpPr>
        <p:grpSpPr>
          <a:xfrm>
            <a:off x="6007943" y="3429000"/>
            <a:ext cx="1876425" cy="1080120"/>
            <a:chOff x="6007943" y="3429000"/>
            <a:chExt cx="1876425" cy="1080120"/>
          </a:xfrm>
        </p:grpSpPr>
        <p:graphicFrame>
          <p:nvGraphicFramePr>
            <p:cNvPr id="25605" name="Object 20"/>
            <p:cNvGraphicFramePr>
              <a:graphicFrameLocks noChangeAspect="1"/>
            </p:cNvGraphicFramePr>
            <p:nvPr>
              <p:extLst>
                <p:ext uri="{D42A27DB-BD31-4B8C-83A1-F6EECF244321}">
                  <p14:modId xmlns:p14="http://schemas.microsoft.com/office/powerpoint/2010/main" val="4175842031"/>
                </p:ext>
              </p:extLst>
            </p:nvPr>
          </p:nvGraphicFramePr>
          <p:xfrm>
            <a:off x="6007943" y="3429000"/>
            <a:ext cx="1876425" cy="1057275"/>
          </p:xfrm>
          <a:graphic>
            <a:graphicData uri="http://schemas.openxmlformats.org/presentationml/2006/ole">
              <mc:AlternateContent xmlns:mc="http://schemas.openxmlformats.org/markup-compatibility/2006">
                <mc:Choice xmlns:v="urn:schemas-microsoft-com:vml" Requires="v">
                  <p:oleObj spid="_x0000_s25705" name="工作表" r:id="rId3" imgW="1876369" imgH="1057191" progId="Excel.Sheet.8">
                    <p:embed/>
                  </p:oleObj>
                </mc:Choice>
                <mc:Fallback>
                  <p:oleObj name="工作表" r:id="rId3" imgW="1876369" imgH="1057191" progId="Excel.Sheet.8">
                    <p:embed/>
                    <p:pic>
                      <p:nvPicPr>
                        <p:cNvPr id="0" name="Object 20"/>
                        <p:cNvPicPr>
                          <a:picLocks noChangeAspect="1" noChangeArrowheads="1"/>
                        </p:cNvPicPr>
                        <p:nvPr/>
                      </p:nvPicPr>
                      <p:blipFill>
                        <a:blip r:embed="rId4"/>
                        <a:srcRect/>
                        <a:stretch>
                          <a:fillRect/>
                        </a:stretch>
                      </p:blipFill>
                      <p:spPr bwMode="auto">
                        <a:xfrm>
                          <a:off x="6007943" y="3429000"/>
                          <a:ext cx="18764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線接點 3"/>
            <p:cNvCxnSpPr/>
            <p:nvPr/>
          </p:nvCxnSpPr>
          <p:spPr bwMode="auto">
            <a:xfrm>
              <a:off x="6012160" y="3429000"/>
              <a:ext cx="0" cy="1080120"/>
            </a:xfrm>
            <a:prstGeom prst="line">
              <a:avLst/>
            </a:prstGeom>
            <a:noFill/>
            <a:ln w="635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z="4000" smtClean="0"/>
              <a:t>Retrieval Operations </a:t>
            </a:r>
            <a:r>
              <a:rPr lang="en-US" altLang="zh-TW" sz="2400" b="0" smtClean="0"/>
              <a:t>(cont.)</a:t>
            </a:r>
          </a:p>
        </p:txBody>
      </p:sp>
      <p:sp>
        <p:nvSpPr>
          <p:cNvPr id="26627" name="Rectangle 3"/>
          <p:cNvSpPr>
            <a:spLocks noGrp="1" noChangeArrowheads="1"/>
          </p:cNvSpPr>
          <p:nvPr>
            <p:ph type="body" idx="1"/>
          </p:nvPr>
        </p:nvSpPr>
        <p:spPr>
          <a:xfrm>
            <a:off x="-324544" y="1340768"/>
            <a:ext cx="8382000" cy="4648200"/>
          </a:xfrm>
        </p:spPr>
        <p:txBody>
          <a:bodyPr/>
          <a:lstStyle/>
          <a:p>
            <a:pPr lvl="1" eaLnBrk="1" hangingPunct="1">
              <a:lnSpc>
                <a:spcPct val="70000"/>
              </a:lnSpc>
              <a:buClr>
                <a:schemeClr val="accent1"/>
              </a:buClr>
            </a:pPr>
            <a:r>
              <a:rPr lang="en-US" altLang="zh-TW" sz="2000" dirty="0" smtClean="0"/>
              <a:t>For all parts, get the part number and the </a:t>
            </a:r>
            <a:endParaRPr lang="en-US" altLang="zh-TW" sz="2000" dirty="0"/>
          </a:p>
          <a:p>
            <a:pPr marL="457200" lvl="1" indent="0" eaLnBrk="1" hangingPunct="1">
              <a:lnSpc>
                <a:spcPct val="70000"/>
              </a:lnSpc>
              <a:buClr>
                <a:schemeClr val="accent1"/>
              </a:buClr>
              <a:buNone/>
            </a:pPr>
            <a:r>
              <a:rPr lang="en-US" altLang="zh-TW" sz="2000" dirty="0" smtClean="0"/>
              <a:t>     weight of that part in grams.</a:t>
            </a:r>
            <a:endParaRPr lang="en-US" altLang="zh-TW" sz="2800" dirty="0" smtClean="0"/>
          </a:p>
          <a:p>
            <a:pPr lvl="1" eaLnBrk="1" hangingPunct="1">
              <a:lnSpc>
                <a:spcPct val="80000"/>
              </a:lnSpc>
              <a:buClr>
                <a:schemeClr val="tx1"/>
              </a:buClr>
              <a:buFont typeface="Wingdings" pitchFamily="2" charset="2"/>
              <a:buNone/>
            </a:pPr>
            <a:r>
              <a:rPr lang="en-US" altLang="zh-TW" sz="1600" b="1" dirty="0" smtClean="0"/>
              <a:t>                     SELECT  P.P#,  P.WEIGHT * 454  AS  GMWT                                                                                          	            FROM     P ;</a:t>
            </a:r>
            <a:r>
              <a:rPr lang="en-US" altLang="zh-TW" sz="2800" dirty="0" smtClean="0"/>
              <a:t>              </a:t>
            </a:r>
          </a:p>
          <a:p>
            <a:pPr lvl="1" eaLnBrk="1" hangingPunct="1">
              <a:lnSpc>
                <a:spcPct val="50000"/>
              </a:lnSpc>
              <a:buClr>
                <a:schemeClr val="tx1"/>
              </a:buClr>
              <a:buFont typeface="Wingdings" pitchFamily="2" charset="2"/>
              <a:buNone/>
            </a:pPr>
            <a:r>
              <a:rPr lang="en-US" altLang="zh-TW" sz="1600" b="1" dirty="0" smtClean="0"/>
              <a:t>       </a:t>
            </a:r>
          </a:p>
          <a:p>
            <a:pPr lvl="1" eaLnBrk="1" hangingPunct="1">
              <a:lnSpc>
                <a:spcPct val="70000"/>
              </a:lnSpc>
              <a:buClr>
                <a:schemeClr val="tx1"/>
              </a:buClr>
              <a:buFont typeface="Wingdings" pitchFamily="2" charset="2"/>
              <a:buNone/>
            </a:pPr>
            <a:r>
              <a:rPr lang="en-US" altLang="zh-TW" sz="1600" b="1" dirty="0" smtClean="0"/>
              <a:t>         – If the AS MWT specification had been omitted, the corresponding </a:t>
            </a:r>
          </a:p>
          <a:p>
            <a:pPr lvl="1" eaLnBrk="1" hangingPunct="1">
              <a:lnSpc>
                <a:spcPct val="70000"/>
              </a:lnSpc>
              <a:buClr>
                <a:schemeClr val="tx1"/>
              </a:buClr>
              <a:buFont typeface="Wingdings" pitchFamily="2" charset="2"/>
              <a:buNone/>
            </a:pPr>
            <a:r>
              <a:rPr lang="en-US" altLang="zh-TW" sz="1600" b="1" dirty="0" smtClean="0"/>
              <a:t>            result column would effectively have been unnamed.</a:t>
            </a:r>
            <a:endParaRPr lang="en-US" altLang="zh-TW" sz="1600" dirty="0" smtClean="0"/>
          </a:p>
          <a:p>
            <a:pPr lvl="1" eaLnBrk="1" hangingPunct="1">
              <a:lnSpc>
                <a:spcPct val="70000"/>
              </a:lnSpc>
              <a:buClr>
                <a:schemeClr val="tx1"/>
              </a:buClr>
              <a:buFont typeface="Wingdings" pitchFamily="2" charset="2"/>
              <a:buNone/>
            </a:pPr>
            <a:endParaRPr lang="en-US" altLang="zh-TW" sz="1600" dirty="0" smtClean="0"/>
          </a:p>
          <a:p>
            <a:pPr lvl="1" eaLnBrk="1" hangingPunct="1">
              <a:lnSpc>
                <a:spcPct val="70000"/>
              </a:lnSpc>
              <a:buClr>
                <a:schemeClr val="accent1"/>
              </a:buClr>
            </a:pPr>
            <a:r>
              <a:rPr lang="en-US" altLang="zh-TW" sz="2000" dirty="0" smtClean="0"/>
              <a:t>Get full details of all suppliers.</a:t>
            </a:r>
            <a:endParaRPr lang="en-US" altLang="zh-TW" sz="2800" dirty="0" smtClean="0"/>
          </a:p>
          <a:p>
            <a:pPr lvl="1" eaLnBrk="1" hangingPunct="1">
              <a:lnSpc>
                <a:spcPct val="70000"/>
              </a:lnSpc>
              <a:buClr>
                <a:schemeClr val="tx1"/>
              </a:buClr>
              <a:buFont typeface="Wingdings" pitchFamily="2" charset="2"/>
              <a:buNone/>
            </a:pPr>
            <a:r>
              <a:rPr lang="en-US" altLang="zh-TW" sz="1600" b="1" dirty="0" smtClean="0"/>
              <a:t>                     SELECT  *    – or "SELECT  S.*"  (i.e., the "*" can be qualified )</a:t>
            </a:r>
          </a:p>
          <a:p>
            <a:pPr lvl="1" eaLnBrk="1" hangingPunct="1">
              <a:lnSpc>
                <a:spcPct val="70000"/>
              </a:lnSpc>
              <a:buClr>
                <a:schemeClr val="tx1"/>
              </a:buClr>
              <a:buFont typeface="Wingdings" pitchFamily="2" charset="2"/>
              <a:buNone/>
            </a:pPr>
            <a:r>
              <a:rPr lang="en-US" altLang="zh-TW" sz="1600" b="1" dirty="0" smtClean="0"/>
              <a:t>                     FROM     S  ;</a:t>
            </a:r>
          </a:p>
          <a:p>
            <a:pPr lvl="1" eaLnBrk="1" hangingPunct="1">
              <a:lnSpc>
                <a:spcPct val="70000"/>
              </a:lnSpc>
              <a:buClr>
                <a:schemeClr val="tx1"/>
              </a:buClr>
              <a:buFont typeface="Wingdings" pitchFamily="2" charset="2"/>
              <a:buNone/>
            </a:pPr>
            <a:r>
              <a:rPr lang="en-US" altLang="zh-TW" sz="1600" b="1" dirty="0" smtClean="0"/>
              <a:t>        </a:t>
            </a:r>
          </a:p>
          <a:p>
            <a:pPr lvl="1" eaLnBrk="1" hangingPunct="1">
              <a:lnSpc>
                <a:spcPct val="70000"/>
              </a:lnSpc>
              <a:buClr>
                <a:schemeClr val="accent1"/>
              </a:buClr>
            </a:pPr>
            <a:r>
              <a:rPr lang="en-US" altLang="zh-TW" sz="2000" dirty="0" smtClean="0"/>
              <a:t>Get the total number of suppliers.</a:t>
            </a:r>
          </a:p>
          <a:p>
            <a:pPr lvl="1" eaLnBrk="1" hangingPunct="1">
              <a:lnSpc>
                <a:spcPct val="70000"/>
              </a:lnSpc>
              <a:buClr>
                <a:schemeClr val="tx1"/>
              </a:buClr>
              <a:buFont typeface="Wingdings" pitchFamily="2" charset="2"/>
              <a:buNone/>
            </a:pPr>
            <a:r>
              <a:rPr lang="en-US" altLang="zh-TW" sz="1600" b="1" dirty="0" smtClean="0"/>
              <a:t>                     SELECT  COUNT ( * )  AS  N</a:t>
            </a:r>
          </a:p>
          <a:p>
            <a:pPr lvl="1" eaLnBrk="1" hangingPunct="1">
              <a:lnSpc>
                <a:spcPct val="70000"/>
              </a:lnSpc>
              <a:buClr>
                <a:schemeClr val="tx1"/>
              </a:buClr>
              <a:buFont typeface="Wingdings" pitchFamily="2" charset="2"/>
              <a:buNone/>
            </a:pPr>
            <a:r>
              <a:rPr lang="en-US" altLang="zh-TW" sz="1600" b="1" dirty="0" smtClean="0"/>
              <a:t>                     FROM      S ;</a:t>
            </a:r>
          </a:p>
          <a:p>
            <a:pPr eaLnBrk="1" hangingPunct="1">
              <a:buFont typeface="Wingdings" pitchFamily="2" charset="2"/>
              <a:buNone/>
            </a:pPr>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4"/>
          <p:cNvGrpSpPr>
            <a:grpSpLocks/>
          </p:cNvGrpSpPr>
          <p:nvPr/>
        </p:nvGrpSpPr>
        <p:grpSpPr bwMode="auto">
          <a:xfrm>
            <a:off x="5486400" y="1377156"/>
            <a:ext cx="3492500" cy="1563688"/>
            <a:chOff x="615" y="2741"/>
            <a:chExt cx="2200" cy="985"/>
          </a:xfrm>
        </p:grpSpPr>
        <p:sp>
          <p:nvSpPr>
            <p:cNvPr id="6" name="Rectangle 5"/>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dirty="0">
                  <a:latin typeface="Times New Roman" pitchFamily="18" charset="0"/>
                  <a:ea typeface="新細明體" pitchFamily="18" charset="-120"/>
                </a:rPr>
                <a:t>P#   PNAME   COLOR    WEIGHT     CITY</a:t>
              </a:r>
            </a:p>
            <a:p>
              <a:pPr algn="l" eaLnBrk="0" hangingPunct="0"/>
              <a:r>
                <a:rPr lang="en-US" altLang="zh-TW" sz="1200" dirty="0">
                  <a:latin typeface="Times New Roman" pitchFamily="18" charset="0"/>
                  <a:ea typeface="新細明體" pitchFamily="18" charset="-120"/>
                </a:rPr>
                <a:t>P1   Nut           Red                12          London</a:t>
              </a:r>
            </a:p>
            <a:p>
              <a:pPr algn="l" eaLnBrk="0" hangingPunct="0"/>
              <a:r>
                <a:rPr lang="en-US" altLang="zh-TW" sz="1200" dirty="0">
                  <a:latin typeface="Times New Roman" pitchFamily="18" charset="0"/>
                  <a:ea typeface="新細明體" pitchFamily="18" charset="-120"/>
                </a:rPr>
                <a:t>P2   Bolt          Green             17          Paris</a:t>
              </a:r>
            </a:p>
            <a:p>
              <a:pPr algn="l" eaLnBrk="0" hangingPunct="0"/>
              <a:r>
                <a:rPr lang="en-US" altLang="zh-TW" sz="1200" dirty="0">
                  <a:latin typeface="Times New Roman" pitchFamily="18" charset="0"/>
                  <a:ea typeface="新細明體" pitchFamily="18" charset="-120"/>
                </a:rPr>
                <a:t>P3   Screw       Blue               17          Rome</a:t>
              </a:r>
            </a:p>
            <a:p>
              <a:pPr algn="l" eaLnBrk="0" hangingPunct="0"/>
              <a:r>
                <a:rPr lang="en-US" altLang="zh-TW" sz="1200" dirty="0">
                  <a:latin typeface="Times New Roman" pitchFamily="18" charset="0"/>
                  <a:ea typeface="新細明體" pitchFamily="18" charset="-120"/>
                </a:rPr>
                <a:t>P4   Screw       Red                14          London</a:t>
              </a:r>
            </a:p>
            <a:p>
              <a:pPr algn="l" eaLnBrk="0" hangingPunct="0"/>
              <a:r>
                <a:rPr lang="en-US" altLang="zh-TW" sz="1200" dirty="0">
                  <a:latin typeface="Times New Roman" pitchFamily="18" charset="0"/>
                  <a:ea typeface="新細明體" pitchFamily="18" charset="-120"/>
                </a:rPr>
                <a:t>P5   Cam         Blue               12          Paris</a:t>
              </a:r>
            </a:p>
            <a:p>
              <a:pPr algn="l" eaLnBrk="0" hangingPunct="0"/>
              <a:r>
                <a:rPr lang="en-US" altLang="zh-TW" sz="1200" dirty="0">
                  <a:latin typeface="Times New Roman" pitchFamily="18" charset="0"/>
                  <a:ea typeface="新細明體" pitchFamily="18" charset="-120"/>
                </a:rPr>
                <a:t>P6   Cog          Red                19          London </a:t>
              </a:r>
            </a:p>
            <a:p>
              <a:pPr algn="l" eaLnBrk="0" latinLnBrk="1" hangingPunct="0"/>
              <a:endParaRPr lang="en-US" altLang="zh-TW" sz="1200" dirty="0">
                <a:latin typeface="Times New Roman" pitchFamily="18" charset="0"/>
                <a:ea typeface="新細明體" pitchFamily="18" charset="-120"/>
              </a:endParaRPr>
            </a:p>
          </p:txBody>
        </p:sp>
        <p:sp>
          <p:nvSpPr>
            <p:cNvPr id="7" name="Rectangle 6"/>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7"/>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Line 8"/>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9"/>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10"/>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11"/>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2"/>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3"/>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4"/>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15"/>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6"/>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7"/>
            <p:cNvSpPr>
              <a:spLocks noChangeArrowheads="1"/>
            </p:cNvSpPr>
            <p:nvPr/>
          </p:nvSpPr>
          <p:spPr bwMode="auto">
            <a:xfrm>
              <a:off x="615"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a:t>
              </a:r>
            </a:p>
          </p:txBody>
        </p:sp>
      </p:grpSp>
      <p:grpSp>
        <p:nvGrpSpPr>
          <p:cNvPr id="19" name="Group 30"/>
          <p:cNvGrpSpPr>
            <a:grpSpLocks/>
          </p:cNvGrpSpPr>
          <p:nvPr/>
        </p:nvGrpSpPr>
        <p:grpSpPr bwMode="auto">
          <a:xfrm>
            <a:off x="5508104" y="4373339"/>
            <a:ext cx="2633663" cy="1431925"/>
            <a:chOff x="615" y="1851"/>
            <a:chExt cx="1659" cy="902"/>
          </a:xfrm>
        </p:grpSpPr>
        <p:grpSp>
          <p:nvGrpSpPr>
            <p:cNvPr id="20" name="Group 31"/>
            <p:cNvGrpSpPr>
              <a:grpSpLocks/>
            </p:cNvGrpSpPr>
            <p:nvPr/>
          </p:nvGrpSpPr>
          <p:grpSpPr bwMode="auto">
            <a:xfrm>
              <a:off x="791" y="1879"/>
              <a:ext cx="1483" cy="874"/>
              <a:chOff x="791" y="1879"/>
              <a:chExt cx="1483" cy="874"/>
            </a:xfrm>
          </p:grpSpPr>
          <p:sp>
            <p:nvSpPr>
              <p:cNvPr id="22"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23"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1"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82663" y="548680"/>
            <a:ext cx="7543800" cy="838200"/>
          </a:xfrm>
        </p:spPr>
        <p:txBody>
          <a:bodyPr/>
          <a:lstStyle/>
          <a:p>
            <a:pPr eaLnBrk="1" hangingPunct="1"/>
            <a:r>
              <a:rPr lang="en-US" altLang="zh-TW" sz="4000" smtClean="0"/>
              <a:t>Retrieval Operations </a:t>
            </a:r>
            <a:r>
              <a:rPr lang="en-US" altLang="zh-TW" sz="2400" b="0" smtClean="0"/>
              <a:t>(cont.)</a:t>
            </a:r>
          </a:p>
        </p:txBody>
      </p:sp>
      <p:sp>
        <p:nvSpPr>
          <p:cNvPr id="27651" name="Rectangle 3"/>
          <p:cNvSpPr>
            <a:spLocks noGrp="1" noChangeArrowheads="1"/>
          </p:cNvSpPr>
          <p:nvPr>
            <p:ph type="body" idx="1"/>
          </p:nvPr>
        </p:nvSpPr>
        <p:spPr/>
        <p:txBody>
          <a:bodyPr/>
          <a:lstStyle/>
          <a:p>
            <a:pPr lvl="1" eaLnBrk="1" hangingPunct="1">
              <a:lnSpc>
                <a:spcPct val="70000"/>
              </a:lnSpc>
              <a:buClr>
                <a:schemeClr val="accent1"/>
              </a:buClr>
            </a:pPr>
            <a:r>
              <a:rPr lang="en-US" altLang="zh-TW" sz="2000" dirty="0" smtClean="0"/>
              <a:t>Get the maximum and minimum quantity for part P2.</a:t>
            </a:r>
          </a:p>
          <a:p>
            <a:pPr lvl="1" eaLnBrk="1" hangingPunct="1">
              <a:lnSpc>
                <a:spcPct val="70000"/>
              </a:lnSpc>
              <a:buClr>
                <a:schemeClr val="tx1"/>
              </a:buClr>
              <a:buFont typeface="Wingdings" pitchFamily="2" charset="2"/>
              <a:buNone/>
            </a:pPr>
            <a:r>
              <a:rPr lang="en-US" altLang="zh-TW" sz="1600" b="1" dirty="0" smtClean="0"/>
              <a:t>                      SELECT  MAX (SP.QTY) AS MAXQ, </a:t>
            </a:r>
          </a:p>
          <a:p>
            <a:pPr lvl="1" eaLnBrk="1" hangingPunct="1">
              <a:lnSpc>
                <a:spcPct val="70000"/>
              </a:lnSpc>
              <a:buClr>
                <a:schemeClr val="tx1"/>
              </a:buClr>
              <a:buFont typeface="Wingdings" pitchFamily="2" charset="2"/>
              <a:buNone/>
            </a:pPr>
            <a:r>
              <a:rPr lang="en-US" altLang="zh-TW" sz="1600" b="1" dirty="0" smtClean="0"/>
              <a:t>                                       MIN (SP.QTY) AS MINQ</a:t>
            </a:r>
          </a:p>
          <a:p>
            <a:pPr lvl="1" eaLnBrk="1" hangingPunct="1">
              <a:lnSpc>
                <a:spcPct val="70000"/>
              </a:lnSpc>
              <a:buClr>
                <a:schemeClr val="tx1"/>
              </a:buClr>
              <a:buFont typeface="Wingdings" pitchFamily="2" charset="2"/>
              <a:buNone/>
            </a:pPr>
            <a:r>
              <a:rPr lang="en-US" altLang="zh-TW" sz="1600" b="1" dirty="0" smtClean="0"/>
              <a:t>                      FROM     SP</a:t>
            </a:r>
          </a:p>
          <a:p>
            <a:pPr lvl="1" eaLnBrk="1" hangingPunct="1">
              <a:lnSpc>
                <a:spcPct val="70000"/>
              </a:lnSpc>
              <a:buClr>
                <a:schemeClr val="tx1"/>
              </a:buClr>
              <a:buFont typeface="Wingdings" pitchFamily="2" charset="2"/>
              <a:buNone/>
            </a:pPr>
            <a:r>
              <a:rPr lang="en-US" altLang="zh-TW" sz="1600" b="1" dirty="0" smtClean="0"/>
              <a:t>                      WHERE  SP. P#  =  </a:t>
            </a:r>
            <a:r>
              <a:rPr lang="en-US" altLang="zh-TW" sz="1600" b="1" dirty="0" smtClean="0">
                <a:sym typeface="Symbol" pitchFamily="18" charset="2"/>
              </a:rPr>
              <a:t>'P2';</a:t>
            </a:r>
            <a:r>
              <a:rPr lang="en-US" altLang="zh-TW" sz="1600" b="1" dirty="0" smtClean="0"/>
              <a:t>            </a:t>
            </a:r>
          </a:p>
          <a:p>
            <a:pPr lvl="1" eaLnBrk="1" hangingPunct="1">
              <a:lnSpc>
                <a:spcPct val="70000"/>
              </a:lnSpc>
              <a:buClr>
                <a:schemeClr val="tx1"/>
              </a:buClr>
              <a:buFont typeface="Wingdings" pitchFamily="2" charset="2"/>
              <a:buNone/>
            </a:pPr>
            <a:endParaRPr lang="en-US" altLang="zh-TW" sz="1600" b="1" dirty="0" smtClean="0"/>
          </a:p>
          <a:p>
            <a:pPr lvl="1" eaLnBrk="1" hangingPunct="1">
              <a:lnSpc>
                <a:spcPct val="70000"/>
              </a:lnSpc>
              <a:buClr>
                <a:schemeClr val="accent1"/>
              </a:buClr>
            </a:pPr>
            <a:r>
              <a:rPr lang="en-US" altLang="zh-TW" sz="2000" dirty="0" smtClean="0"/>
              <a:t> For each part supplied, get the part number and the</a:t>
            </a:r>
          </a:p>
          <a:p>
            <a:pPr lvl="1" eaLnBrk="1" hangingPunct="1">
              <a:lnSpc>
                <a:spcPct val="70000"/>
              </a:lnSpc>
              <a:buClr>
                <a:schemeClr val="tx1"/>
              </a:buClr>
              <a:buFont typeface="Wingdings" pitchFamily="2" charset="2"/>
              <a:buNone/>
            </a:pPr>
            <a:r>
              <a:rPr lang="en-US" altLang="zh-TW" sz="2000" dirty="0" smtClean="0"/>
              <a:t>       total shipment quantity.</a:t>
            </a:r>
          </a:p>
          <a:p>
            <a:pPr lvl="1" eaLnBrk="1" hangingPunct="1">
              <a:lnSpc>
                <a:spcPct val="70000"/>
              </a:lnSpc>
              <a:buClr>
                <a:schemeClr val="tx1"/>
              </a:buClr>
              <a:buFont typeface="Wingdings" pitchFamily="2" charset="2"/>
              <a:buNone/>
            </a:pPr>
            <a:r>
              <a:rPr lang="en-US" altLang="zh-TW" sz="1600" b="1" dirty="0" smtClean="0"/>
              <a:t>                      SELECT  SP.P#,  SUM (SP.QTY) AS TOTQTY</a:t>
            </a:r>
          </a:p>
          <a:p>
            <a:pPr lvl="1" eaLnBrk="1" hangingPunct="1">
              <a:lnSpc>
                <a:spcPct val="70000"/>
              </a:lnSpc>
              <a:buClr>
                <a:schemeClr val="tx1"/>
              </a:buClr>
              <a:buFont typeface="Wingdings" pitchFamily="2" charset="2"/>
              <a:buNone/>
            </a:pPr>
            <a:r>
              <a:rPr lang="en-US" altLang="zh-TW" sz="1600" b="1" dirty="0" smtClean="0"/>
              <a:t>                      FROM     SP</a:t>
            </a:r>
          </a:p>
          <a:p>
            <a:pPr lvl="1" eaLnBrk="1" hangingPunct="1">
              <a:lnSpc>
                <a:spcPct val="70000"/>
              </a:lnSpc>
              <a:buClr>
                <a:schemeClr val="tx1"/>
              </a:buClr>
              <a:buFont typeface="Wingdings" pitchFamily="2" charset="2"/>
              <a:buNone/>
            </a:pPr>
            <a:r>
              <a:rPr lang="en-US" altLang="zh-TW" sz="1600" b="1" dirty="0" smtClean="0"/>
              <a:t>                      GROUP   BY  SP.P#;</a:t>
            </a:r>
          </a:p>
          <a:p>
            <a:pPr eaLnBrk="1" hangingPunct="1"/>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79"/>
          <p:cNvGrpSpPr>
            <a:grpSpLocks/>
          </p:cNvGrpSpPr>
          <p:nvPr/>
        </p:nvGrpSpPr>
        <p:grpSpPr bwMode="auto">
          <a:xfrm>
            <a:off x="6994525" y="1447800"/>
            <a:ext cx="1539875" cy="2476500"/>
            <a:chOff x="2631" y="1851"/>
            <a:chExt cx="970" cy="1560"/>
          </a:xfrm>
        </p:grpSpPr>
        <p:grpSp>
          <p:nvGrpSpPr>
            <p:cNvPr id="6" name="Group 80"/>
            <p:cNvGrpSpPr>
              <a:grpSpLocks/>
            </p:cNvGrpSpPr>
            <p:nvPr/>
          </p:nvGrpSpPr>
          <p:grpSpPr bwMode="auto">
            <a:xfrm>
              <a:off x="2884" y="1883"/>
              <a:ext cx="717" cy="1528"/>
              <a:chOff x="2884" y="1883"/>
              <a:chExt cx="717" cy="1528"/>
            </a:xfrm>
          </p:grpSpPr>
          <p:sp>
            <p:nvSpPr>
              <p:cNvPr id="8" name="Rectangle 81"/>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9" name="Line 82"/>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83"/>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84"/>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85"/>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86"/>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87"/>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88"/>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89"/>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90"/>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91"/>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92"/>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93"/>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94"/>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95"/>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 name="Rectangle 96"/>
            <p:cNvSpPr>
              <a:spLocks noChangeArrowheads="1"/>
            </p:cNvSpPr>
            <p:nvPr/>
          </p:nvSpPr>
          <p:spPr bwMode="auto">
            <a:xfrm>
              <a:off x="2631" y="1851"/>
              <a:ext cx="24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SP</a:t>
              </a:r>
            </a:p>
          </p:txBody>
        </p:sp>
      </p:grpSp>
      <mc:AlternateContent xmlns:mc="http://schemas.openxmlformats.org/markup-compatibility/2006" xmlns:p14="http://schemas.microsoft.com/office/powerpoint/2010/main">
        <mc:Choice Requires="p14">
          <p:contentPart p14:bwMode="auto" r:id="rId2">
            <p14:nvContentPartPr>
              <p14:cNvPr id="3" name="筆跡 2"/>
              <p14:cNvContentPartPr/>
              <p14:nvPr/>
            </p14:nvContentPartPr>
            <p14:xfrm>
              <a:off x="5311080" y="1989000"/>
              <a:ext cx="1882440" cy="3574080"/>
            </p14:xfrm>
          </p:contentPart>
        </mc:Choice>
        <mc:Fallback xmlns="">
          <p:pic>
            <p:nvPicPr>
              <p:cNvPr id="3" name="筆跡 2"/>
              <p:cNvPicPr/>
              <p:nvPr/>
            </p:nvPicPr>
            <p:blipFill>
              <a:blip r:embed="rId3"/>
              <a:stretch>
                <a:fillRect/>
              </a:stretch>
            </p:blipFill>
            <p:spPr>
              <a:xfrm>
                <a:off x="5301720" y="1979640"/>
                <a:ext cx="1901160" cy="3592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z="4000" smtClean="0"/>
              <a:t>Retrieval Operations </a:t>
            </a:r>
            <a:r>
              <a:rPr lang="en-US" altLang="zh-TW" sz="2400" b="0" smtClean="0"/>
              <a:t>(cont.)</a:t>
            </a:r>
          </a:p>
        </p:txBody>
      </p:sp>
      <p:sp>
        <p:nvSpPr>
          <p:cNvPr id="28675" name="Rectangle 3"/>
          <p:cNvSpPr>
            <a:spLocks noGrp="1" noChangeArrowheads="1"/>
          </p:cNvSpPr>
          <p:nvPr>
            <p:ph type="body" idx="1"/>
          </p:nvPr>
        </p:nvSpPr>
        <p:spPr/>
        <p:txBody>
          <a:bodyPr/>
          <a:lstStyle/>
          <a:p>
            <a:pPr lvl="1" eaLnBrk="1" hangingPunct="1">
              <a:lnSpc>
                <a:spcPct val="70000"/>
              </a:lnSpc>
              <a:buClr>
                <a:schemeClr val="accent1"/>
              </a:buClr>
            </a:pPr>
            <a:r>
              <a:rPr lang="en-US" altLang="zh-TW" sz="1800" smtClean="0"/>
              <a:t>Get part numbers for all parts supplied by more </a:t>
            </a:r>
          </a:p>
          <a:p>
            <a:pPr lvl="1" eaLnBrk="1" hangingPunct="1">
              <a:lnSpc>
                <a:spcPct val="70000"/>
              </a:lnSpc>
              <a:buClr>
                <a:schemeClr val="tx1"/>
              </a:buClr>
              <a:buFont typeface="Wingdings" pitchFamily="2" charset="2"/>
              <a:buNone/>
            </a:pPr>
            <a:r>
              <a:rPr lang="en-US" altLang="zh-TW" sz="1800" smtClean="0"/>
              <a:t>       than one supplier.</a:t>
            </a:r>
          </a:p>
          <a:p>
            <a:pPr lvl="1" eaLnBrk="1" hangingPunct="1">
              <a:lnSpc>
                <a:spcPct val="70000"/>
              </a:lnSpc>
              <a:buClr>
                <a:schemeClr val="tx1"/>
              </a:buClr>
              <a:buFont typeface="Wingdings" pitchFamily="2" charset="2"/>
              <a:buNone/>
            </a:pPr>
            <a:r>
              <a:rPr lang="en-US" altLang="zh-TW" sz="1400" b="1" smtClean="0"/>
              <a:t>                      SELECT   SP.P#</a:t>
            </a:r>
          </a:p>
          <a:p>
            <a:pPr lvl="1" eaLnBrk="1" hangingPunct="1">
              <a:lnSpc>
                <a:spcPct val="70000"/>
              </a:lnSpc>
              <a:buClr>
                <a:schemeClr val="tx1"/>
              </a:buClr>
              <a:buFont typeface="Wingdings" pitchFamily="2" charset="2"/>
              <a:buNone/>
            </a:pPr>
            <a:r>
              <a:rPr lang="en-US" altLang="zh-TW" sz="1400" b="1" smtClean="0"/>
              <a:t>                      FROM      SP</a:t>
            </a:r>
          </a:p>
          <a:p>
            <a:pPr lvl="1" eaLnBrk="1" hangingPunct="1">
              <a:lnSpc>
                <a:spcPct val="70000"/>
              </a:lnSpc>
              <a:buClr>
                <a:schemeClr val="tx1"/>
              </a:buClr>
              <a:buFont typeface="Wingdings" pitchFamily="2" charset="2"/>
              <a:buNone/>
            </a:pPr>
            <a:r>
              <a:rPr lang="en-US" altLang="zh-TW" sz="1400" b="1" smtClean="0"/>
              <a:t>                      GROUP    BY  SP.P#</a:t>
            </a:r>
          </a:p>
          <a:p>
            <a:pPr lvl="1" eaLnBrk="1" hangingPunct="1">
              <a:lnSpc>
                <a:spcPct val="70000"/>
              </a:lnSpc>
              <a:buClr>
                <a:schemeClr val="tx1"/>
              </a:buClr>
              <a:buFont typeface="Wingdings" pitchFamily="2" charset="2"/>
              <a:buNone/>
            </a:pPr>
            <a:r>
              <a:rPr lang="en-US" altLang="zh-TW" sz="1400" b="1" smtClean="0"/>
              <a:t>                      HAVING  COUNT  ( SP. S# )  &gt;  1;</a:t>
            </a:r>
          </a:p>
          <a:p>
            <a:pPr lvl="1" eaLnBrk="1" hangingPunct="1">
              <a:lnSpc>
                <a:spcPct val="70000"/>
              </a:lnSpc>
              <a:buClr>
                <a:schemeClr val="tx1"/>
              </a:buClr>
              <a:buFont typeface="Wingdings" pitchFamily="2" charset="2"/>
              <a:buNone/>
            </a:pPr>
            <a:endParaRPr lang="en-US" altLang="zh-TW" sz="1400" b="1" smtClean="0"/>
          </a:p>
          <a:p>
            <a:pPr lvl="1" eaLnBrk="1" hangingPunct="1">
              <a:lnSpc>
                <a:spcPct val="70000"/>
              </a:lnSpc>
              <a:buClr>
                <a:schemeClr val="accent1"/>
              </a:buClr>
            </a:pPr>
            <a:r>
              <a:rPr lang="en-US" altLang="zh-TW" sz="1800" smtClean="0"/>
              <a:t>Get supplier names for suppliers who supply part P2.</a:t>
            </a:r>
            <a:endParaRPr lang="en-US" altLang="zh-TW" sz="1400" b="1" smtClean="0"/>
          </a:p>
          <a:p>
            <a:pPr lvl="1" eaLnBrk="1" hangingPunct="1">
              <a:lnSpc>
                <a:spcPct val="70000"/>
              </a:lnSpc>
              <a:buClr>
                <a:schemeClr val="tx1"/>
              </a:buClr>
              <a:buFont typeface="Wingdings" pitchFamily="2" charset="2"/>
              <a:buNone/>
            </a:pPr>
            <a:r>
              <a:rPr lang="en-US" altLang="zh-TW" sz="1400" b="1" smtClean="0"/>
              <a:t>                      SELECT   DISTINCT  S.SNAME</a:t>
            </a:r>
          </a:p>
          <a:p>
            <a:pPr lvl="1" eaLnBrk="1" hangingPunct="1">
              <a:lnSpc>
                <a:spcPct val="70000"/>
              </a:lnSpc>
              <a:buClr>
                <a:schemeClr val="tx1"/>
              </a:buClr>
              <a:buFont typeface="Wingdings" pitchFamily="2" charset="2"/>
              <a:buNone/>
            </a:pPr>
            <a:r>
              <a:rPr lang="en-US" altLang="zh-TW" sz="1400" b="1" smtClean="0"/>
              <a:t>                      FROM      S</a:t>
            </a:r>
          </a:p>
          <a:p>
            <a:pPr lvl="1" eaLnBrk="1" hangingPunct="1">
              <a:lnSpc>
                <a:spcPct val="70000"/>
              </a:lnSpc>
              <a:buClr>
                <a:schemeClr val="tx1"/>
              </a:buClr>
              <a:buFont typeface="Wingdings" pitchFamily="2" charset="2"/>
              <a:buNone/>
            </a:pPr>
            <a:r>
              <a:rPr lang="en-US" altLang="zh-TW" sz="1400" b="1" smtClean="0"/>
              <a:t>                      WHERE   S. S#  IN</a:t>
            </a:r>
          </a:p>
          <a:p>
            <a:pPr lvl="1" eaLnBrk="1" hangingPunct="1">
              <a:lnSpc>
                <a:spcPct val="70000"/>
              </a:lnSpc>
              <a:buClr>
                <a:schemeClr val="tx1"/>
              </a:buClr>
              <a:buFont typeface="Wingdings" pitchFamily="2" charset="2"/>
              <a:buNone/>
            </a:pPr>
            <a:r>
              <a:rPr lang="en-US" altLang="zh-TW" sz="1400" b="1" smtClean="0"/>
              <a:t>                                        ( SELECT   SP. S#</a:t>
            </a:r>
          </a:p>
          <a:p>
            <a:pPr lvl="1" eaLnBrk="1" hangingPunct="1">
              <a:lnSpc>
                <a:spcPct val="70000"/>
              </a:lnSpc>
              <a:buClr>
                <a:schemeClr val="tx1"/>
              </a:buClr>
              <a:buFont typeface="Wingdings" pitchFamily="2" charset="2"/>
              <a:buNone/>
            </a:pPr>
            <a:r>
              <a:rPr lang="en-US" altLang="zh-TW" sz="1400" b="1" smtClean="0"/>
              <a:t>                                          FROM      SP</a:t>
            </a:r>
          </a:p>
          <a:p>
            <a:pPr lvl="1" eaLnBrk="1" hangingPunct="1">
              <a:lnSpc>
                <a:spcPct val="70000"/>
              </a:lnSpc>
              <a:buClr>
                <a:schemeClr val="tx1"/>
              </a:buClr>
              <a:buFont typeface="Wingdings" pitchFamily="2" charset="2"/>
              <a:buNone/>
            </a:pPr>
            <a:r>
              <a:rPr lang="en-US" altLang="zh-TW" sz="1400" b="1" smtClean="0"/>
              <a:t>                                          WHERE   SP.P#  =  'P2‘);</a:t>
            </a:r>
          </a:p>
          <a:p>
            <a:pPr eaLnBrk="1" hangingPunct="1"/>
            <a:endParaRPr lang="en-US" altLang="zh-TW"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79"/>
          <p:cNvGrpSpPr>
            <a:grpSpLocks/>
          </p:cNvGrpSpPr>
          <p:nvPr/>
        </p:nvGrpSpPr>
        <p:grpSpPr bwMode="auto">
          <a:xfrm>
            <a:off x="6994525" y="1447800"/>
            <a:ext cx="1539875" cy="2476500"/>
            <a:chOff x="2631" y="1851"/>
            <a:chExt cx="970" cy="1560"/>
          </a:xfrm>
        </p:grpSpPr>
        <p:grpSp>
          <p:nvGrpSpPr>
            <p:cNvPr id="6" name="Group 80"/>
            <p:cNvGrpSpPr>
              <a:grpSpLocks/>
            </p:cNvGrpSpPr>
            <p:nvPr/>
          </p:nvGrpSpPr>
          <p:grpSpPr bwMode="auto">
            <a:xfrm>
              <a:off x="2884" y="1883"/>
              <a:ext cx="717" cy="1528"/>
              <a:chOff x="2884" y="1883"/>
              <a:chExt cx="717" cy="1528"/>
            </a:xfrm>
          </p:grpSpPr>
          <p:sp>
            <p:nvSpPr>
              <p:cNvPr id="8" name="Rectangle 81"/>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9" name="Line 82"/>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83"/>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84"/>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85"/>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86"/>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87"/>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88"/>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89"/>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90"/>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91"/>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92"/>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93"/>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94"/>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95"/>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 name="Rectangle 96"/>
            <p:cNvSpPr>
              <a:spLocks noChangeArrowheads="1"/>
            </p:cNvSpPr>
            <p:nvPr/>
          </p:nvSpPr>
          <p:spPr bwMode="auto">
            <a:xfrm>
              <a:off x="2631" y="1851"/>
              <a:ext cx="24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SP</a:t>
              </a:r>
            </a:p>
          </p:txBody>
        </p:sp>
      </p:grpSp>
      <mc:AlternateContent xmlns:mc="http://schemas.openxmlformats.org/markup-compatibility/2006" xmlns:p14="http://schemas.microsoft.com/office/powerpoint/2010/main">
        <mc:Choice Requires="p14">
          <p:contentPart p14:bwMode="auto" r:id="rId2">
            <p14:nvContentPartPr>
              <p14:cNvPr id="3" name="筆跡 2"/>
              <p14:cNvContentPartPr/>
              <p14:nvPr/>
            </p14:nvContentPartPr>
            <p14:xfrm>
              <a:off x="4572000" y="4190656"/>
              <a:ext cx="1554840" cy="312840"/>
            </p14:xfrm>
          </p:contentPart>
        </mc:Choice>
        <mc:Fallback xmlns="">
          <p:pic>
            <p:nvPicPr>
              <p:cNvPr id="3" name="筆跡 2"/>
              <p:cNvPicPr/>
              <p:nvPr/>
            </p:nvPicPr>
            <p:blipFill>
              <a:blip r:embed="rId3"/>
              <a:stretch>
                <a:fillRect/>
              </a:stretch>
            </p:blipFill>
            <p:spPr>
              <a:xfrm>
                <a:off x="4562640" y="4181296"/>
                <a:ext cx="1573560" cy="331560"/>
              </a:xfrm>
              <a:prstGeom prst="rect">
                <a:avLst/>
              </a:prstGeom>
            </p:spPr>
          </p:pic>
        </mc:Fallback>
      </mc:AlternateContent>
      <p:grpSp>
        <p:nvGrpSpPr>
          <p:cNvPr id="24" name="Group 30"/>
          <p:cNvGrpSpPr>
            <a:grpSpLocks/>
          </p:cNvGrpSpPr>
          <p:nvPr/>
        </p:nvGrpSpPr>
        <p:grpSpPr bwMode="auto">
          <a:xfrm>
            <a:off x="6132713" y="4503496"/>
            <a:ext cx="2633663" cy="1431925"/>
            <a:chOff x="615" y="1851"/>
            <a:chExt cx="1659" cy="902"/>
          </a:xfrm>
        </p:grpSpPr>
        <p:grpSp>
          <p:nvGrpSpPr>
            <p:cNvPr id="25" name="Group 31"/>
            <p:cNvGrpSpPr>
              <a:grpSpLocks/>
            </p:cNvGrpSpPr>
            <p:nvPr/>
          </p:nvGrpSpPr>
          <p:grpSpPr bwMode="auto">
            <a:xfrm>
              <a:off x="791" y="1879"/>
              <a:ext cx="1483" cy="874"/>
              <a:chOff x="791" y="1879"/>
              <a:chExt cx="1483" cy="874"/>
            </a:xfrm>
          </p:grpSpPr>
          <p:sp>
            <p:nvSpPr>
              <p:cNvPr id="27"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28"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TW" sz="4000" smtClean="0"/>
              <a:t>Update Operations</a:t>
            </a:r>
          </a:p>
        </p:txBody>
      </p:sp>
      <p:sp>
        <p:nvSpPr>
          <p:cNvPr id="29699" name="Rectangle 3"/>
          <p:cNvSpPr>
            <a:spLocks noGrp="1" noChangeArrowheads="1"/>
          </p:cNvSpPr>
          <p:nvPr>
            <p:ph type="body" idx="1"/>
          </p:nvPr>
        </p:nvSpPr>
        <p:spPr>
          <a:xfrm>
            <a:off x="-396552" y="1377156"/>
            <a:ext cx="8382000" cy="4648200"/>
          </a:xfrm>
        </p:spPr>
        <p:txBody>
          <a:bodyPr/>
          <a:lstStyle/>
          <a:p>
            <a:pPr lvl="1" eaLnBrk="1" hangingPunct="1">
              <a:lnSpc>
                <a:spcPct val="70000"/>
              </a:lnSpc>
              <a:spcBef>
                <a:spcPct val="65000"/>
              </a:spcBef>
              <a:buClr>
                <a:schemeClr val="accent1"/>
              </a:buClr>
            </a:pPr>
            <a:r>
              <a:rPr lang="en-US" altLang="zh-TW" sz="2000" dirty="0" smtClean="0"/>
              <a:t>Single-row INSERT.</a:t>
            </a:r>
          </a:p>
          <a:p>
            <a:pPr lvl="1" eaLnBrk="1" hangingPunct="1">
              <a:lnSpc>
                <a:spcPct val="70000"/>
              </a:lnSpc>
              <a:buClr>
                <a:schemeClr val="tx1"/>
              </a:buClr>
              <a:buFont typeface="Wingdings" pitchFamily="2" charset="2"/>
              <a:buNone/>
            </a:pPr>
            <a:r>
              <a:rPr lang="en-US" altLang="zh-TW" sz="1600" b="1" dirty="0" smtClean="0"/>
              <a:t>                        INSERT</a:t>
            </a:r>
            <a:r>
              <a:rPr lang="en-US" altLang="zh-TW" sz="1600" dirty="0" smtClean="0"/>
              <a:t> </a:t>
            </a:r>
          </a:p>
          <a:p>
            <a:pPr lvl="1" eaLnBrk="1" hangingPunct="1">
              <a:lnSpc>
                <a:spcPct val="70000"/>
              </a:lnSpc>
              <a:buClr>
                <a:schemeClr val="tx1"/>
              </a:buClr>
              <a:buFont typeface="Wingdings" pitchFamily="2" charset="2"/>
              <a:buNone/>
            </a:pPr>
            <a:r>
              <a:rPr lang="en-US" altLang="zh-TW" sz="1600" dirty="0" smtClean="0"/>
              <a:t>                        </a:t>
            </a:r>
            <a:r>
              <a:rPr lang="en-US" altLang="zh-TW" sz="1600" b="1" dirty="0" smtClean="0"/>
              <a:t>INTO   P(P#, PNAME, COLOR, WEIGHT, CITY)</a:t>
            </a:r>
          </a:p>
          <a:p>
            <a:pPr lvl="1" eaLnBrk="1" hangingPunct="1">
              <a:lnSpc>
                <a:spcPct val="70000"/>
              </a:lnSpc>
              <a:buClr>
                <a:schemeClr val="tx1"/>
              </a:buClr>
              <a:buFont typeface="Wingdings" pitchFamily="2" charset="2"/>
              <a:buNone/>
            </a:pPr>
            <a:r>
              <a:rPr lang="en-US" altLang="zh-TW" sz="1600" b="1" dirty="0" smtClean="0"/>
              <a:t>                       VALUES  ('P8', 'Sprocket', 'Pink', 14, 'Nice');</a:t>
            </a:r>
          </a:p>
          <a:p>
            <a:pPr lvl="1" eaLnBrk="1" hangingPunct="1">
              <a:lnSpc>
                <a:spcPct val="0"/>
              </a:lnSpc>
              <a:buClr>
                <a:schemeClr val="tx1"/>
              </a:buClr>
              <a:buFont typeface="Wingdings" pitchFamily="2" charset="2"/>
              <a:buNone/>
            </a:pPr>
            <a:endParaRPr lang="en-US" altLang="zh-TW" sz="1600" b="1" dirty="0" smtClean="0"/>
          </a:p>
          <a:p>
            <a:pPr lvl="1" eaLnBrk="1" hangingPunct="1">
              <a:lnSpc>
                <a:spcPct val="70000"/>
              </a:lnSpc>
              <a:buClr>
                <a:schemeClr val="accent1"/>
              </a:buClr>
            </a:pPr>
            <a:r>
              <a:rPr lang="en-US" altLang="zh-TW" sz="2000" dirty="0" smtClean="0"/>
              <a:t>Multi-row INSERT.</a:t>
            </a:r>
          </a:p>
          <a:p>
            <a:pPr lvl="1" eaLnBrk="1" hangingPunct="1">
              <a:lnSpc>
                <a:spcPct val="70000"/>
              </a:lnSpc>
              <a:buClr>
                <a:schemeClr val="tx1"/>
              </a:buClr>
              <a:buFont typeface="Wingdings" pitchFamily="2" charset="2"/>
              <a:buNone/>
            </a:pPr>
            <a:r>
              <a:rPr lang="en-US" altLang="zh-TW" sz="1600" b="1" dirty="0" smtClean="0"/>
              <a:t>                        INSERT</a:t>
            </a:r>
          </a:p>
          <a:p>
            <a:pPr lvl="1" eaLnBrk="1" hangingPunct="1">
              <a:lnSpc>
                <a:spcPct val="70000"/>
              </a:lnSpc>
              <a:buClr>
                <a:schemeClr val="tx1"/>
              </a:buClr>
              <a:buFont typeface="Wingdings" pitchFamily="2" charset="2"/>
              <a:buNone/>
            </a:pPr>
            <a:r>
              <a:rPr lang="en-US" altLang="zh-TW" sz="1600" b="1" dirty="0" smtClean="0"/>
              <a:t>                        INTO      TEMP (S#, CITY)</a:t>
            </a:r>
          </a:p>
          <a:p>
            <a:pPr lvl="1" eaLnBrk="1" hangingPunct="1">
              <a:lnSpc>
                <a:spcPct val="70000"/>
              </a:lnSpc>
              <a:buClr>
                <a:schemeClr val="tx1"/>
              </a:buClr>
              <a:buFont typeface="Wingdings" pitchFamily="2" charset="2"/>
              <a:buNone/>
            </a:pPr>
            <a:r>
              <a:rPr lang="en-US" altLang="zh-TW" sz="1600" b="1" dirty="0" smtClean="0"/>
              <a:t>                                        SELECT  S.S#,  S.CITY</a:t>
            </a:r>
          </a:p>
          <a:p>
            <a:pPr lvl="1" eaLnBrk="1" hangingPunct="1">
              <a:lnSpc>
                <a:spcPct val="70000"/>
              </a:lnSpc>
              <a:buClr>
                <a:schemeClr val="tx1"/>
              </a:buClr>
              <a:buFont typeface="Wingdings" pitchFamily="2" charset="2"/>
              <a:buNone/>
            </a:pPr>
            <a:r>
              <a:rPr lang="en-US" altLang="zh-TW" sz="1600" b="1" dirty="0" smtClean="0"/>
              <a:t>                                        FROM     S</a:t>
            </a:r>
          </a:p>
          <a:p>
            <a:pPr lvl="1" eaLnBrk="1" hangingPunct="1">
              <a:lnSpc>
                <a:spcPct val="70000"/>
              </a:lnSpc>
              <a:buClr>
                <a:schemeClr val="tx1"/>
              </a:buClr>
              <a:buFont typeface="Wingdings" pitchFamily="2" charset="2"/>
              <a:buNone/>
            </a:pPr>
            <a:r>
              <a:rPr lang="en-US" altLang="zh-TW" sz="1600" b="1" dirty="0" smtClean="0"/>
              <a:t>                                        WHERE  S.STATUS &gt; 15  ; </a:t>
            </a:r>
            <a:endParaRPr lang="en-US" altLang="zh-TW" sz="1800" dirty="0" smtClean="0"/>
          </a:p>
          <a:p>
            <a:pPr lvl="1" eaLnBrk="1" hangingPunct="1">
              <a:lnSpc>
                <a:spcPct val="0"/>
              </a:lnSpc>
              <a:buClr>
                <a:schemeClr val="tx1"/>
              </a:buClr>
              <a:buFont typeface="Wingdings" pitchFamily="2" charset="2"/>
              <a:buNone/>
            </a:pPr>
            <a:endParaRPr lang="en-US" altLang="zh-TW" sz="1800" dirty="0" smtClean="0"/>
          </a:p>
          <a:p>
            <a:pPr lvl="1" eaLnBrk="1" hangingPunct="1">
              <a:lnSpc>
                <a:spcPct val="70000"/>
              </a:lnSpc>
              <a:buClr>
                <a:schemeClr val="accent1"/>
              </a:buClr>
            </a:pPr>
            <a:r>
              <a:rPr lang="en-US" altLang="zh-TW" sz="2000" dirty="0" smtClean="0"/>
              <a:t>Multi-row UPDATE.</a:t>
            </a:r>
          </a:p>
          <a:p>
            <a:pPr lvl="1" eaLnBrk="1" hangingPunct="1">
              <a:lnSpc>
                <a:spcPct val="70000"/>
              </a:lnSpc>
              <a:buClr>
                <a:schemeClr val="tx1"/>
              </a:buClr>
              <a:buFont typeface="Wingdings" pitchFamily="2" charset="2"/>
              <a:buNone/>
            </a:pPr>
            <a:r>
              <a:rPr lang="en-US" altLang="zh-TW" sz="1600" b="1" dirty="0" smtClean="0"/>
              <a:t>                        UPDATE  P</a:t>
            </a:r>
          </a:p>
          <a:p>
            <a:pPr lvl="1" eaLnBrk="1" hangingPunct="1">
              <a:lnSpc>
                <a:spcPct val="70000"/>
              </a:lnSpc>
              <a:buClr>
                <a:schemeClr val="tx1"/>
              </a:buClr>
              <a:buFont typeface="Wingdings" pitchFamily="2" charset="2"/>
              <a:buNone/>
            </a:pPr>
            <a:r>
              <a:rPr lang="en-US" altLang="zh-TW" sz="1600" b="1" dirty="0" smtClean="0"/>
              <a:t>                        SET          COLOR  =  'Yellow' , </a:t>
            </a:r>
          </a:p>
          <a:p>
            <a:pPr lvl="1" eaLnBrk="1" hangingPunct="1">
              <a:lnSpc>
                <a:spcPct val="70000"/>
              </a:lnSpc>
              <a:buClr>
                <a:schemeClr val="tx1"/>
              </a:buClr>
              <a:buFont typeface="Wingdings" pitchFamily="2" charset="2"/>
              <a:buNone/>
            </a:pPr>
            <a:r>
              <a:rPr lang="en-US" altLang="zh-TW" sz="1600" b="1" dirty="0" smtClean="0"/>
              <a:t>                                         WEIGHT  =  P.WEIGHT  +  5</a:t>
            </a:r>
          </a:p>
          <a:p>
            <a:pPr lvl="1" eaLnBrk="1" hangingPunct="1">
              <a:lnSpc>
                <a:spcPct val="70000"/>
              </a:lnSpc>
              <a:buClr>
                <a:schemeClr val="tx1"/>
              </a:buClr>
              <a:buFont typeface="Wingdings" pitchFamily="2" charset="2"/>
              <a:buNone/>
            </a:pPr>
            <a:r>
              <a:rPr lang="en-US" altLang="zh-TW" sz="1600" b="1" dirty="0" smtClean="0"/>
              <a:t>                        WHERE   P.CITY  =  'Paris';</a:t>
            </a:r>
          </a:p>
          <a:p>
            <a:pPr eaLnBrk="1" hangingPunct="1"/>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4"/>
          <p:cNvGrpSpPr>
            <a:grpSpLocks/>
          </p:cNvGrpSpPr>
          <p:nvPr/>
        </p:nvGrpSpPr>
        <p:grpSpPr bwMode="auto">
          <a:xfrm>
            <a:off x="5657057" y="1377156"/>
            <a:ext cx="3492500" cy="1563688"/>
            <a:chOff x="615" y="2741"/>
            <a:chExt cx="2200" cy="985"/>
          </a:xfrm>
        </p:grpSpPr>
        <p:sp>
          <p:nvSpPr>
            <p:cNvPr id="6" name="Rectangle 5"/>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dirty="0">
                  <a:latin typeface="Times New Roman" pitchFamily="18" charset="0"/>
                  <a:ea typeface="新細明體" pitchFamily="18" charset="-120"/>
                </a:rPr>
                <a:t>P#   PNAME   COLOR    WEIGHT     CITY</a:t>
              </a:r>
            </a:p>
            <a:p>
              <a:pPr algn="l" eaLnBrk="0" hangingPunct="0"/>
              <a:r>
                <a:rPr lang="en-US" altLang="zh-TW" sz="1200" dirty="0">
                  <a:latin typeface="Times New Roman" pitchFamily="18" charset="0"/>
                  <a:ea typeface="新細明體" pitchFamily="18" charset="-120"/>
                </a:rPr>
                <a:t>P1   Nut           Red                12          London</a:t>
              </a:r>
            </a:p>
            <a:p>
              <a:pPr algn="l" eaLnBrk="0" hangingPunct="0"/>
              <a:r>
                <a:rPr lang="en-US" altLang="zh-TW" sz="1200" dirty="0">
                  <a:latin typeface="Times New Roman" pitchFamily="18" charset="0"/>
                  <a:ea typeface="新細明體" pitchFamily="18" charset="-120"/>
                </a:rPr>
                <a:t>P2   Bolt          Green             17          Paris</a:t>
              </a:r>
            </a:p>
            <a:p>
              <a:pPr algn="l" eaLnBrk="0" hangingPunct="0"/>
              <a:r>
                <a:rPr lang="en-US" altLang="zh-TW" sz="1200" dirty="0">
                  <a:latin typeface="Times New Roman" pitchFamily="18" charset="0"/>
                  <a:ea typeface="新細明體" pitchFamily="18" charset="-120"/>
                </a:rPr>
                <a:t>P3   Screw       Blue               17          Rome</a:t>
              </a:r>
            </a:p>
            <a:p>
              <a:pPr algn="l" eaLnBrk="0" hangingPunct="0"/>
              <a:r>
                <a:rPr lang="en-US" altLang="zh-TW" sz="1200" dirty="0">
                  <a:latin typeface="Times New Roman" pitchFamily="18" charset="0"/>
                  <a:ea typeface="新細明體" pitchFamily="18" charset="-120"/>
                </a:rPr>
                <a:t>P4   Screw       Red                14          London</a:t>
              </a:r>
            </a:p>
            <a:p>
              <a:pPr algn="l" eaLnBrk="0" hangingPunct="0"/>
              <a:r>
                <a:rPr lang="en-US" altLang="zh-TW" sz="1200" dirty="0">
                  <a:latin typeface="Times New Roman" pitchFamily="18" charset="0"/>
                  <a:ea typeface="新細明體" pitchFamily="18" charset="-120"/>
                </a:rPr>
                <a:t>P5   Cam         Blue               12          Paris</a:t>
              </a:r>
            </a:p>
            <a:p>
              <a:pPr algn="l" eaLnBrk="0" hangingPunct="0"/>
              <a:r>
                <a:rPr lang="en-US" altLang="zh-TW" sz="1200" dirty="0">
                  <a:latin typeface="Times New Roman" pitchFamily="18" charset="0"/>
                  <a:ea typeface="新細明體" pitchFamily="18" charset="-120"/>
                </a:rPr>
                <a:t>P6   Cog          Red                19          London </a:t>
              </a:r>
            </a:p>
            <a:p>
              <a:pPr algn="l" eaLnBrk="0" latinLnBrk="1" hangingPunct="0"/>
              <a:endParaRPr lang="en-US" altLang="zh-TW" sz="1200" dirty="0">
                <a:latin typeface="Times New Roman" pitchFamily="18" charset="0"/>
                <a:ea typeface="新細明體" pitchFamily="18" charset="-120"/>
              </a:endParaRPr>
            </a:p>
          </p:txBody>
        </p:sp>
        <p:sp>
          <p:nvSpPr>
            <p:cNvPr id="7" name="Rectangle 6"/>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7"/>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Line 8"/>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9"/>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10"/>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11"/>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2"/>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3"/>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4"/>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15"/>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6"/>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7"/>
            <p:cNvSpPr>
              <a:spLocks noChangeArrowheads="1"/>
            </p:cNvSpPr>
            <p:nvPr/>
          </p:nvSpPr>
          <p:spPr bwMode="auto">
            <a:xfrm>
              <a:off x="615"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a:t>
              </a:r>
            </a:p>
          </p:txBody>
        </p:sp>
      </p:grpSp>
      <p:grpSp>
        <p:nvGrpSpPr>
          <p:cNvPr id="19" name="Group 30"/>
          <p:cNvGrpSpPr>
            <a:grpSpLocks/>
          </p:cNvGrpSpPr>
          <p:nvPr/>
        </p:nvGrpSpPr>
        <p:grpSpPr bwMode="auto">
          <a:xfrm>
            <a:off x="5936457" y="3412109"/>
            <a:ext cx="2633663" cy="1431925"/>
            <a:chOff x="615" y="1851"/>
            <a:chExt cx="1659" cy="902"/>
          </a:xfrm>
        </p:grpSpPr>
        <p:grpSp>
          <p:nvGrpSpPr>
            <p:cNvPr id="20" name="Group 31"/>
            <p:cNvGrpSpPr>
              <a:grpSpLocks/>
            </p:cNvGrpSpPr>
            <p:nvPr/>
          </p:nvGrpSpPr>
          <p:grpSpPr bwMode="auto">
            <a:xfrm>
              <a:off x="791" y="1879"/>
              <a:ext cx="1483" cy="874"/>
              <a:chOff x="791" y="1879"/>
              <a:chExt cx="1483" cy="874"/>
            </a:xfrm>
          </p:grpSpPr>
          <p:sp>
            <p:nvSpPr>
              <p:cNvPr id="22"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23"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1"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sz="4000" smtClean="0"/>
              <a:t>Update Operations </a:t>
            </a:r>
            <a:r>
              <a:rPr lang="en-US" altLang="zh-TW" sz="2400" b="0" smtClean="0"/>
              <a:t>(cont.)</a:t>
            </a:r>
          </a:p>
        </p:txBody>
      </p:sp>
      <p:sp>
        <p:nvSpPr>
          <p:cNvPr id="30723" name="Rectangle 3"/>
          <p:cNvSpPr>
            <a:spLocks noGrp="1" noChangeArrowheads="1"/>
          </p:cNvSpPr>
          <p:nvPr>
            <p:ph type="body" idx="1"/>
          </p:nvPr>
        </p:nvSpPr>
        <p:spPr>
          <a:xfrm>
            <a:off x="0" y="1412776"/>
            <a:ext cx="8382000" cy="4648200"/>
          </a:xfrm>
        </p:spPr>
        <p:txBody>
          <a:bodyPr/>
          <a:lstStyle/>
          <a:p>
            <a:pPr lvl="1" eaLnBrk="1" hangingPunct="1">
              <a:lnSpc>
                <a:spcPct val="70000"/>
              </a:lnSpc>
              <a:buClr>
                <a:schemeClr val="accent1"/>
              </a:buClr>
            </a:pPr>
            <a:r>
              <a:rPr lang="en-US" altLang="zh-TW" sz="2000" dirty="0" smtClean="0"/>
              <a:t>Multi-row UPDATE.</a:t>
            </a:r>
          </a:p>
          <a:p>
            <a:pPr lvl="1" eaLnBrk="1" hangingPunct="1">
              <a:lnSpc>
                <a:spcPct val="70000"/>
              </a:lnSpc>
              <a:buClr>
                <a:schemeClr val="tx1"/>
              </a:buClr>
              <a:buFont typeface="Wingdings" pitchFamily="2" charset="2"/>
              <a:buNone/>
            </a:pPr>
            <a:r>
              <a:rPr lang="en-US" altLang="zh-TW" sz="1600" b="1" dirty="0" smtClean="0"/>
              <a:t>                       UPDATE  P</a:t>
            </a:r>
          </a:p>
          <a:p>
            <a:pPr lvl="1" eaLnBrk="1" hangingPunct="1">
              <a:lnSpc>
                <a:spcPct val="70000"/>
              </a:lnSpc>
              <a:buClr>
                <a:schemeClr val="tx1"/>
              </a:buClr>
              <a:buFont typeface="Wingdings" pitchFamily="2" charset="2"/>
              <a:buNone/>
            </a:pPr>
            <a:r>
              <a:rPr lang="en-US" altLang="zh-TW" sz="1600" b="1" dirty="0" smtClean="0"/>
              <a:t>                       SET         CITY = ( SELECT  S.CITY</a:t>
            </a:r>
          </a:p>
          <a:p>
            <a:pPr lvl="1" eaLnBrk="1" hangingPunct="1">
              <a:lnSpc>
                <a:spcPct val="70000"/>
              </a:lnSpc>
              <a:buClr>
                <a:schemeClr val="tx1"/>
              </a:buClr>
              <a:buFont typeface="Wingdings" pitchFamily="2" charset="2"/>
              <a:buNone/>
            </a:pPr>
            <a:r>
              <a:rPr lang="en-US" altLang="zh-TW" sz="1600" b="1" dirty="0" smtClean="0"/>
              <a:t>                                                        FROM    S</a:t>
            </a:r>
          </a:p>
          <a:p>
            <a:pPr lvl="1" eaLnBrk="1" hangingPunct="1">
              <a:lnSpc>
                <a:spcPct val="70000"/>
              </a:lnSpc>
              <a:buClr>
                <a:schemeClr val="tx1"/>
              </a:buClr>
              <a:buFont typeface="Wingdings" pitchFamily="2" charset="2"/>
              <a:buNone/>
            </a:pPr>
            <a:r>
              <a:rPr lang="en-US" altLang="zh-TW" sz="1600" b="1" dirty="0" smtClean="0"/>
              <a:t>                                                        WHERE   S.S#  = 'S5')</a:t>
            </a:r>
          </a:p>
          <a:p>
            <a:pPr lvl="1" eaLnBrk="1" hangingPunct="1">
              <a:lnSpc>
                <a:spcPct val="70000"/>
              </a:lnSpc>
              <a:buClr>
                <a:schemeClr val="tx1"/>
              </a:buClr>
              <a:buFont typeface="Wingdings" pitchFamily="2" charset="2"/>
              <a:buNone/>
            </a:pPr>
            <a:r>
              <a:rPr lang="en-US" altLang="zh-TW" sz="1600" b="1" dirty="0" smtClean="0"/>
              <a:t>                       WHERE   P.COLOR = ' Red '  </a:t>
            </a:r>
          </a:p>
          <a:p>
            <a:pPr lvl="1" eaLnBrk="1" hangingPunct="1">
              <a:lnSpc>
                <a:spcPct val="70000"/>
              </a:lnSpc>
              <a:buClr>
                <a:schemeClr val="tx1"/>
              </a:buClr>
              <a:buFont typeface="Wingdings" pitchFamily="2" charset="2"/>
              <a:buNone/>
            </a:pPr>
            <a:r>
              <a:rPr lang="en-US" altLang="zh-TW" sz="1600" b="1" dirty="0" smtClean="0"/>
              <a:t> </a:t>
            </a:r>
          </a:p>
          <a:p>
            <a:pPr lvl="1" eaLnBrk="1" hangingPunct="1">
              <a:lnSpc>
                <a:spcPct val="0"/>
              </a:lnSpc>
              <a:buClr>
                <a:schemeClr val="tx1"/>
              </a:buClr>
              <a:buFont typeface="Wingdings" pitchFamily="2" charset="2"/>
              <a:buNone/>
            </a:pPr>
            <a:endParaRPr lang="en-US" altLang="zh-TW" sz="2000" dirty="0" smtClean="0"/>
          </a:p>
          <a:p>
            <a:pPr lvl="1" eaLnBrk="1" hangingPunct="1">
              <a:lnSpc>
                <a:spcPct val="0"/>
              </a:lnSpc>
              <a:buClr>
                <a:schemeClr val="accent1"/>
              </a:buClr>
            </a:pPr>
            <a:r>
              <a:rPr lang="en-US" altLang="zh-TW" sz="2000" dirty="0" smtClean="0"/>
              <a:t>Multi-row DELETE.</a:t>
            </a:r>
          </a:p>
          <a:p>
            <a:pPr lvl="1" eaLnBrk="1" hangingPunct="1">
              <a:lnSpc>
                <a:spcPct val="70000"/>
              </a:lnSpc>
              <a:buClr>
                <a:schemeClr val="tx1"/>
              </a:buClr>
              <a:buFont typeface="Wingdings" pitchFamily="2" charset="2"/>
              <a:buNone/>
            </a:pPr>
            <a:r>
              <a:rPr lang="en-US" altLang="zh-TW" sz="1600" b="1" dirty="0" smtClean="0"/>
              <a:t>                        DELETE</a:t>
            </a:r>
          </a:p>
          <a:p>
            <a:pPr lvl="1" eaLnBrk="1" hangingPunct="1">
              <a:lnSpc>
                <a:spcPct val="70000"/>
              </a:lnSpc>
              <a:buClr>
                <a:schemeClr val="tx1"/>
              </a:buClr>
              <a:buFont typeface="Wingdings" pitchFamily="2" charset="2"/>
              <a:buNone/>
            </a:pPr>
            <a:r>
              <a:rPr lang="en-US" altLang="zh-TW" sz="1600" b="1" dirty="0" smtClean="0"/>
              <a:t>                        FROM        SP</a:t>
            </a:r>
          </a:p>
          <a:p>
            <a:pPr lvl="1" eaLnBrk="1" hangingPunct="1">
              <a:lnSpc>
                <a:spcPct val="70000"/>
              </a:lnSpc>
              <a:buClr>
                <a:schemeClr val="tx1"/>
              </a:buClr>
              <a:buFont typeface="Wingdings" pitchFamily="2" charset="2"/>
              <a:buNone/>
            </a:pPr>
            <a:r>
              <a:rPr lang="en-US" altLang="zh-TW" sz="1600" b="1" dirty="0" smtClean="0"/>
              <a:t>                        WHERE     'London‘ = (SELECT S.CITY</a:t>
            </a:r>
          </a:p>
          <a:p>
            <a:pPr lvl="1" eaLnBrk="1" hangingPunct="1">
              <a:lnSpc>
                <a:spcPct val="70000"/>
              </a:lnSpc>
              <a:buClr>
                <a:schemeClr val="tx1"/>
              </a:buClr>
              <a:buFont typeface="Wingdings" pitchFamily="2" charset="2"/>
              <a:buNone/>
            </a:pPr>
            <a:r>
              <a:rPr lang="en-US" altLang="zh-TW" sz="1600" b="1" dirty="0" smtClean="0"/>
              <a:t>                                                                  FROM S</a:t>
            </a:r>
          </a:p>
          <a:p>
            <a:pPr lvl="1" eaLnBrk="1" hangingPunct="1">
              <a:lnSpc>
                <a:spcPct val="70000"/>
              </a:lnSpc>
              <a:buClr>
                <a:schemeClr val="tx1"/>
              </a:buClr>
              <a:buFont typeface="Wingdings" pitchFamily="2" charset="2"/>
              <a:buNone/>
            </a:pPr>
            <a:r>
              <a:rPr lang="en-US" altLang="zh-TW" sz="1600" b="1" dirty="0" smtClean="0"/>
              <a:t>                                                                  WHERE S.S# = SP.S#);</a:t>
            </a:r>
          </a:p>
          <a:p>
            <a:pPr eaLnBrk="1" hangingPunct="1"/>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30"/>
          <p:cNvGrpSpPr>
            <a:grpSpLocks/>
          </p:cNvGrpSpPr>
          <p:nvPr/>
        </p:nvGrpSpPr>
        <p:grpSpPr bwMode="auto">
          <a:xfrm>
            <a:off x="683568" y="4603491"/>
            <a:ext cx="2633663" cy="1431925"/>
            <a:chOff x="615" y="1851"/>
            <a:chExt cx="1659" cy="902"/>
          </a:xfrm>
        </p:grpSpPr>
        <p:grpSp>
          <p:nvGrpSpPr>
            <p:cNvPr id="6" name="Group 31"/>
            <p:cNvGrpSpPr>
              <a:grpSpLocks/>
            </p:cNvGrpSpPr>
            <p:nvPr/>
          </p:nvGrpSpPr>
          <p:grpSpPr bwMode="auto">
            <a:xfrm>
              <a:off x="791" y="1879"/>
              <a:ext cx="1483" cy="874"/>
              <a:chOff x="791" y="1879"/>
              <a:chExt cx="1483" cy="874"/>
            </a:xfrm>
          </p:grpSpPr>
          <p:sp>
            <p:nvSpPr>
              <p:cNvPr id="8"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9"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grpSp>
        <p:nvGrpSpPr>
          <p:cNvPr id="18" name="Group 4"/>
          <p:cNvGrpSpPr>
            <a:grpSpLocks/>
          </p:cNvGrpSpPr>
          <p:nvPr/>
        </p:nvGrpSpPr>
        <p:grpSpPr bwMode="auto">
          <a:xfrm>
            <a:off x="5445358" y="1577975"/>
            <a:ext cx="3492500" cy="1563688"/>
            <a:chOff x="615" y="2741"/>
            <a:chExt cx="2200" cy="985"/>
          </a:xfrm>
        </p:grpSpPr>
        <p:sp>
          <p:nvSpPr>
            <p:cNvPr id="19" name="Rectangle 5"/>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dirty="0">
                  <a:latin typeface="Times New Roman" pitchFamily="18" charset="0"/>
                  <a:ea typeface="新細明體" pitchFamily="18" charset="-120"/>
                </a:rPr>
                <a:t>P#   PNAME   COLOR    WEIGHT     CITY</a:t>
              </a:r>
            </a:p>
            <a:p>
              <a:pPr algn="l" eaLnBrk="0" hangingPunct="0"/>
              <a:r>
                <a:rPr lang="en-US" altLang="zh-TW" sz="1200" dirty="0">
                  <a:latin typeface="Times New Roman" pitchFamily="18" charset="0"/>
                  <a:ea typeface="新細明體" pitchFamily="18" charset="-120"/>
                </a:rPr>
                <a:t>P1   Nut           Red                12          London</a:t>
              </a:r>
            </a:p>
            <a:p>
              <a:pPr algn="l" eaLnBrk="0" hangingPunct="0"/>
              <a:r>
                <a:rPr lang="en-US" altLang="zh-TW" sz="1200" dirty="0">
                  <a:latin typeface="Times New Roman" pitchFamily="18" charset="0"/>
                  <a:ea typeface="新細明體" pitchFamily="18" charset="-120"/>
                </a:rPr>
                <a:t>P2   Bolt          Green             17          Paris</a:t>
              </a:r>
            </a:p>
            <a:p>
              <a:pPr algn="l" eaLnBrk="0" hangingPunct="0"/>
              <a:r>
                <a:rPr lang="en-US" altLang="zh-TW" sz="1200" dirty="0">
                  <a:latin typeface="Times New Roman" pitchFamily="18" charset="0"/>
                  <a:ea typeface="新細明體" pitchFamily="18" charset="-120"/>
                </a:rPr>
                <a:t>P3   Screw       Blue               17          Rome</a:t>
              </a:r>
            </a:p>
            <a:p>
              <a:pPr algn="l" eaLnBrk="0" hangingPunct="0"/>
              <a:r>
                <a:rPr lang="en-US" altLang="zh-TW" sz="1200" dirty="0">
                  <a:latin typeface="Times New Roman" pitchFamily="18" charset="0"/>
                  <a:ea typeface="新細明體" pitchFamily="18" charset="-120"/>
                </a:rPr>
                <a:t>P4   Screw       Red                14          London</a:t>
              </a:r>
            </a:p>
            <a:p>
              <a:pPr algn="l" eaLnBrk="0" hangingPunct="0"/>
              <a:r>
                <a:rPr lang="en-US" altLang="zh-TW" sz="1200" dirty="0">
                  <a:latin typeface="Times New Roman" pitchFamily="18" charset="0"/>
                  <a:ea typeface="新細明體" pitchFamily="18" charset="-120"/>
                </a:rPr>
                <a:t>P5   Cam         Blue               12          Paris</a:t>
              </a:r>
            </a:p>
            <a:p>
              <a:pPr algn="l" eaLnBrk="0" hangingPunct="0"/>
              <a:r>
                <a:rPr lang="en-US" altLang="zh-TW" sz="1200" dirty="0">
                  <a:latin typeface="Times New Roman" pitchFamily="18" charset="0"/>
                  <a:ea typeface="新細明體" pitchFamily="18" charset="-120"/>
                </a:rPr>
                <a:t>P6   Cog          Red                19          London </a:t>
              </a:r>
            </a:p>
            <a:p>
              <a:pPr algn="l" eaLnBrk="0" latinLnBrk="1" hangingPunct="0"/>
              <a:endParaRPr lang="en-US" altLang="zh-TW" sz="1200" dirty="0">
                <a:latin typeface="Times New Roman" pitchFamily="18" charset="0"/>
                <a:ea typeface="新細明體" pitchFamily="18" charset="-120"/>
              </a:endParaRPr>
            </a:p>
          </p:txBody>
        </p:sp>
        <p:sp>
          <p:nvSpPr>
            <p:cNvPr id="20" name="Rectangle 6"/>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7"/>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8"/>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9"/>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10"/>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11"/>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12"/>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13"/>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14"/>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15"/>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16"/>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Rectangle 17"/>
            <p:cNvSpPr>
              <a:spLocks noChangeArrowheads="1"/>
            </p:cNvSpPr>
            <p:nvPr/>
          </p:nvSpPr>
          <p:spPr bwMode="auto">
            <a:xfrm>
              <a:off x="615"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a:t>
              </a:r>
            </a:p>
          </p:txBody>
        </p:sp>
      </p:grpSp>
      <p:grpSp>
        <p:nvGrpSpPr>
          <p:cNvPr id="32" name="Group 79"/>
          <p:cNvGrpSpPr>
            <a:grpSpLocks/>
          </p:cNvGrpSpPr>
          <p:nvPr/>
        </p:nvGrpSpPr>
        <p:grpSpPr bwMode="auto">
          <a:xfrm>
            <a:off x="6782032" y="3558917"/>
            <a:ext cx="1539875" cy="2476500"/>
            <a:chOff x="2631" y="1851"/>
            <a:chExt cx="970" cy="1560"/>
          </a:xfrm>
        </p:grpSpPr>
        <p:grpSp>
          <p:nvGrpSpPr>
            <p:cNvPr id="33" name="Group 80"/>
            <p:cNvGrpSpPr>
              <a:grpSpLocks/>
            </p:cNvGrpSpPr>
            <p:nvPr/>
          </p:nvGrpSpPr>
          <p:grpSpPr bwMode="auto">
            <a:xfrm>
              <a:off x="2884" y="1883"/>
              <a:ext cx="717" cy="1528"/>
              <a:chOff x="2884" y="1883"/>
              <a:chExt cx="717" cy="1528"/>
            </a:xfrm>
          </p:grpSpPr>
          <p:sp>
            <p:nvSpPr>
              <p:cNvPr id="35" name="Rectangle 81"/>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36" name="Line 82"/>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83"/>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84"/>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85"/>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86"/>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87"/>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88"/>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89"/>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90"/>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91"/>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92"/>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93"/>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94"/>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95"/>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 name="Rectangle 96"/>
            <p:cNvSpPr>
              <a:spLocks noChangeArrowheads="1"/>
            </p:cNvSpPr>
            <p:nvPr/>
          </p:nvSpPr>
          <p:spPr bwMode="auto">
            <a:xfrm>
              <a:off x="2631" y="1851"/>
              <a:ext cx="24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SP</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TW" sz="4000" smtClean="0"/>
              <a:t>Table Expressions</a:t>
            </a:r>
          </a:p>
        </p:txBody>
      </p:sp>
      <p:sp>
        <p:nvSpPr>
          <p:cNvPr id="31747" name="Rectangle 3"/>
          <p:cNvSpPr>
            <a:spLocks noGrp="1" noChangeArrowheads="1"/>
          </p:cNvSpPr>
          <p:nvPr>
            <p:ph type="body" idx="1"/>
          </p:nvPr>
        </p:nvSpPr>
        <p:spPr/>
        <p:txBody>
          <a:bodyPr/>
          <a:lstStyle/>
          <a:p>
            <a:pPr lvl="1" eaLnBrk="1" hangingPunct="1">
              <a:lnSpc>
                <a:spcPct val="80000"/>
              </a:lnSpc>
              <a:buClr>
                <a:schemeClr val="accent1"/>
              </a:buClr>
            </a:pPr>
            <a:r>
              <a:rPr lang="en-US" altLang="zh-TW" sz="2000" smtClean="0">
                <a:sym typeface="Symbol" pitchFamily="18" charset="2"/>
              </a:rPr>
              <a:t> The SELECT, FROM, WHERE, GROUP BY, and </a:t>
            </a:r>
          </a:p>
          <a:p>
            <a:pPr lvl="1" eaLnBrk="1" hangingPunct="1">
              <a:lnSpc>
                <a:spcPct val="80000"/>
              </a:lnSpc>
              <a:buClr>
                <a:schemeClr val="tx1"/>
              </a:buClr>
              <a:buFont typeface="Wingdings" pitchFamily="2" charset="2"/>
              <a:buNone/>
            </a:pPr>
            <a:r>
              <a:rPr lang="en-US" altLang="zh-TW" sz="2000" smtClean="0">
                <a:sym typeface="Symbol" pitchFamily="18" charset="2"/>
              </a:rPr>
              <a:t>        HAVING clause.</a:t>
            </a:r>
          </a:p>
          <a:p>
            <a:pPr lvl="1" eaLnBrk="1" hangingPunct="1">
              <a:lnSpc>
                <a:spcPct val="80000"/>
              </a:lnSpc>
              <a:buClr>
                <a:schemeClr val="accent1"/>
              </a:buClr>
            </a:pPr>
            <a:r>
              <a:rPr lang="en-US" altLang="zh-TW" sz="2000" smtClean="0">
                <a:sym typeface="Symbol" pitchFamily="18" charset="2"/>
              </a:rPr>
              <a:t> A Comprehensive Example</a:t>
            </a:r>
          </a:p>
          <a:p>
            <a:pPr lvl="1" eaLnBrk="1" hangingPunct="1">
              <a:lnSpc>
                <a:spcPct val="70000"/>
              </a:lnSpc>
              <a:buClr>
                <a:schemeClr val="tx1"/>
              </a:buClr>
              <a:buFont typeface="Wingdings" pitchFamily="2" charset="2"/>
              <a:buNone/>
            </a:pPr>
            <a:r>
              <a:rPr lang="en-US" altLang="zh-TW" sz="2000" smtClean="0">
                <a:sym typeface="Symbol" pitchFamily="18" charset="2"/>
              </a:rPr>
              <a:t>           </a:t>
            </a:r>
            <a:r>
              <a:rPr lang="en-US" altLang="zh-TW" sz="1600" b="1" smtClean="0">
                <a:sym typeface="Symbol" pitchFamily="18" charset="2"/>
              </a:rPr>
              <a:t>SELECT  P. P#, 'Weight  in grams = ' AS TEXT1,   </a:t>
            </a:r>
          </a:p>
          <a:p>
            <a:pPr lvl="1" eaLnBrk="1" hangingPunct="1">
              <a:lnSpc>
                <a:spcPct val="70000"/>
              </a:lnSpc>
              <a:buClr>
                <a:schemeClr val="tx1"/>
              </a:buClr>
              <a:buFont typeface="Wingdings" pitchFamily="2" charset="2"/>
              <a:buNone/>
            </a:pPr>
            <a:r>
              <a:rPr lang="en-US" altLang="zh-TW" sz="1600" b="1" smtClean="0">
                <a:sym typeface="Symbol" pitchFamily="18" charset="2"/>
              </a:rPr>
              <a:t>                               P.WEIGHT * 454  AS  GMWT,</a:t>
            </a:r>
          </a:p>
          <a:p>
            <a:pPr lvl="1" eaLnBrk="1" hangingPunct="1">
              <a:lnSpc>
                <a:spcPct val="70000"/>
              </a:lnSpc>
              <a:buClr>
                <a:schemeClr val="tx1"/>
              </a:buClr>
              <a:buFont typeface="Wingdings" pitchFamily="2" charset="2"/>
              <a:buNone/>
            </a:pPr>
            <a:r>
              <a:rPr lang="en-US" altLang="zh-TW" sz="1600" b="1" smtClean="0">
                <a:sym typeface="Symbol" pitchFamily="18" charset="2"/>
              </a:rPr>
              <a:t>                               P.COLOR,   'Max  quantity = ' AS TEXT2,</a:t>
            </a:r>
          </a:p>
          <a:p>
            <a:pPr lvl="1" eaLnBrk="1" hangingPunct="1">
              <a:lnSpc>
                <a:spcPct val="70000"/>
              </a:lnSpc>
              <a:buClr>
                <a:schemeClr val="tx1"/>
              </a:buClr>
              <a:buFont typeface="Wingdings" pitchFamily="2" charset="2"/>
              <a:buNone/>
            </a:pPr>
            <a:r>
              <a:rPr lang="en-US" altLang="zh-TW" sz="1600" b="1" smtClean="0">
                <a:sym typeface="Symbol" pitchFamily="18" charset="2"/>
              </a:rPr>
              <a:t>                              MAX (SP.QTY) AS MQY</a:t>
            </a:r>
          </a:p>
          <a:p>
            <a:pPr lvl="1" eaLnBrk="1" hangingPunct="1">
              <a:lnSpc>
                <a:spcPct val="70000"/>
              </a:lnSpc>
              <a:buClr>
                <a:schemeClr val="tx1"/>
              </a:buClr>
              <a:buFont typeface="Wingdings" pitchFamily="2" charset="2"/>
              <a:buNone/>
            </a:pPr>
            <a:r>
              <a:rPr lang="en-US" altLang="zh-TW" sz="1600" b="1" smtClean="0">
                <a:sym typeface="Symbol" pitchFamily="18" charset="2"/>
              </a:rPr>
              <a:t>              FROM     P, SP</a:t>
            </a:r>
          </a:p>
          <a:p>
            <a:pPr lvl="1" eaLnBrk="1" hangingPunct="1">
              <a:lnSpc>
                <a:spcPct val="70000"/>
              </a:lnSpc>
              <a:buClr>
                <a:schemeClr val="tx1"/>
              </a:buClr>
              <a:buFont typeface="Wingdings" pitchFamily="2" charset="2"/>
              <a:buNone/>
            </a:pPr>
            <a:r>
              <a:rPr lang="en-US" altLang="zh-TW" sz="1600" b="1" smtClean="0">
                <a:sym typeface="Symbol" pitchFamily="18" charset="2"/>
              </a:rPr>
              <a:t>             WHERE    P.P#  =  SP.P#</a:t>
            </a:r>
          </a:p>
          <a:p>
            <a:pPr lvl="1" eaLnBrk="1" hangingPunct="1">
              <a:lnSpc>
                <a:spcPct val="70000"/>
              </a:lnSpc>
              <a:buClr>
                <a:schemeClr val="tx1"/>
              </a:buClr>
              <a:buFont typeface="Wingdings" pitchFamily="2" charset="2"/>
              <a:buNone/>
            </a:pPr>
            <a:r>
              <a:rPr lang="en-US" altLang="zh-TW" sz="1600" b="1" smtClean="0">
                <a:sym typeface="Symbol" pitchFamily="18" charset="2"/>
              </a:rPr>
              <a:t>             AND       ( P.COLOR = 'Red‘ OR  P.COLOR = ' Blue')</a:t>
            </a:r>
          </a:p>
          <a:p>
            <a:pPr lvl="1" eaLnBrk="1" hangingPunct="1">
              <a:lnSpc>
                <a:spcPct val="70000"/>
              </a:lnSpc>
              <a:buClr>
                <a:schemeClr val="tx1"/>
              </a:buClr>
              <a:buFont typeface="Wingdings" pitchFamily="2" charset="2"/>
              <a:buNone/>
            </a:pPr>
            <a:r>
              <a:rPr lang="en-US" altLang="zh-TW" sz="1600" b="1" smtClean="0">
                <a:sym typeface="Symbol" pitchFamily="18" charset="2"/>
              </a:rPr>
              <a:t>             AND         SP.QTY &gt; 200</a:t>
            </a:r>
          </a:p>
          <a:p>
            <a:pPr lvl="1" eaLnBrk="1" hangingPunct="1">
              <a:lnSpc>
                <a:spcPct val="70000"/>
              </a:lnSpc>
              <a:buClr>
                <a:schemeClr val="tx1"/>
              </a:buClr>
              <a:buFont typeface="Wingdings" pitchFamily="2" charset="2"/>
              <a:buNone/>
            </a:pPr>
            <a:r>
              <a:rPr lang="en-US" altLang="zh-TW" sz="1600" b="1" smtClean="0">
                <a:sym typeface="Symbol" pitchFamily="18" charset="2"/>
              </a:rPr>
              <a:t>             GROUP    BY  P. P#, P.WEIGHT, P.COLOR</a:t>
            </a:r>
          </a:p>
          <a:p>
            <a:pPr lvl="1" eaLnBrk="1" hangingPunct="1">
              <a:lnSpc>
                <a:spcPct val="70000"/>
              </a:lnSpc>
              <a:buClr>
                <a:schemeClr val="tx1"/>
              </a:buClr>
              <a:buFont typeface="Wingdings" pitchFamily="2" charset="2"/>
              <a:buNone/>
            </a:pPr>
            <a:r>
              <a:rPr lang="en-US" altLang="zh-TW" sz="1600" b="1" smtClean="0">
                <a:sym typeface="Symbol" pitchFamily="18" charset="2"/>
              </a:rPr>
              <a:t>             HAVING  SUM  (SP.QTY) &gt; 350;</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TW" smtClean="0"/>
              <a:t>DML operations on View </a:t>
            </a:r>
          </a:p>
        </p:txBody>
      </p:sp>
      <p:sp>
        <p:nvSpPr>
          <p:cNvPr id="32771" name="Rectangle 3"/>
          <p:cNvSpPr>
            <a:spLocks noGrp="1" noChangeArrowheads="1"/>
          </p:cNvSpPr>
          <p:nvPr>
            <p:ph type="body" idx="1"/>
          </p:nvPr>
        </p:nvSpPr>
        <p:spPr>
          <a:xfrm>
            <a:off x="-152400" y="1219200"/>
            <a:ext cx="8534400" cy="4648200"/>
          </a:xfrm>
        </p:spPr>
        <p:txBody>
          <a:bodyPr/>
          <a:lstStyle/>
          <a:p>
            <a:pPr lvl="1" eaLnBrk="1" hangingPunct="1"/>
            <a:r>
              <a:rPr lang="en-US" altLang="zh-TW" sz="2000" smtClean="0"/>
              <a:t>Retrieval  (SELECT): </a:t>
            </a:r>
            <a:r>
              <a:rPr lang="en-US" altLang="zh-TW" sz="1400" smtClean="0"/>
              <a:t>no problem</a:t>
            </a:r>
            <a:endParaRPr lang="en-US" altLang="zh-TW" sz="2000" smtClean="0"/>
          </a:p>
          <a:p>
            <a:pPr lvl="1" eaLnBrk="1" hangingPunct="1">
              <a:lnSpc>
                <a:spcPct val="70000"/>
              </a:lnSpc>
            </a:pPr>
            <a:r>
              <a:rPr lang="en-US" altLang="zh-TW" sz="2000" smtClean="0"/>
              <a:t>Update (INSERT, DELETE, UPDATE): ? </a:t>
            </a:r>
          </a:p>
          <a:p>
            <a:pPr lvl="2" eaLnBrk="1" hangingPunct="1">
              <a:buFontTx/>
              <a:buNone/>
            </a:pPr>
            <a:r>
              <a:rPr lang="en-US" altLang="zh-TW" sz="2000" b="1" smtClean="0"/>
              <a:t>(1) Column Subset</a:t>
            </a:r>
            <a:r>
              <a:rPr lang="en-US" altLang="zh-TW" sz="2000" smtClean="0"/>
              <a:t>:</a:t>
            </a:r>
            <a:r>
              <a:rPr lang="en-US" altLang="zh-TW" sz="1500" smtClean="0"/>
              <a:t>  </a:t>
            </a:r>
            <a:r>
              <a:rPr lang="en-US" altLang="zh-TW" sz="1600" b="1" smtClean="0"/>
              <a:t>theoretically updateable if contains primary key.</a:t>
            </a:r>
          </a:p>
          <a:p>
            <a:pPr lvl="3" eaLnBrk="1" hangingPunct="1">
              <a:buFontTx/>
              <a:buNone/>
            </a:pPr>
            <a:r>
              <a:rPr lang="en-US" altLang="zh-TW" sz="1800" smtClean="0"/>
              <a:t> &lt;e.g.1&gt; :   </a:t>
            </a:r>
            <a:r>
              <a:rPr lang="en-US" altLang="zh-TW" sz="1400" b="1" smtClean="0"/>
              <a:t>CREAT VIEW  S#_CITY </a:t>
            </a:r>
          </a:p>
          <a:p>
            <a:pPr lvl="3" eaLnBrk="1" hangingPunct="1">
              <a:lnSpc>
                <a:spcPct val="60000"/>
              </a:lnSpc>
              <a:buFontTx/>
              <a:buNone/>
            </a:pPr>
            <a:r>
              <a:rPr lang="en-US" altLang="zh-TW" sz="1400" b="1" smtClean="0"/>
              <a:t>                        AS  SELECT  S# ,  CITY </a:t>
            </a:r>
          </a:p>
          <a:p>
            <a:pPr lvl="3" eaLnBrk="1" hangingPunct="1">
              <a:lnSpc>
                <a:spcPct val="60000"/>
              </a:lnSpc>
              <a:buFontTx/>
              <a:buNone/>
            </a:pPr>
            <a:r>
              <a:rPr lang="en-US" altLang="zh-TW" sz="1400" b="1" smtClean="0"/>
              <a:t>                        FROM   S;</a:t>
            </a:r>
            <a:endParaRPr lang="en-US" altLang="zh-TW" sz="1200" b="1" smtClean="0"/>
          </a:p>
          <a:p>
            <a:pPr eaLnBrk="1" hangingPunct="1">
              <a:lnSpc>
                <a:spcPct val="70000"/>
              </a:lnSpc>
              <a:buFont typeface="Wingdings" pitchFamily="2" charset="2"/>
              <a:buNone/>
            </a:pPr>
            <a:r>
              <a:rPr lang="en-US" altLang="zh-TW" sz="2400" smtClean="0"/>
              <a:t>  		  	                  </a:t>
            </a:r>
            <a:r>
              <a:rPr lang="en-US" altLang="zh-TW" sz="1600" smtClean="0">
                <a:ea typeface="新細明體" pitchFamily="18" charset="-120"/>
              </a:rPr>
              <a:t>S</a:t>
            </a:r>
            <a:endParaRPr lang="en-US" altLang="zh-TW" sz="2400" smtClean="0"/>
          </a:p>
          <a:p>
            <a:pPr eaLnBrk="1" hangingPunct="1"/>
            <a:endParaRPr lang="en-US" altLang="zh-TW" sz="2400" smtClean="0"/>
          </a:p>
          <a:p>
            <a:pPr eaLnBrk="1" hangingPunct="1"/>
            <a:endParaRPr lang="en-US" altLang="zh-TW" sz="2400" smtClean="0"/>
          </a:p>
          <a:p>
            <a:pPr lvl="3" eaLnBrk="1" hangingPunct="1">
              <a:buFontTx/>
              <a:buNone/>
            </a:pPr>
            <a:endParaRPr lang="en-US" altLang="zh-TW" sz="1800" smtClean="0"/>
          </a:p>
          <a:p>
            <a:pPr lvl="3" eaLnBrk="1" hangingPunct="1">
              <a:buFontTx/>
              <a:buNone/>
            </a:pPr>
            <a:endParaRPr lang="en-US" altLang="zh-TW" sz="1800" smtClean="0"/>
          </a:p>
          <a:p>
            <a:pPr lvl="3" eaLnBrk="1" hangingPunct="1">
              <a:lnSpc>
                <a:spcPct val="50000"/>
              </a:lnSpc>
              <a:buFontTx/>
              <a:buNone/>
            </a:pPr>
            <a:endParaRPr lang="en-US" altLang="zh-TW" sz="1400" b="1" smtClean="0"/>
          </a:p>
          <a:p>
            <a:pPr lvl="3" eaLnBrk="1" hangingPunct="1">
              <a:lnSpc>
                <a:spcPct val="50000"/>
              </a:lnSpc>
              <a:buFontTx/>
              <a:buNone/>
            </a:pPr>
            <a:r>
              <a:rPr lang="en-US" altLang="zh-TW" sz="1400" b="1" smtClean="0"/>
              <a:t>INSERT </a:t>
            </a:r>
          </a:p>
          <a:p>
            <a:pPr lvl="3" eaLnBrk="1" hangingPunct="1">
              <a:lnSpc>
                <a:spcPct val="60000"/>
              </a:lnSpc>
              <a:buFontTx/>
              <a:buNone/>
            </a:pPr>
            <a:r>
              <a:rPr lang="en-US" altLang="zh-TW" sz="1400" b="1" smtClean="0"/>
              <a:t>INTO S#_CITY</a:t>
            </a:r>
          </a:p>
          <a:p>
            <a:pPr lvl="3" eaLnBrk="1" hangingPunct="1">
              <a:lnSpc>
                <a:spcPct val="60000"/>
              </a:lnSpc>
              <a:buFontTx/>
              <a:buNone/>
            </a:pPr>
            <a:r>
              <a:rPr lang="en-US" altLang="zh-TW" sz="1400" b="1" smtClean="0"/>
              <a:t>VALUES ('S6', 'Rome');</a:t>
            </a:r>
          </a:p>
          <a:p>
            <a:pPr eaLnBrk="1" hangingPunct="1"/>
            <a:endParaRPr lang="en-US" altLang="zh-TW" sz="2400" smtClean="0"/>
          </a:p>
        </p:txBody>
      </p:sp>
      <p:grpSp>
        <p:nvGrpSpPr>
          <p:cNvPr id="32772" name="Group 39"/>
          <p:cNvGrpSpPr>
            <a:grpSpLocks/>
          </p:cNvGrpSpPr>
          <p:nvPr/>
        </p:nvGrpSpPr>
        <p:grpSpPr bwMode="auto">
          <a:xfrm>
            <a:off x="3352800" y="762000"/>
            <a:ext cx="5334000" cy="6019800"/>
            <a:chOff x="2112" y="480"/>
            <a:chExt cx="3360" cy="3792"/>
          </a:xfrm>
        </p:grpSpPr>
        <p:sp useBgFill="1">
          <p:nvSpPr>
            <p:cNvPr id="32773" name="AutoShape 5"/>
            <p:cNvSpPr>
              <a:spLocks noChangeArrowheads="1"/>
            </p:cNvSpPr>
            <p:nvPr/>
          </p:nvSpPr>
          <p:spPr bwMode="auto">
            <a:xfrm>
              <a:off x="4205" y="2206"/>
              <a:ext cx="136" cy="232"/>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useBgFill="1">
          <p:nvSpPr>
            <p:cNvPr id="32774" name="AutoShape 7"/>
            <p:cNvSpPr>
              <a:spLocks noChangeArrowheads="1"/>
            </p:cNvSpPr>
            <p:nvPr/>
          </p:nvSpPr>
          <p:spPr bwMode="auto">
            <a:xfrm>
              <a:off x="2330" y="2581"/>
              <a:ext cx="136" cy="232"/>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useBgFill="1">
          <p:nvSpPr>
            <p:cNvPr id="32775" name="Rectangle 9"/>
            <p:cNvSpPr>
              <a:spLocks noChangeArrowheads="1"/>
            </p:cNvSpPr>
            <p:nvPr/>
          </p:nvSpPr>
          <p:spPr bwMode="auto">
            <a:xfrm>
              <a:off x="2117" y="1908"/>
              <a:ext cx="245"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S1</a:t>
              </a:r>
            </a:p>
            <a:p>
              <a:pPr defTabSz="822325" eaLnBrk="0" hangingPunct="0"/>
              <a:r>
                <a:rPr lang="en-US" altLang="zh-TW" sz="1400">
                  <a:latin typeface="Times New Roman" pitchFamily="18" charset="0"/>
                  <a:ea typeface="新細明體" pitchFamily="18" charset="-120"/>
                </a:rPr>
                <a:t>S2</a:t>
              </a:r>
            </a:p>
            <a:p>
              <a:pPr defTabSz="822325" eaLnBrk="0" hangingPunct="0"/>
              <a:r>
                <a:rPr lang="en-US" altLang="zh-TW" sz="1400">
                  <a:latin typeface="Times New Roman" pitchFamily="18" charset="0"/>
                  <a:ea typeface="新細明體" pitchFamily="18" charset="-120"/>
                </a:rPr>
                <a:t>S3</a:t>
              </a:r>
            </a:p>
            <a:p>
              <a:pPr defTabSz="822325" eaLnBrk="0" hangingPunct="0"/>
              <a:r>
                <a:rPr lang="en-US" altLang="zh-TW" sz="1400">
                  <a:latin typeface="Times New Roman" pitchFamily="18" charset="0"/>
                  <a:ea typeface="新細明體" pitchFamily="18" charset="-120"/>
                </a:rPr>
                <a:t>S4</a:t>
              </a:r>
            </a:p>
            <a:p>
              <a:pPr defTabSz="822325" eaLnBrk="0" hangingPunct="0"/>
              <a:r>
                <a:rPr lang="en-US" altLang="zh-TW" sz="1400">
                  <a:latin typeface="Times New Roman" pitchFamily="18" charset="0"/>
                  <a:ea typeface="新細明體" pitchFamily="18" charset="-120"/>
                </a:rPr>
                <a:t>S5</a:t>
              </a:r>
            </a:p>
            <a:p>
              <a:pPr defTabSz="822325" hangingPunct="0"/>
              <a:endParaRPr lang="en-US" altLang="zh-TW" sz="1400">
                <a:latin typeface="Times New Roman" pitchFamily="18" charset="0"/>
                <a:ea typeface="新細明體" pitchFamily="18" charset="-120"/>
              </a:endParaRPr>
            </a:p>
          </p:txBody>
        </p:sp>
        <p:sp useBgFill="1">
          <p:nvSpPr>
            <p:cNvPr id="32776" name="Rectangle 10"/>
            <p:cNvSpPr>
              <a:spLocks noChangeArrowheads="1"/>
            </p:cNvSpPr>
            <p:nvPr/>
          </p:nvSpPr>
          <p:spPr bwMode="auto">
            <a:xfrm>
              <a:off x="2370" y="1908"/>
              <a:ext cx="584"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SNAME</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Smith</a:t>
              </a:r>
            </a:p>
            <a:p>
              <a:pPr defTabSz="822325" eaLnBrk="0" hangingPunct="0"/>
              <a:r>
                <a:rPr lang="en-US" altLang="zh-TW" sz="1400">
                  <a:latin typeface="Times New Roman" pitchFamily="18" charset="0"/>
                  <a:ea typeface="新細明體" pitchFamily="18" charset="-120"/>
                </a:rPr>
                <a:t>Jones</a:t>
              </a:r>
            </a:p>
            <a:p>
              <a:pPr defTabSz="822325" eaLnBrk="0" hangingPunct="0"/>
              <a:r>
                <a:rPr lang="en-US" altLang="zh-TW" sz="1400">
                  <a:latin typeface="Times New Roman" pitchFamily="18" charset="0"/>
                  <a:ea typeface="新細明體" pitchFamily="18" charset="-120"/>
                </a:rPr>
                <a:t>Blake</a:t>
              </a:r>
            </a:p>
            <a:p>
              <a:pPr defTabSz="822325" eaLnBrk="0" hangingPunct="0"/>
              <a:r>
                <a:rPr lang="en-US" altLang="zh-TW" sz="1400">
                  <a:latin typeface="Times New Roman" pitchFamily="18" charset="0"/>
                  <a:ea typeface="新細明體" pitchFamily="18" charset="-120"/>
                </a:rPr>
                <a:t>Clark</a:t>
              </a:r>
            </a:p>
            <a:p>
              <a:pPr defTabSz="822325" eaLnBrk="0" hangingPunct="0"/>
              <a:r>
                <a:rPr lang="en-US" altLang="zh-TW" sz="1400">
                  <a:latin typeface="Times New Roman" pitchFamily="18" charset="0"/>
                  <a:ea typeface="新細明體" pitchFamily="18" charset="-120"/>
                </a:rPr>
                <a:t>Adams</a:t>
              </a:r>
            </a:p>
            <a:p>
              <a:pPr defTabSz="822325" eaLnBrk="0" hangingPunct="0"/>
              <a:r>
                <a:rPr lang="en-US" altLang="zh-TW" sz="1400">
                  <a:latin typeface="Times New Roman" pitchFamily="18" charset="0"/>
                  <a:ea typeface="新細明體" pitchFamily="18" charset="-120"/>
                </a:rPr>
                <a:t>Base Table</a:t>
              </a:r>
            </a:p>
          </p:txBody>
        </p:sp>
        <p:sp useBgFill="1">
          <p:nvSpPr>
            <p:cNvPr id="32777" name="Rectangle 11"/>
            <p:cNvSpPr>
              <a:spLocks noChangeArrowheads="1"/>
            </p:cNvSpPr>
            <p:nvPr/>
          </p:nvSpPr>
          <p:spPr bwMode="auto">
            <a:xfrm>
              <a:off x="2962" y="1908"/>
              <a:ext cx="540"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STATUS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10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30</a:t>
              </a:r>
            </a:p>
          </p:txBody>
        </p:sp>
        <p:sp useBgFill="1">
          <p:nvSpPr>
            <p:cNvPr id="32778" name="Rectangle 12"/>
            <p:cNvSpPr>
              <a:spLocks noChangeArrowheads="1"/>
            </p:cNvSpPr>
            <p:nvPr/>
          </p:nvSpPr>
          <p:spPr bwMode="auto">
            <a:xfrm>
              <a:off x="3510" y="1908"/>
              <a:ext cx="583"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Athens</a:t>
              </a:r>
            </a:p>
          </p:txBody>
        </p:sp>
        <p:sp>
          <p:nvSpPr>
            <p:cNvPr id="32779" name="Line 13"/>
            <p:cNvSpPr>
              <a:spLocks noChangeShapeType="1"/>
            </p:cNvSpPr>
            <p:nvPr/>
          </p:nvSpPr>
          <p:spPr bwMode="auto">
            <a:xfrm>
              <a:off x="2117" y="2142"/>
              <a:ext cx="19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80" name="Rectangle 14"/>
            <p:cNvSpPr>
              <a:spLocks noChangeArrowheads="1"/>
            </p:cNvSpPr>
            <p:nvPr/>
          </p:nvSpPr>
          <p:spPr bwMode="auto">
            <a:xfrm>
              <a:off x="2112" y="1671"/>
              <a:ext cx="11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zh-TW" altLang="zh-TW">
                <a:latin typeface="Times New Roman" pitchFamily="18" charset="0"/>
                <a:ea typeface="新細明體" pitchFamily="18" charset="-120"/>
              </a:endParaRPr>
            </a:p>
          </p:txBody>
        </p:sp>
        <p:sp useBgFill="1">
          <p:nvSpPr>
            <p:cNvPr id="32781" name="Rectangle 16"/>
            <p:cNvSpPr>
              <a:spLocks noChangeArrowheads="1"/>
            </p:cNvSpPr>
            <p:nvPr/>
          </p:nvSpPr>
          <p:spPr bwMode="auto">
            <a:xfrm>
              <a:off x="4481" y="1942"/>
              <a:ext cx="328" cy="95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S1</a:t>
              </a:r>
            </a:p>
            <a:p>
              <a:pPr defTabSz="822325" eaLnBrk="0" hangingPunct="0"/>
              <a:r>
                <a:rPr lang="en-US" altLang="zh-TW" sz="1400">
                  <a:latin typeface="Times New Roman" pitchFamily="18" charset="0"/>
                  <a:ea typeface="新細明體" pitchFamily="18" charset="-120"/>
                </a:rPr>
                <a:t>S2</a:t>
              </a:r>
            </a:p>
            <a:p>
              <a:pPr defTabSz="822325" eaLnBrk="0" hangingPunct="0"/>
              <a:r>
                <a:rPr lang="en-US" altLang="zh-TW" sz="1400">
                  <a:latin typeface="Times New Roman" pitchFamily="18" charset="0"/>
                  <a:ea typeface="新細明體" pitchFamily="18" charset="-120"/>
                </a:rPr>
                <a:t>S3</a:t>
              </a:r>
            </a:p>
            <a:p>
              <a:pPr defTabSz="822325" eaLnBrk="0" hangingPunct="0"/>
              <a:r>
                <a:rPr lang="en-US" altLang="zh-TW" sz="1400">
                  <a:latin typeface="Times New Roman" pitchFamily="18" charset="0"/>
                  <a:ea typeface="新細明體" pitchFamily="18" charset="-120"/>
                </a:rPr>
                <a:t>S4</a:t>
              </a:r>
            </a:p>
            <a:p>
              <a:pPr defTabSz="822325" eaLnBrk="0" hangingPunct="0"/>
              <a:r>
                <a:rPr lang="en-US" altLang="zh-TW" sz="1400">
                  <a:latin typeface="Times New Roman" pitchFamily="18" charset="0"/>
                  <a:ea typeface="新細明體" pitchFamily="18" charset="-120"/>
                </a:rPr>
                <a:t>S5</a:t>
              </a:r>
            </a:p>
          </p:txBody>
        </p:sp>
        <p:sp useBgFill="1">
          <p:nvSpPr>
            <p:cNvPr id="32782" name="Rectangle 17"/>
            <p:cNvSpPr>
              <a:spLocks noChangeArrowheads="1"/>
            </p:cNvSpPr>
            <p:nvPr/>
          </p:nvSpPr>
          <p:spPr bwMode="auto">
            <a:xfrm>
              <a:off x="4819" y="1942"/>
              <a:ext cx="614" cy="95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Athens</a:t>
              </a:r>
            </a:p>
          </p:txBody>
        </p:sp>
        <p:sp>
          <p:nvSpPr>
            <p:cNvPr id="32783" name="Line 18"/>
            <p:cNvSpPr>
              <a:spLocks noChangeShapeType="1"/>
            </p:cNvSpPr>
            <p:nvPr/>
          </p:nvSpPr>
          <p:spPr bwMode="auto">
            <a:xfrm>
              <a:off x="4493" y="2166"/>
              <a:ext cx="9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84" name="Rectangle 19"/>
            <p:cNvSpPr>
              <a:spLocks noChangeArrowheads="1"/>
            </p:cNvSpPr>
            <p:nvPr/>
          </p:nvSpPr>
          <p:spPr bwMode="auto">
            <a:xfrm>
              <a:off x="4432" y="1734"/>
              <a:ext cx="61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S#_CITY</a:t>
              </a:r>
            </a:p>
          </p:txBody>
        </p:sp>
        <p:sp>
          <p:nvSpPr>
            <p:cNvPr id="32785" name="Rectangle 20"/>
            <p:cNvSpPr>
              <a:spLocks noChangeArrowheads="1"/>
            </p:cNvSpPr>
            <p:nvPr/>
          </p:nvSpPr>
          <p:spPr bwMode="auto">
            <a:xfrm>
              <a:off x="4696" y="2910"/>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a:latin typeface="Times New Roman" pitchFamily="18" charset="0"/>
                  <a:ea typeface="新細明體" pitchFamily="18" charset="-120"/>
                </a:rPr>
                <a:t>View</a:t>
              </a:r>
            </a:p>
          </p:txBody>
        </p:sp>
        <p:sp>
          <p:nvSpPr>
            <p:cNvPr id="32786" name="Rectangle 21"/>
            <p:cNvSpPr>
              <a:spLocks noChangeArrowheads="1"/>
            </p:cNvSpPr>
            <p:nvPr/>
          </p:nvSpPr>
          <p:spPr bwMode="auto">
            <a:xfrm>
              <a:off x="4786" y="510"/>
              <a:ext cx="302" cy="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87" name="Rectangle 22"/>
            <p:cNvSpPr>
              <a:spLocks noChangeArrowheads="1"/>
            </p:cNvSpPr>
            <p:nvPr/>
          </p:nvSpPr>
          <p:spPr bwMode="auto">
            <a:xfrm>
              <a:off x="4512" y="917"/>
              <a:ext cx="301" cy="1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88" name="Rectangle 23"/>
            <p:cNvSpPr>
              <a:spLocks noChangeArrowheads="1"/>
            </p:cNvSpPr>
            <p:nvPr/>
          </p:nvSpPr>
          <p:spPr bwMode="auto">
            <a:xfrm>
              <a:off x="5096" y="908"/>
              <a:ext cx="301" cy="1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89" name="Rectangle 24"/>
            <p:cNvSpPr>
              <a:spLocks noChangeArrowheads="1"/>
            </p:cNvSpPr>
            <p:nvPr/>
          </p:nvSpPr>
          <p:spPr bwMode="auto">
            <a:xfrm>
              <a:off x="4806" y="480"/>
              <a:ext cx="66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a:latin typeface="Times New Roman" pitchFamily="18" charset="0"/>
                  <a:ea typeface="新細明體" pitchFamily="18" charset="-120"/>
                </a:rPr>
                <a:t>V1    </a:t>
              </a:r>
              <a:r>
                <a:rPr lang="en-US" altLang="zh-TW" sz="1400">
                  <a:latin typeface="Times New Roman" pitchFamily="18" charset="0"/>
                  <a:ea typeface="新細明體" pitchFamily="18" charset="-120"/>
                </a:rPr>
                <a:t>View</a:t>
              </a:r>
              <a:endParaRPr lang="en-US" altLang="zh-TW">
                <a:latin typeface="Times New Roman" pitchFamily="18" charset="0"/>
                <a:ea typeface="新細明體" pitchFamily="18" charset="-120"/>
              </a:endParaRPr>
            </a:p>
          </p:txBody>
        </p:sp>
        <p:sp>
          <p:nvSpPr>
            <p:cNvPr id="32790" name="Rectangle 25"/>
            <p:cNvSpPr>
              <a:spLocks noChangeArrowheads="1"/>
            </p:cNvSpPr>
            <p:nvPr/>
          </p:nvSpPr>
          <p:spPr bwMode="auto">
            <a:xfrm>
              <a:off x="4539" y="890"/>
              <a:ext cx="623"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a:latin typeface="Times New Roman" pitchFamily="18" charset="0"/>
                  <a:ea typeface="新細明體" pitchFamily="18" charset="-120"/>
                </a:rPr>
                <a:t>B1</a:t>
              </a:r>
            </a:p>
            <a:p>
              <a:pPr algn="l" eaLnBrk="0" hangingPunct="0">
                <a:spcBef>
                  <a:spcPct val="20000"/>
                </a:spcBef>
              </a:pPr>
              <a:r>
                <a:rPr lang="en-US" altLang="zh-TW" sz="1400">
                  <a:latin typeface="Times New Roman" pitchFamily="18" charset="0"/>
                  <a:ea typeface="新細明體" pitchFamily="18" charset="-120"/>
                </a:rPr>
                <a:t>Base Table</a:t>
              </a:r>
              <a:r>
                <a:rPr lang="en-US" altLang="zh-TW">
                  <a:latin typeface="Times New Roman" pitchFamily="18" charset="0"/>
                  <a:ea typeface="新細明體" pitchFamily="18" charset="-120"/>
                </a:rPr>
                <a:t> </a:t>
              </a:r>
            </a:p>
          </p:txBody>
        </p:sp>
        <p:sp>
          <p:nvSpPr>
            <p:cNvPr id="32791" name="Rectangle 26"/>
            <p:cNvSpPr>
              <a:spLocks noChangeArrowheads="1"/>
            </p:cNvSpPr>
            <p:nvPr/>
          </p:nvSpPr>
          <p:spPr bwMode="auto">
            <a:xfrm>
              <a:off x="5131" y="884"/>
              <a:ext cx="26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B2</a:t>
              </a:r>
            </a:p>
          </p:txBody>
        </p:sp>
        <p:sp>
          <p:nvSpPr>
            <p:cNvPr id="32792" name="Line 27"/>
            <p:cNvSpPr>
              <a:spLocks noChangeShapeType="1"/>
            </p:cNvSpPr>
            <p:nvPr/>
          </p:nvSpPr>
          <p:spPr bwMode="auto">
            <a:xfrm flipH="1">
              <a:off x="4655" y="670"/>
              <a:ext cx="281" cy="23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793" name="Line 28"/>
            <p:cNvSpPr>
              <a:spLocks noChangeShapeType="1"/>
            </p:cNvSpPr>
            <p:nvPr/>
          </p:nvSpPr>
          <p:spPr bwMode="auto">
            <a:xfrm>
              <a:off x="4963" y="679"/>
              <a:ext cx="275" cy="23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32794" name="AutoShape 30"/>
            <p:cNvSpPr>
              <a:spLocks noChangeArrowheads="1"/>
            </p:cNvSpPr>
            <p:nvPr/>
          </p:nvSpPr>
          <p:spPr bwMode="auto">
            <a:xfrm>
              <a:off x="2814" y="3958"/>
              <a:ext cx="131" cy="268"/>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useBgFill="1">
          <p:nvSpPr>
            <p:cNvPr id="32795" name="Rectangle 31"/>
            <p:cNvSpPr>
              <a:spLocks noChangeArrowheads="1"/>
            </p:cNvSpPr>
            <p:nvPr/>
          </p:nvSpPr>
          <p:spPr bwMode="auto">
            <a:xfrm>
              <a:off x="2609" y="3185"/>
              <a:ext cx="235" cy="108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S1</a:t>
              </a:r>
            </a:p>
            <a:p>
              <a:pPr defTabSz="822325" eaLnBrk="0" hangingPunct="0"/>
              <a:r>
                <a:rPr lang="en-US" altLang="zh-TW" sz="1400">
                  <a:latin typeface="Times New Roman" pitchFamily="18" charset="0"/>
                  <a:ea typeface="新細明體" pitchFamily="18" charset="-120"/>
                </a:rPr>
                <a:t>S2</a:t>
              </a:r>
            </a:p>
            <a:p>
              <a:pPr defTabSz="822325" eaLnBrk="0" hangingPunct="0"/>
              <a:r>
                <a:rPr lang="en-US" altLang="zh-TW" sz="1400">
                  <a:latin typeface="Times New Roman" pitchFamily="18" charset="0"/>
                  <a:ea typeface="新細明體" pitchFamily="18" charset="-120"/>
                </a:rPr>
                <a:t>S3</a:t>
              </a:r>
            </a:p>
            <a:p>
              <a:pPr defTabSz="822325" eaLnBrk="0" hangingPunct="0"/>
              <a:r>
                <a:rPr lang="en-US" altLang="zh-TW" sz="1400">
                  <a:latin typeface="Times New Roman" pitchFamily="18" charset="0"/>
                  <a:ea typeface="新細明體" pitchFamily="18" charset="-120"/>
                </a:rPr>
                <a:t>S4</a:t>
              </a:r>
            </a:p>
            <a:p>
              <a:pPr defTabSz="822325" eaLnBrk="0" hangingPunct="0"/>
              <a:r>
                <a:rPr lang="en-US" altLang="zh-TW" sz="1400">
                  <a:latin typeface="Times New Roman" pitchFamily="18" charset="0"/>
                  <a:ea typeface="新細明體" pitchFamily="18" charset="-120"/>
                </a:rPr>
                <a:t>S5</a:t>
              </a:r>
            </a:p>
            <a:p>
              <a:pPr defTabSz="822325" eaLnBrk="0" hangingPunct="0"/>
              <a:r>
                <a:rPr lang="en-US" altLang="zh-TW" sz="1400" i="1">
                  <a:latin typeface="Times New Roman" pitchFamily="18" charset="0"/>
                  <a:ea typeface="新細明體" pitchFamily="18" charset="-120"/>
                </a:rPr>
                <a:t>S6</a:t>
              </a:r>
              <a:endParaRPr lang="en-US" altLang="zh-TW" sz="1400">
                <a:latin typeface="Times New Roman" pitchFamily="18" charset="0"/>
                <a:ea typeface="新細明體" pitchFamily="18" charset="-120"/>
              </a:endParaRPr>
            </a:p>
            <a:p>
              <a:pPr defTabSz="822325" eaLnBrk="0" latinLnBrk="1" hangingPunct="0"/>
              <a:endParaRPr lang="en-US" altLang="zh-TW" sz="1400">
                <a:latin typeface="Times New Roman" pitchFamily="18" charset="0"/>
                <a:ea typeface="新細明體" pitchFamily="18" charset="-120"/>
              </a:endParaRPr>
            </a:p>
          </p:txBody>
        </p:sp>
        <p:sp useBgFill="1">
          <p:nvSpPr>
            <p:cNvPr id="32796" name="Rectangle 32"/>
            <p:cNvSpPr>
              <a:spLocks noChangeArrowheads="1"/>
            </p:cNvSpPr>
            <p:nvPr/>
          </p:nvSpPr>
          <p:spPr bwMode="auto">
            <a:xfrm>
              <a:off x="2852" y="3185"/>
              <a:ext cx="562" cy="108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SNAME</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Smith</a:t>
              </a:r>
            </a:p>
            <a:p>
              <a:pPr defTabSz="822325" eaLnBrk="0" hangingPunct="0"/>
              <a:r>
                <a:rPr lang="en-US" altLang="zh-TW" sz="1400">
                  <a:latin typeface="Times New Roman" pitchFamily="18" charset="0"/>
                  <a:ea typeface="新細明體" pitchFamily="18" charset="-120"/>
                </a:rPr>
                <a:t>Jones</a:t>
              </a:r>
            </a:p>
            <a:p>
              <a:pPr defTabSz="822325" eaLnBrk="0" hangingPunct="0"/>
              <a:r>
                <a:rPr lang="en-US" altLang="zh-TW" sz="1400">
                  <a:latin typeface="Times New Roman" pitchFamily="18" charset="0"/>
                  <a:ea typeface="新細明體" pitchFamily="18" charset="-120"/>
                </a:rPr>
                <a:t>Blake</a:t>
              </a:r>
            </a:p>
            <a:p>
              <a:pPr defTabSz="822325" eaLnBrk="0" hangingPunct="0"/>
              <a:r>
                <a:rPr lang="en-US" altLang="zh-TW" sz="1400">
                  <a:latin typeface="Times New Roman" pitchFamily="18" charset="0"/>
                  <a:ea typeface="新細明體" pitchFamily="18" charset="-120"/>
                </a:rPr>
                <a:t>Clark</a:t>
              </a:r>
            </a:p>
            <a:p>
              <a:pPr defTabSz="822325" eaLnBrk="0" hangingPunct="0"/>
              <a:r>
                <a:rPr lang="en-US" altLang="zh-TW" sz="1400">
                  <a:latin typeface="Times New Roman" pitchFamily="18" charset="0"/>
                  <a:ea typeface="新細明體" pitchFamily="18" charset="-120"/>
                </a:rPr>
                <a:t>Adams</a:t>
              </a:r>
            </a:p>
            <a:p>
              <a:pPr defTabSz="822325" eaLnBrk="0" hangingPunct="0"/>
              <a:r>
                <a:rPr lang="en-US" altLang="zh-TW" sz="1400" i="1" u="sng">
                  <a:latin typeface="Times New Roman" pitchFamily="18" charset="0"/>
                  <a:ea typeface="新細明體" pitchFamily="18" charset="-120"/>
                </a:rPr>
                <a:t>Null</a:t>
              </a:r>
              <a:endParaRPr lang="en-US" altLang="zh-TW" sz="1400">
                <a:latin typeface="Times New Roman" pitchFamily="18" charset="0"/>
                <a:ea typeface="新細明體" pitchFamily="18" charset="-120"/>
              </a:endParaRPr>
            </a:p>
            <a:p>
              <a:pPr defTabSz="822325" eaLnBrk="0" latinLnBrk="1" hangingPunct="0"/>
              <a:endParaRPr lang="en-US" altLang="zh-TW" sz="1400">
                <a:latin typeface="Times New Roman" pitchFamily="18" charset="0"/>
                <a:ea typeface="新細明體" pitchFamily="18" charset="-120"/>
              </a:endParaRPr>
            </a:p>
          </p:txBody>
        </p:sp>
        <p:sp useBgFill="1">
          <p:nvSpPr>
            <p:cNvPr id="32797" name="Rectangle 33"/>
            <p:cNvSpPr>
              <a:spLocks noChangeArrowheads="1"/>
            </p:cNvSpPr>
            <p:nvPr/>
          </p:nvSpPr>
          <p:spPr bwMode="auto">
            <a:xfrm>
              <a:off x="3422" y="3185"/>
              <a:ext cx="521" cy="108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STATUS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10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i="1" u="sng">
                  <a:latin typeface="Times New Roman" pitchFamily="18" charset="0"/>
                  <a:ea typeface="新細明體" pitchFamily="18" charset="-120"/>
                </a:rPr>
                <a:t>Null</a:t>
              </a:r>
              <a:endParaRPr lang="en-US" altLang="zh-TW" sz="1400" u="sng">
                <a:solidFill>
                  <a:schemeClr val="hlink"/>
                </a:solidFill>
                <a:latin typeface="Times New Roman" pitchFamily="18" charset="0"/>
                <a:ea typeface="新細明體" pitchFamily="18" charset="-120"/>
              </a:endParaRPr>
            </a:p>
          </p:txBody>
        </p:sp>
        <p:sp useBgFill="1">
          <p:nvSpPr>
            <p:cNvPr id="32798" name="Rectangle 34"/>
            <p:cNvSpPr>
              <a:spLocks noChangeArrowheads="1"/>
            </p:cNvSpPr>
            <p:nvPr/>
          </p:nvSpPr>
          <p:spPr bwMode="auto">
            <a:xfrm>
              <a:off x="3951" y="3185"/>
              <a:ext cx="561" cy="108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Athens</a:t>
              </a:r>
            </a:p>
            <a:p>
              <a:pPr defTabSz="822325" eaLnBrk="0" hangingPunct="0"/>
              <a:r>
                <a:rPr lang="en-US" altLang="zh-TW" sz="1400" i="1">
                  <a:latin typeface="Times New Roman" pitchFamily="18" charset="0"/>
                  <a:ea typeface="新細明體" pitchFamily="18" charset="-120"/>
                </a:rPr>
                <a:t>Rome</a:t>
              </a:r>
            </a:p>
          </p:txBody>
        </p:sp>
        <p:sp>
          <p:nvSpPr>
            <p:cNvPr id="32799" name="Line 35"/>
            <p:cNvSpPr>
              <a:spLocks noChangeShapeType="1"/>
            </p:cNvSpPr>
            <p:nvPr/>
          </p:nvSpPr>
          <p:spPr bwMode="auto">
            <a:xfrm>
              <a:off x="2609" y="3389"/>
              <a:ext cx="19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800" name="Rectangle 36"/>
            <p:cNvSpPr>
              <a:spLocks noChangeArrowheads="1"/>
            </p:cNvSpPr>
            <p:nvPr/>
          </p:nvSpPr>
          <p:spPr bwMode="auto">
            <a:xfrm>
              <a:off x="2602" y="297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sp useBgFill="1">
          <p:nvSpPr>
            <p:cNvPr id="32801" name="AutoShape 37"/>
            <p:cNvSpPr>
              <a:spLocks noChangeArrowheads="1"/>
            </p:cNvSpPr>
            <p:nvPr/>
          </p:nvSpPr>
          <p:spPr bwMode="auto">
            <a:xfrm>
              <a:off x="2352" y="3414"/>
              <a:ext cx="137" cy="224"/>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2743200"/>
            <a:ext cx="7772400" cy="914400"/>
          </a:xfrm>
        </p:spPr>
        <p:txBody>
          <a:bodyPr/>
          <a:lstStyle/>
          <a:p>
            <a:pPr eaLnBrk="1" hangingPunct="1"/>
            <a:r>
              <a:rPr lang="en-US" altLang="zh-TW" dirty="0" smtClean="0"/>
              <a:t>2.1  Overview DB2</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3</a:t>
            </a:fld>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TW" smtClean="0"/>
              <a:t>DML on View: </a:t>
            </a:r>
            <a:r>
              <a:rPr lang="en-US" altLang="zh-TW" sz="2800" smtClean="0"/>
              <a:t>Column Subset without key</a:t>
            </a:r>
          </a:p>
        </p:txBody>
      </p:sp>
      <p:sp>
        <p:nvSpPr>
          <p:cNvPr id="33795" name="Rectangle 3"/>
          <p:cNvSpPr>
            <a:spLocks noGrp="1" noChangeArrowheads="1"/>
          </p:cNvSpPr>
          <p:nvPr>
            <p:ph type="body" idx="1"/>
          </p:nvPr>
        </p:nvSpPr>
        <p:spPr/>
        <p:txBody>
          <a:bodyPr/>
          <a:lstStyle/>
          <a:p>
            <a:pPr>
              <a:spcBef>
                <a:spcPct val="0"/>
              </a:spcBef>
              <a:buClrTx/>
              <a:buSzTx/>
              <a:buFontTx/>
              <a:buNone/>
            </a:pPr>
            <a:r>
              <a:rPr lang="en-US" altLang="zh-TW" sz="1800" smtClean="0">
                <a:ea typeface="新細明體" pitchFamily="18" charset="-120"/>
              </a:rPr>
              <a:t>&lt;e.g.2&gt;  </a:t>
            </a:r>
          </a:p>
          <a:p>
            <a:pPr>
              <a:spcBef>
                <a:spcPct val="0"/>
              </a:spcBef>
              <a:buClrTx/>
              <a:buSzTx/>
              <a:buFontTx/>
              <a:buNone/>
            </a:pPr>
            <a:r>
              <a:rPr lang="en-US" altLang="zh-TW" sz="1800" smtClean="0">
                <a:ea typeface="新細明體" pitchFamily="18" charset="-120"/>
              </a:rPr>
              <a:t>   </a:t>
            </a:r>
            <a:r>
              <a:rPr lang="en-US" altLang="zh-TW" sz="1400" b="1" smtClean="0">
                <a:ea typeface="新細明體" pitchFamily="18" charset="-120"/>
              </a:rPr>
              <a:t>CREATE  VIEW STATUS_CITY</a:t>
            </a:r>
          </a:p>
          <a:p>
            <a:pPr>
              <a:spcBef>
                <a:spcPct val="0"/>
              </a:spcBef>
              <a:buClrTx/>
              <a:buSzTx/>
              <a:buFontTx/>
              <a:buNone/>
            </a:pPr>
            <a:r>
              <a:rPr lang="en-US" altLang="zh-TW" sz="1400" b="1" smtClean="0">
                <a:ea typeface="新細明體" pitchFamily="18" charset="-120"/>
              </a:rPr>
              <a:t>    AS   SELECT STATUS, CITY</a:t>
            </a:r>
          </a:p>
          <a:p>
            <a:pPr>
              <a:spcBef>
                <a:spcPct val="0"/>
              </a:spcBef>
              <a:buClrTx/>
              <a:buSzTx/>
              <a:buFontTx/>
              <a:buNone/>
            </a:pPr>
            <a:r>
              <a:rPr lang="en-US" altLang="zh-TW" sz="1400" b="1" smtClean="0">
                <a:ea typeface="新細明體" pitchFamily="18" charset="-120"/>
              </a:rPr>
              <a:t>    FROM  S;</a:t>
            </a:r>
            <a:r>
              <a:rPr lang="en-US" altLang="zh-TW" sz="1400" b="1" smtClean="0">
                <a:solidFill>
                  <a:schemeClr val="accent2"/>
                </a:solidFill>
                <a:ea typeface="新細明體" pitchFamily="18" charset="-120"/>
              </a:rPr>
              <a:t>                  </a:t>
            </a:r>
          </a:p>
          <a:p>
            <a:pPr eaLnBrk="1" hangingPunct="1"/>
            <a:endParaRPr lang="en-US" altLang="zh-TW" smtClean="0"/>
          </a:p>
        </p:txBody>
      </p:sp>
      <p:grpSp>
        <p:nvGrpSpPr>
          <p:cNvPr id="33796" name="Group 4"/>
          <p:cNvGrpSpPr>
            <a:grpSpLocks/>
          </p:cNvGrpSpPr>
          <p:nvPr/>
        </p:nvGrpSpPr>
        <p:grpSpPr bwMode="auto">
          <a:xfrm>
            <a:off x="3362325" y="1311275"/>
            <a:ext cx="5400675" cy="1889125"/>
            <a:chOff x="482" y="1032"/>
            <a:chExt cx="3402" cy="1190"/>
          </a:xfrm>
        </p:grpSpPr>
        <p:sp useBgFill="1">
          <p:nvSpPr>
            <p:cNvPr id="33809" name="AutoShape 5"/>
            <p:cNvSpPr>
              <a:spLocks noChangeArrowheads="1"/>
            </p:cNvSpPr>
            <p:nvPr/>
          </p:nvSpPr>
          <p:spPr bwMode="auto">
            <a:xfrm>
              <a:off x="2560" y="1618"/>
              <a:ext cx="136" cy="232"/>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grpSp>
          <p:nvGrpSpPr>
            <p:cNvPr id="33810" name="Group 6"/>
            <p:cNvGrpSpPr>
              <a:grpSpLocks/>
            </p:cNvGrpSpPr>
            <p:nvPr/>
          </p:nvGrpSpPr>
          <p:grpSpPr bwMode="auto">
            <a:xfrm>
              <a:off x="482" y="1032"/>
              <a:ext cx="1981" cy="1183"/>
              <a:chOff x="482" y="1032"/>
              <a:chExt cx="1981" cy="1183"/>
            </a:xfrm>
          </p:grpSpPr>
          <p:sp useBgFill="1">
            <p:nvSpPr>
              <p:cNvPr id="33816" name="AutoShape 7"/>
              <p:cNvSpPr>
                <a:spLocks noChangeArrowheads="1"/>
              </p:cNvSpPr>
              <p:nvPr/>
            </p:nvSpPr>
            <p:spPr bwMode="auto">
              <a:xfrm>
                <a:off x="700" y="1942"/>
                <a:ext cx="136" cy="232"/>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grpSp>
            <p:nvGrpSpPr>
              <p:cNvPr id="33817" name="Group 8"/>
              <p:cNvGrpSpPr>
                <a:grpSpLocks/>
              </p:cNvGrpSpPr>
              <p:nvPr/>
            </p:nvGrpSpPr>
            <p:grpSpPr bwMode="auto">
              <a:xfrm>
                <a:off x="487" y="1269"/>
                <a:ext cx="1976" cy="946"/>
                <a:chOff x="487" y="1269"/>
                <a:chExt cx="1976" cy="946"/>
              </a:xfrm>
            </p:grpSpPr>
            <p:sp useBgFill="1">
              <p:nvSpPr>
                <p:cNvPr id="33819" name="Rectangle 9"/>
                <p:cNvSpPr>
                  <a:spLocks noChangeArrowheads="1"/>
                </p:cNvSpPr>
                <p:nvPr/>
              </p:nvSpPr>
              <p:spPr bwMode="auto">
                <a:xfrm>
                  <a:off x="487" y="1269"/>
                  <a:ext cx="245"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S1</a:t>
                  </a:r>
                </a:p>
                <a:p>
                  <a:pPr defTabSz="822325" eaLnBrk="0" hangingPunct="0"/>
                  <a:r>
                    <a:rPr lang="en-US" altLang="zh-TW" sz="1400">
                      <a:latin typeface="Times New Roman" pitchFamily="18" charset="0"/>
                      <a:ea typeface="新細明體" pitchFamily="18" charset="-120"/>
                    </a:rPr>
                    <a:t>S2</a:t>
                  </a:r>
                </a:p>
                <a:p>
                  <a:pPr defTabSz="822325" eaLnBrk="0" hangingPunct="0"/>
                  <a:r>
                    <a:rPr lang="en-US" altLang="zh-TW" sz="1400">
                      <a:latin typeface="Times New Roman" pitchFamily="18" charset="0"/>
                      <a:ea typeface="新細明體" pitchFamily="18" charset="-120"/>
                    </a:rPr>
                    <a:t>S3</a:t>
                  </a:r>
                </a:p>
                <a:p>
                  <a:pPr defTabSz="822325" eaLnBrk="0" hangingPunct="0"/>
                  <a:r>
                    <a:rPr lang="en-US" altLang="zh-TW" sz="1400">
                      <a:latin typeface="Times New Roman" pitchFamily="18" charset="0"/>
                      <a:ea typeface="新細明體" pitchFamily="18" charset="-120"/>
                    </a:rPr>
                    <a:t>S4</a:t>
                  </a:r>
                </a:p>
                <a:p>
                  <a:pPr defTabSz="822325" eaLnBrk="0" hangingPunct="0"/>
                  <a:r>
                    <a:rPr lang="en-US" altLang="zh-TW" sz="1400">
                      <a:latin typeface="Times New Roman" pitchFamily="18" charset="0"/>
                      <a:ea typeface="新細明體" pitchFamily="18" charset="-120"/>
                    </a:rPr>
                    <a:t>S5</a:t>
                  </a:r>
                </a:p>
                <a:p>
                  <a:pPr defTabSz="822325" hangingPunct="0"/>
                  <a:endParaRPr lang="en-US" altLang="zh-TW" sz="1400">
                    <a:latin typeface="Times New Roman" pitchFamily="18" charset="0"/>
                    <a:ea typeface="新細明體" pitchFamily="18" charset="-120"/>
                  </a:endParaRPr>
                </a:p>
              </p:txBody>
            </p:sp>
            <p:sp useBgFill="1">
              <p:nvSpPr>
                <p:cNvPr id="33820" name="Rectangle 10"/>
                <p:cNvSpPr>
                  <a:spLocks noChangeArrowheads="1"/>
                </p:cNvSpPr>
                <p:nvPr/>
              </p:nvSpPr>
              <p:spPr bwMode="auto">
                <a:xfrm>
                  <a:off x="740" y="1269"/>
                  <a:ext cx="584"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SNAME</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Smith</a:t>
                  </a:r>
                </a:p>
                <a:p>
                  <a:pPr defTabSz="822325" eaLnBrk="0" hangingPunct="0"/>
                  <a:r>
                    <a:rPr lang="en-US" altLang="zh-TW" sz="1400">
                      <a:latin typeface="Times New Roman" pitchFamily="18" charset="0"/>
                      <a:ea typeface="新細明體" pitchFamily="18" charset="-120"/>
                    </a:rPr>
                    <a:t>Jones</a:t>
                  </a:r>
                </a:p>
                <a:p>
                  <a:pPr defTabSz="822325" eaLnBrk="0" hangingPunct="0"/>
                  <a:r>
                    <a:rPr lang="en-US" altLang="zh-TW" sz="1400">
                      <a:latin typeface="Times New Roman" pitchFamily="18" charset="0"/>
                      <a:ea typeface="新細明體" pitchFamily="18" charset="-120"/>
                    </a:rPr>
                    <a:t>Blake</a:t>
                  </a:r>
                </a:p>
                <a:p>
                  <a:pPr defTabSz="822325" eaLnBrk="0" hangingPunct="0"/>
                  <a:r>
                    <a:rPr lang="en-US" altLang="zh-TW" sz="1400">
                      <a:latin typeface="Times New Roman" pitchFamily="18" charset="0"/>
                      <a:ea typeface="新細明體" pitchFamily="18" charset="-120"/>
                    </a:rPr>
                    <a:t>Clark</a:t>
                  </a:r>
                </a:p>
                <a:p>
                  <a:pPr defTabSz="822325" eaLnBrk="0" hangingPunct="0"/>
                  <a:r>
                    <a:rPr lang="en-US" altLang="zh-TW" sz="1400">
                      <a:latin typeface="Times New Roman" pitchFamily="18" charset="0"/>
                      <a:ea typeface="新細明體" pitchFamily="18" charset="-120"/>
                    </a:rPr>
                    <a:t>Adams</a:t>
                  </a:r>
                </a:p>
                <a:p>
                  <a:pPr defTabSz="822325" hangingPunct="0"/>
                  <a:endParaRPr lang="en-US" altLang="zh-TW" sz="1400">
                    <a:latin typeface="Times New Roman" pitchFamily="18" charset="0"/>
                    <a:ea typeface="新細明體" pitchFamily="18" charset="-120"/>
                  </a:endParaRPr>
                </a:p>
              </p:txBody>
            </p:sp>
            <p:sp useBgFill="1">
              <p:nvSpPr>
                <p:cNvPr id="33821" name="Rectangle 11"/>
                <p:cNvSpPr>
                  <a:spLocks noChangeArrowheads="1"/>
                </p:cNvSpPr>
                <p:nvPr/>
              </p:nvSpPr>
              <p:spPr bwMode="auto">
                <a:xfrm>
                  <a:off x="1332" y="1269"/>
                  <a:ext cx="540"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STATUS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10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30</a:t>
                  </a:r>
                </a:p>
              </p:txBody>
            </p:sp>
            <p:sp useBgFill="1">
              <p:nvSpPr>
                <p:cNvPr id="33822" name="Rectangle 12"/>
                <p:cNvSpPr>
                  <a:spLocks noChangeArrowheads="1"/>
                </p:cNvSpPr>
                <p:nvPr/>
              </p:nvSpPr>
              <p:spPr bwMode="auto">
                <a:xfrm>
                  <a:off x="1880" y="1269"/>
                  <a:ext cx="583" cy="94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Athens</a:t>
                  </a:r>
                </a:p>
              </p:txBody>
            </p:sp>
            <p:sp>
              <p:nvSpPr>
                <p:cNvPr id="33823" name="Line 13"/>
                <p:cNvSpPr>
                  <a:spLocks noChangeShapeType="1"/>
                </p:cNvSpPr>
                <p:nvPr/>
              </p:nvSpPr>
              <p:spPr bwMode="auto">
                <a:xfrm>
                  <a:off x="487" y="1503"/>
                  <a:ext cx="19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3818" name="Rectangle 14"/>
              <p:cNvSpPr>
                <a:spLocks noChangeArrowheads="1"/>
              </p:cNvSpPr>
              <p:nvPr/>
            </p:nvSpPr>
            <p:spPr bwMode="auto">
              <a:xfrm>
                <a:off x="482" y="103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grpSp>
        <p:grpSp>
          <p:nvGrpSpPr>
            <p:cNvPr id="33811" name="Group 15"/>
            <p:cNvGrpSpPr>
              <a:grpSpLocks/>
            </p:cNvGrpSpPr>
            <p:nvPr/>
          </p:nvGrpSpPr>
          <p:grpSpPr bwMode="auto">
            <a:xfrm>
              <a:off x="2739" y="1062"/>
              <a:ext cx="1145" cy="1160"/>
              <a:chOff x="2739" y="1062"/>
              <a:chExt cx="1145" cy="1160"/>
            </a:xfrm>
          </p:grpSpPr>
          <p:sp useBgFill="1">
            <p:nvSpPr>
              <p:cNvPr id="33812" name="Rectangle 16"/>
              <p:cNvSpPr>
                <a:spLocks noChangeArrowheads="1"/>
              </p:cNvSpPr>
              <p:nvPr/>
            </p:nvSpPr>
            <p:spPr bwMode="auto">
              <a:xfrm>
                <a:off x="2776" y="1270"/>
                <a:ext cx="484" cy="95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STATUS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10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a:latin typeface="Times New Roman" pitchFamily="18" charset="0"/>
                    <a:ea typeface="新細明體" pitchFamily="18" charset="-120"/>
                  </a:rPr>
                  <a:t>30</a:t>
                </a:r>
              </a:p>
            </p:txBody>
          </p:sp>
          <p:sp useBgFill="1">
            <p:nvSpPr>
              <p:cNvPr id="33813" name="Rectangle 17"/>
              <p:cNvSpPr>
                <a:spLocks noChangeArrowheads="1"/>
              </p:cNvSpPr>
              <p:nvPr/>
            </p:nvSpPr>
            <p:spPr bwMode="auto">
              <a:xfrm>
                <a:off x="3270" y="1270"/>
                <a:ext cx="614" cy="952"/>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Athens</a:t>
                </a:r>
              </a:p>
            </p:txBody>
          </p:sp>
          <p:sp>
            <p:nvSpPr>
              <p:cNvPr id="33814" name="Line 18"/>
              <p:cNvSpPr>
                <a:spLocks noChangeShapeType="1"/>
              </p:cNvSpPr>
              <p:nvPr/>
            </p:nvSpPr>
            <p:spPr bwMode="auto">
              <a:xfrm>
                <a:off x="2800" y="1494"/>
                <a:ext cx="10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815" name="Rectangle 19"/>
              <p:cNvSpPr>
                <a:spLocks noChangeArrowheads="1"/>
              </p:cNvSpPr>
              <p:nvPr/>
            </p:nvSpPr>
            <p:spPr bwMode="auto">
              <a:xfrm>
                <a:off x="2739" y="1062"/>
                <a:ext cx="95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STATUS_CITY</a:t>
                </a:r>
              </a:p>
            </p:txBody>
          </p:sp>
        </p:grpSp>
      </p:grpSp>
      <p:sp>
        <p:nvSpPr>
          <p:cNvPr id="33797" name="Rectangle 20"/>
          <p:cNvSpPr>
            <a:spLocks noChangeArrowheads="1"/>
          </p:cNvSpPr>
          <p:nvPr/>
        </p:nvSpPr>
        <p:spPr bwMode="auto">
          <a:xfrm>
            <a:off x="685800" y="3657600"/>
            <a:ext cx="19526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INSERT</a:t>
            </a:r>
          </a:p>
          <a:p>
            <a:pPr algn="l" eaLnBrk="0" hangingPunct="0"/>
            <a:r>
              <a:rPr lang="en-US" altLang="zh-TW" sz="1400" b="1">
                <a:latin typeface="Times New Roman" pitchFamily="18" charset="0"/>
                <a:ea typeface="新細明體" pitchFamily="18" charset="-120"/>
              </a:rPr>
              <a:t>INTO  STATUS_CITY</a:t>
            </a:r>
          </a:p>
          <a:p>
            <a:pPr algn="l" eaLnBrk="0" hangingPunct="0"/>
            <a:r>
              <a:rPr lang="en-US" altLang="zh-TW" sz="1400" b="1">
                <a:latin typeface="Times New Roman" pitchFamily="18" charset="0"/>
                <a:ea typeface="新細明體" pitchFamily="18" charset="-120"/>
              </a:rPr>
              <a:t>VALUES (30, 'Rome</a:t>
            </a:r>
            <a:r>
              <a:rPr lang="en-US" altLang="zh-TW" sz="1400">
                <a:latin typeface="Times New Roman" pitchFamily="18" charset="0"/>
                <a:ea typeface="新細明體" pitchFamily="18" charset="-120"/>
              </a:rPr>
              <a:t>')</a:t>
            </a:r>
          </a:p>
        </p:txBody>
      </p:sp>
      <p:sp>
        <p:nvSpPr>
          <p:cNvPr id="33798" name="Rectangle 21"/>
          <p:cNvSpPr>
            <a:spLocks noChangeArrowheads="1"/>
          </p:cNvSpPr>
          <p:nvPr/>
        </p:nvSpPr>
        <p:spPr bwMode="auto">
          <a:xfrm>
            <a:off x="3314700" y="5638800"/>
            <a:ext cx="2867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u="sng">
                <a:latin typeface="Times New Roman" pitchFamily="18" charset="0"/>
                <a:ea typeface="新細明體" pitchFamily="18" charset="-120"/>
              </a:rPr>
              <a:t>Primary key cannot be null !!</a:t>
            </a:r>
          </a:p>
        </p:txBody>
      </p:sp>
      <p:sp useBgFill="1">
        <p:nvSpPr>
          <p:cNvPr id="33799" name="AutoShape 22"/>
          <p:cNvSpPr>
            <a:spLocks noChangeArrowheads="1"/>
          </p:cNvSpPr>
          <p:nvPr/>
        </p:nvSpPr>
        <p:spPr bwMode="auto">
          <a:xfrm rot="-5400000">
            <a:off x="3509963" y="5481637"/>
            <a:ext cx="179388" cy="188913"/>
          </a:xfrm>
          <a:prstGeom prst="rightArrow">
            <a:avLst>
              <a:gd name="adj1" fmla="val 50000"/>
              <a:gd name="adj2" fmla="val 50005"/>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33800" name="Group 23"/>
          <p:cNvGrpSpPr>
            <a:grpSpLocks/>
          </p:cNvGrpSpPr>
          <p:nvPr/>
        </p:nvGrpSpPr>
        <p:grpSpPr bwMode="auto">
          <a:xfrm>
            <a:off x="3386138" y="3224213"/>
            <a:ext cx="3014662" cy="2187575"/>
            <a:chOff x="2010" y="2846"/>
            <a:chExt cx="1899" cy="1378"/>
          </a:xfrm>
        </p:grpSpPr>
        <p:sp useBgFill="1">
          <p:nvSpPr>
            <p:cNvPr id="33802" name="AutoShape 24"/>
            <p:cNvSpPr>
              <a:spLocks noChangeArrowheads="1"/>
            </p:cNvSpPr>
            <p:nvPr/>
          </p:nvSpPr>
          <p:spPr bwMode="auto">
            <a:xfrm>
              <a:off x="2221" y="3889"/>
              <a:ext cx="130" cy="285"/>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useBgFill="1">
          <p:nvSpPr>
            <p:cNvPr id="33803" name="Rectangle 25"/>
            <p:cNvSpPr>
              <a:spLocks noChangeArrowheads="1"/>
            </p:cNvSpPr>
            <p:nvPr/>
          </p:nvSpPr>
          <p:spPr bwMode="auto">
            <a:xfrm>
              <a:off x="2017" y="3068"/>
              <a:ext cx="234" cy="115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S1</a:t>
              </a:r>
            </a:p>
            <a:p>
              <a:pPr defTabSz="822325" eaLnBrk="0" hangingPunct="0"/>
              <a:r>
                <a:rPr lang="en-US" altLang="zh-TW" sz="1400">
                  <a:latin typeface="Times New Roman" pitchFamily="18" charset="0"/>
                  <a:ea typeface="新細明體" pitchFamily="18" charset="-120"/>
                </a:rPr>
                <a:t>S2</a:t>
              </a:r>
            </a:p>
            <a:p>
              <a:pPr defTabSz="822325" eaLnBrk="0" hangingPunct="0"/>
              <a:r>
                <a:rPr lang="en-US" altLang="zh-TW" sz="1400">
                  <a:latin typeface="Times New Roman" pitchFamily="18" charset="0"/>
                  <a:ea typeface="新細明體" pitchFamily="18" charset="-120"/>
                </a:rPr>
                <a:t>S3</a:t>
              </a:r>
            </a:p>
            <a:p>
              <a:pPr defTabSz="822325" eaLnBrk="0" hangingPunct="0"/>
              <a:r>
                <a:rPr lang="en-US" altLang="zh-TW" sz="1400">
                  <a:latin typeface="Times New Roman" pitchFamily="18" charset="0"/>
                  <a:ea typeface="新細明體" pitchFamily="18" charset="-120"/>
                </a:rPr>
                <a:t>S4</a:t>
              </a:r>
            </a:p>
            <a:p>
              <a:pPr defTabSz="822325" eaLnBrk="0" hangingPunct="0"/>
              <a:r>
                <a:rPr lang="en-US" altLang="zh-TW" sz="1400">
                  <a:latin typeface="Times New Roman" pitchFamily="18" charset="0"/>
                  <a:ea typeface="新細明體" pitchFamily="18" charset="-120"/>
                </a:rPr>
                <a:t>S5</a:t>
              </a:r>
            </a:p>
            <a:p>
              <a:pPr defTabSz="822325" eaLnBrk="0" hangingPunct="0"/>
              <a:r>
                <a:rPr lang="en-US" altLang="zh-TW" sz="1400" i="1" u="sng">
                  <a:latin typeface="Times New Roman" pitchFamily="18" charset="0"/>
                  <a:ea typeface="新細明體" pitchFamily="18" charset="-120"/>
                </a:rPr>
                <a:t>Null</a:t>
              </a:r>
              <a:endParaRPr lang="en-US" altLang="zh-TW" sz="1400">
                <a:solidFill>
                  <a:schemeClr val="hlink"/>
                </a:solidFill>
                <a:latin typeface="Times New Roman" pitchFamily="18" charset="0"/>
                <a:ea typeface="新細明體" pitchFamily="18" charset="-120"/>
              </a:endParaRPr>
            </a:p>
            <a:p>
              <a:pPr defTabSz="822325"/>
              <a:endParaRPr lang="en-US" altLang="zh-TW" sz="1400">
                <a:solidFill>
                  <a:schemeClr val="hlink"/>
                </a:solidFill>
                <a:latin typeface="Times New Roman" pitchFamily="18" charset="0"/>
                <a:ea typeface="新細明體" pitchFamily="18" charset="-120"/>
              </a:endParaRPr>
            </a:p>
          </p:txBody>
        </p:sp>
        <p:sp useBgFill="1">
          <p:nvSpPr>
            <p:cNvPr id="33804" name="Rectangle 26"/>
            <p:cNvSpPr>
              <a:spLocks noChangeArrowheads="1"/>
            </p:cNvSpPr>
            <p:nvPr/>
          </p:nvSpPr>
          <p:spPr bwMode="auto">
            <a:xfrm>
              <a:off x="2259" y="3068"/>
              <a:ext cx="559" cy="115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SNAME</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Smith</a:t>
              </a:r>
            </a:p>
            <a:p>
              <a:pPr defTabSz="822325" eaLnBrk="0" hangingPunct="0"/>
              <a:r>
                <a:rPr lang="en-US" altLang="zh-TW" sz="1400">
                  <a:latin typeface="Times New Roman" pitchFamily="18" charset="0"/>
                  <a:ea typeface="新細明體" pitchFamily="18" charset="-120"/>
                </a:rPr>
                <a:t>Jones</a:t>
              </a:r>
            </a:p>
            <a:p>
              <a:pPr defTabSz="822325" eaLnBrk="0" hangingPunct="0"/>
              <a:r>
                <a:rPr lang="en-US" altLang="zh-TW" sz="1400">
                  <a:latin typeface="Times New Roman" pitchFamily="18" charset="0"/>
                  <a:ea typeface="新細明體" pitchFamily="18" charset="-120"/>
                </a:rPr>
                <a:t>Blake</a:t>
              </a:r>
            </a:p>
            <a:p>
              <a:pPr defTabSz="822325" eaLnBrk="0" hangingPunct="0"/>
              <a:r>
                <a:rPr lang="en-US" altLang="zh-TW" sz="1400">
                  <a:latin typeface="Times New Roman" pitchFamily="18" charset="0"/>
                  <a:ea typeface="新細明體" pitchFamily="18" charset="-120"/>
                </a:rPr>
                <a:t>Clark</a:t>
              </a:r>
            </a:p>
            <a:p>
              <a:pPr defTabSz="822325" eaLnBrk="0" hangingPunct="0"/>
              <a:r>
                <a:rPr lang="en-US" altLang="zh-TW" sz="1400">
                  <a:latin typeface="Times New Roman" pitchFamily="18" charset="0"/>
                  <a:ea typeface="新細明體" pitchFamily="18" charset="-120"/>
                </a:rPr>
                <a:t>Adams</a:t>
              </a:r>
            </a:p>
            <a:p>
              <a:pPr defTabSz="822325" eaLnBrk="0" hangingPunct="0"/>
              <a:r>
                <a:rPr lang="en-US" altLang="zh-TW" sz="1400" i="1" u="sng">
                  <a:latin typeface="Times New Roman" pitchFamily="18" charset="0"/>
                  <a:ea typeface="新細明體" pitchFamily="18" charset="-120"/>
                </a:rPr>
                <a:t>Null</a:t>
              </a:r>
              <a:endParaRPr lang="en-US" altLang="zh-TW" sz="1400" i="1">
                <a:latin typeface="Times New Roman" pitchFamily="18" charset="0"/>
                <a:ea typeface="新細明體" pitchFamily="18" charset="-120"/>
              </a:endParaRPr>
            </a:p>
            <a:p>
              <a:pPr defTabSz="822325"/>
              <a:endParaRPr lang="en-US" altLang="zh-TW" sz="1400">
                <a:latin typeface="Times New Roman" pitchFamily="18" charset="0"/>
                <a:ea typeface="新細明體" pitchFamily="18" charset="-120"/>
              </a:endParaRPr>
            </a:p>
          </p:txBody>
        </p:sp>
        <p:sp useBgFill="1">
          <p:nvSpPr>
            <p:cNvPr id="33805" name="Rectangle 27"/>
            <p:cNvSpPr>
              <a:spLocks noChangeArrowheads="1"/>
            </p:cNvSpPr>
            <p:nvPr/>
          </p:nvSpPr>
          <p:spPr bwMode="auto">
            <a:xfrm>
              <a:off x="2826" y="3068"/>
              <a:ext cx="517" cy="115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STATUS</a:t>
              </a:r>
            </a:p>
            <a:p>
              <a:pPr defTabSz="822325" eaLnBrk="0" hangingPunct="0"/>
              <a:endParaRPr lang="en-US" altLang="zh-TW" sz="14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10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a:latin typeface="Times New Roman" pitchFamily="18" charset="0"/>
                  <a:ea typeface="新細明體" pitchFamily="18" charset="-120"/>
                </a:rPr>
                <a:t>20</a:t>
              </a:r>
            </a:p>
            <a:p>
              <a:pPr defTabSz="822325" eaLnBrk="0" hangingPunct="0"/>
              <a:r>
                <a:rPr lang="en-US" altLang="zh-TW" sz="1400">
                  <a:latin typeface="Times New Roman" pitchFamily="18" charset="0"/>
                  <a:ea typeface="新細明體" pitchFamily="18" charset="-120"/>
                </a:rPr>
                <a:t>30</a:t>
              </a:r>
            </a:p>
            <a:p>
              <a:pPr defTabSz="822325" eaLnBrk="0" hangingPunct="0"/>
              <a:r>
                <a:rPr lang="en-US" altLang="zh-TW" sz="1400" i="1">
                  <a:latin typeface="Times New Roman" pitchFamily="18" charset="0"/>
                  <a:ea typeface="新細明體" pitchFamily="18" charset="-120"/>
                </a:rPr>
                <a:t>30</a:t>
              </a:r>
              <a:endParaRPr lang="en-US" altLang="zh-TW" sz="1400">
                <a:solidFill>
                  <a:schemeClr val="accent1"/>
                </a:solidFill>
                <a:latin typeface="Times New Roman" pitchFamily="18" charset="0"/>
                <a:ea typeface="新細明體" pitchFamily="18" charset="-120"/>
              </a:endParaRPr>
            </a:p>
          </p:txBody>
        </p:sp>
        <p:sp useBgFill="1">
          <p:nvSpPr>
            <p:cNvPr id="33806" name="Rectangle 28"/>
            <p:cNvSpPr>
              <a:spLocks noChangeArrowheads="1"/>
            </p:cNvSpPr>
            <p:nvPr/>
          </p:nvSpPr>
          <p:spPr bwMode="auto">
            <a:xfrm>
              <a:off x="3351" y="3068"/>
              <a:ext cx="558" cy="1156"/>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lstStyle/>
            <a:p>
              <a:pPr defTabSz="822325" eaLnBrk="0" hangingPunct="0"/>
              <a:r>
                <a:rPr lang="en-US" altLang="zh-TW" sz="1400">
                  <a:latin typeface="Times New Roman" pitchFamily="18" charset="0"/>
                  <a:ea typeface="新細明體" pitchFamily="18" charset="-120"/>
                </a:rPr>
                <a:t>CITY</a:t>
              </a:r>
              <a:endParaRPr lang="en-US" altLang="zh-TW" sz="1200">
                <a:latin typeface="Times New Roman" pitchFamily="18" charset="0"/>
                <a:ea typeface="新細明體" pitchFamily="18" charset="-120"/>
              </a:endParaRPr>
            </a:p>
            <a:p>
              <a:pPr defTabSz="822325" eaLnBrk="0" hangingPunct="0"/>
              <a:endParaRPr lang="en-US" altLang="zh-TW" sz="1200">
                <a:latin typeface="Times New Roman" pitchFamily="18" charset="0"/>
                <a:ea typeface="新細明體" pitchFamily="18" charset="-120"/>
              </a:endParaRP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Paris</a:t>
              </a:r>
            </a:p>
            <a:p>
              <a:pPr defTabSz="822325" eaLnBrk="0" hangingPunct="0"/>
              <a:r>
                <a:rPr lang="en-US" altLang="zh-TW" sz="1400">
                  <a:latin typeface="Times New Roman" pitchFamily="18" charset="0"/>
                  <a:ea typeface="新細明體" pitchFamily="18" charset="-120"/>
                </a:rPr>
                <a:t>London</a:t>
              </a:r>
            </a:p>
            <a:p>
              <a:pPr defTabSz="822325" eaLnBrk="0" hangingPunct="0"/>
              <a:r>
                <a:rPr lang="en-US" altLang="zh-TW" sz="1400">
                  <a:latin typeface="Times New Roman" pitchFamily="18" charset="0"/>
                  <a:ea typeface="新細明體" pitchFamily="18" charset="-120"/>
                </a:rPr>
                <a:t>Athens</a:t>
              </a:r>
            </a:p>
            <a:p>
              <a:pPr defTabSz="822325" eaLnBrk="0" hangingPunct="0"/>
              <a:r>
                <a:rPr lang="en-US" altLang="zh-TW" sz="1400" i="1">
                  <a:latin typeface="Times New Roman" pitchFamily="18" charset="0"/>
                  <a:ea typeface="新細明體" pitchFamily="18" charset="-120"/>
                </a:rPr>
                <a:t>Rome</a:t>
              </a:r>
              <a:endParaRPr lang="en-US" altLang="zh-TW" sz="1400">
                <a:solidFill>
                  <a:schemeClr val="accent1"/>
                </a:solidFill>
                <a:latin typeface="Times New Roman" pitchFamily="18" charset="0"/>
                <a:ea typeface="新細明體" pitchFamily="18" charset="-120"/>
              </a:endParaRPr>
            </a:p>
          </p:txBody>
        </p:sp>
        <p:sp>
          <p:nvSpPr>
            <p:cNvPr id="33807" name="Line 29"/>
            <p:cNvSpPr>
              <a:spLocks noChangeShapeType="1"/>
            </p:cNvSpPr>
            <p:nvPr/>
          </p:nvSpPr>
          <p:spPr bwMode="auto">
            <a:xfrm>
              <a:off x="2017" y="3285"/>
              <a:ext cx="18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808" name="Rectangle 30"/>
            <p:cNvSpPr>
              <a:spLocks noChangeArrowheads="1"/>
            </p:cNvSpPr>
            <p:nvPr/>
          </p:nvSpPr>
          <p:spPr bwMode="auto">
            <a:xfrm>
              <a:off x="2010" y="284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grpSp>
      <p:sp useBgFill="1">
        <p:nvSpPr>
          <p:cNvPr id="33801" name="AutoShape 31"/>
          <p:cNvSpPr>
            <a:spLocks noChangeArrowheads="1"/>
          </p:cNvSpPr>
          <p:nvPr/>
        </p:nvSpPr>
        <p:spPr bwMode="auto">
          <a:xfrm>
            <a:off x="3011488" y="4249738"/>
            <a:ext cx="215900" cy="368300"/>
          </a:xfrm>
          <a:prstGeom prst="rightArrow">
            <a:avLst>
              <a:gd name="adj1" fmla="val 50000"/>
              <a:gd name="adj2" fmla="val 50005"/>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TW" smtClean="0"/>
              <a:t>DML on View: </a:t>
            </a:r>
            <a:r>
              <a:rPr lang="en-US" altLang="zh-TW" sz="2800" smtClean="0"/>
              <a:t>Row Subset and Join</a:t>
            </a:r>
          </a:p>
        </p:txBody>
      </p:sp>
      <p:sp>
        <p:nvSpPr>
          <p:cNvPr id="34819" name="Rectangle 3"/>
          <p:cNvSpPr>
            <a:spLocks noGrp="1" noChangeArrowheads="1"/>
          </p:cNvSpPr>
          <p:nvPr>
            <p:ph type="body" idx="1"/>
          </p:nvPr>
        </p:nvSpPr>
        <p:spPr>
          <a:xfrm>
            <a:off x="381000" y="1219200"/>
            <a:ext cx="8382000" cy="4800600"/>
          </a:xfrm>
        </p:spPr>
        <p:txBody>
          <a:bodyPr/>
          <a:lstStyle/>
          <a:p>
            <a:pPr eaLnBrk="1" hangingPunct="1">
              <a:buFont typeface="Wingdings" pitchFamily="2" charset="2"/>
              <a:buNone/>
            </a:pPr>
            <a:r>
              <a:rPr lang="en-US" altLang="zh-TW" sz="2000" b="1" smtClean="0">
                <a:ea typeface="新細明體" pitchFamily="18" charset="-120"/>
              </a:rPr>
              <a:t>       (2) Row Subset: </a:t>
            </a:r>
            <a:r>
              <a:rPr lang="en-US" altLang="zh-TW" sz="2000" i="1" smtClean="0">
                <a:ea typeface="新細明體" pitchFamily="18" charset="-120"/>
              </a:rPr>
              <a:t>updateable !</a:t>
            </a:r>
          </a:p>
          <a:p>
            <a:pPr lvl="1" eaLnBrk="1" hangingPunct="1">
              <a:buFont typeface="Wingdings" pitchFamily="2" charset="2"/>
              <a:buNone/>
            </a:pPr>
            <a:r>
              <a:rPr lang="en-US" altLang="zh-TW" sz="2000" b="1" smtClean="0"/>
              <a:t>(3) Join</a:t>
            </a:r>
            <a:r>
              <a:rPr lang="en-US" altLang="zh-TW" sz="2000" smtClean="0"/>
              <a:t>: some are not updateable</a:t>
            </a:r>
            <a:r>
              <a:rPr lang="en-US" altLang="zh-TW" sz="2000" u="sng" smtClean="0"/>
              <a:t>.</a:t>
            </a:r>
            <a:endParaRPr lang="en-US" altLang="zh-TW" sz="1400" smtClean="0">
              <a:solidFill>
                <a:schemeClr val="accent1"/>
              </a:solidFill>
            </a:endParaRPr>
          </a:p>
          <a:p>
            <a:pPr lvl="1" eaLnBrk="1" hangingPunct="1"/>
            <a:r>
              <a:rPr lang="en-US" altLang="zh-TW" sz="1400" b="1" smtClean="0"/>
              <a:t>CREATE</a:t>
            </a:r>
            <a:r>
              <a:rPr lang="en-US" altLang="zh-TW" sz="1200" b="1" smtClean="0"/>
              <a:t> VIEW COLOCATED  ( S#, SNAME, S.CITY, P#, PNAME, P.CITY)                                                             </a:t>
            </a:r>
          </a:p>
          <a:p>
            <a:pPr lvl="1" eaLnBrk="1" hangingPunct="1">
              <a:lnSpc>
                <a:spcPct val="55000"/>
              </a:lnSpc>
              <a:buFont typeface="Wingdings" pitchFamily="2" charset="2"/>
              <a:buNone/>
            </a:pPr>
            <a:r>
              <a:rPr lang="en-US" altLang="zh-TW" sz="1200" b="1" smtClean="0"/>
              <a:t>        </a:t>
            </a:r>
            <a:r>
              <a:rPr lang="en-US" altLang="zh-TW" sz="1400" b="1" smtClean="0"/>
              <a:t>AS  SELECT  S# , SNAME , S.C ITY,  P# ,  PNAME , P.CITY</a:t>
            </a:r>
          </a:p>
          <a:p>
            <a:pPr lvl="1" eaLnBrk="1" hangingPunct="1">
              <a:lnSpc>
                <a:spcPct val="55000"/>
              </a:lnSpc>
              <a:buFont typeface="Wingdings" pitchFamily="2" charset="2"/>
              <a:buNone/>
            </a:pPr>
            <a:r>
              <a:rPr lang="en-US" altLang="zh-TW" sz="1400" b="1" smtClean="0"/>
              <a:t>       FORM S, P   </a:t>
            </a:r>
          </a:p>
          <a:p>
            <a:pPr lvl="1" eaLnBrk="1" hangingPunct="1">
              <a:lnSpc>
                <a:spcPct val="55000"/>
              </a:lnSpc>
              <a:buFont typeface="Wingdings" pitchFamily="2" charset="2"/>
              <a:buNone/>
            </a:pPr>
            <a:r>
              <a:rPr lang="en-US" altLang="zh-TW" sz="1400" b="1" smtClean="0"/>
              <a:t>       WHERE S.CITY=P.CITY;  </a:t>
            </a:r>
          </a:p>
          <a:p>
            <a:pPr lvl="3" eaLnBrk="1" hangingPunct="1">
              <a:lnSpc>
                <a:spcPct val="55000"/>
              </a:lnSpc>
              <a:buFontTx/>
              <a:buNone/>
            </a:pPr>
            <a:endParaRPr lang="en-US" altLang="zh-TW" sz="1200" b="1" smtClean="0"/>
          </a:p>
          <a:p>
            <a:pPr lvl="3" eaLnBrk="1" hangingPunct="1">
              <a:lnSpc>
                <a:spcPct val="55000"/>
              </a:lnSpc>
              <a:buFontTx/>
              <a:buNone/>
            </a:pPr>
            <a:endParaRPr lang="en-US" altLang="zh-TW" sz="1400" smtClean="0"/>
          </a:p>
          <a:p>
            <a:pPr lvl="3" eaLnBrk="1" hangingPunct="1">
              <a:lnSpc>
                <a:spcPct val="55000"/>
              </a:lnSpc>
              <a:buFontTx/>
              <a:buNone/>
            </a:pPr>
            <a:endParaRPr lang="en-US" altLang="zh-TW" sz="1400" smtClean="0"/>
          </a:p>
          <a:p>
            <a:pPr lvl="3" eaLnBrk="1" hangingPunct="1">
              <a:lnSpc>
                <a:spcPct val="55000"/>
              </a:lnSpc>
              <a:buFontTx/>
              <a:buNone/>
            </a:pPr>
            <a:endParaRPr lang="en-US" altLang="zh-TW" sz="1400" smtClean="0"/>
          </a:p>
          <a:p>
            <a:pPr lvl="3" eaLnBrk="1" hangingPunct="1">
              <a:lnSpc>
                <a:spcPct val="55000"/>
              </a:lnSpc>
              <a:buFontTx/>
              <a:buNone/>
            </a:pPr>
            <a:endParaRPr lang="en-US" altLang="zh-TW" sz="1400" smtClean="0"/>
          </a:p>
          <a:p>
            <a:pPr lvl="3" eaLnBrk="1" hangingPunct="1">
              <a:lnSpc>
                <a:spcPct val="55000"/>
              </a:lnSpc>
              <a:buFontTx/>
              <a:buNone/>
            </a:pPr>
            <a:endParaRPr lang="en-US" altLang="zh-TW" sz="1400" smtClean="0">
              <a:solidFill>
                <a:schemeClr val="accent2"/>
              </a:solidFill>
            </a:endParaRPr>
          </a:p>
          <a:p>
            <a:pPr lvl="1" eaLnBrk="1" hangingPunct="1">
              <a:lnSpc>
                <a:spcPct val="55000"/>
              </a:lnSpc>
            </a:pPr>
            <a:r>
              <a:rPr lang="en-US" altLang="zh-TW" sz="1400" smtClean="0"/>
              <a:t> If  issued the following command:</a:t>
            </a:r>
            <a:endParaRPr lang="en-US" altLang="zh-TW" sz="1400" smtClean="0">
              <a:solidFill>
                <a:schemeClr val="accent2"/>
              </a:solidFill>
            </a:endParaRPr>
          </a:p>
          <a:p>
            <a:pPr lvl="1" eaLnBrk="1" hangingPunct="1">
              <a:buFont typeface="Wingdings" pitchFamily="2" charset="2"/>
              <a:buNone/>
            </a:pPr>
            <a:r>
              <a:rPr lang="en-US" altLang="zh-TW" sz="1400" smtClean="0">
                <a:solidFill>
                  <a:schemeClr val="accent2"/>
                </a:solidFill>
              </a:rPr>
              <a:t>           </a:t>
            </a:r>
            <a:r>
              <a:rPr lang="en-US" altLang="zh-TW" sz="1400" b="1" smtClean="0"/>
              <a:t>UPDATE  COLOCATED</a:t>
            </a:r>
          </a:p>
          <a:p>
            <a:pPr lvl="1" eaLnBrk="1" hangingPunct="1">
              <a:buFont typeface="Wingdings" pitchFamily="2" charset="2"/>
              <a:buNone/>
            </a:pPr>
            <a:r>
              <a:rPr lang="en-US" altLang="zh-TW" sz="1400" b="1" smtClean="0"/>
              <a:t>             SET S.CITY = 'Athens‘</a:t>
            </a:r>
          </a:p>
          <a:p>
            <a:pPr lvl="1" eaLnBrk="1" hangingPunct="1">
              <a:buFont typeface="Wingdings" pitchFamily="2" charset="2"/>
              <a:buNone/>
            </a:pPr>
            <a:r>
              <a:rPr lang="en-US" altLang="zh-TW" sz="1400" b="1" smtClean="0"/>
              <a:t>             WHERE   S.CITY ='London</a:t>
            </a:r>
            <a:r>
              <a:rPr lang="en-US" altLang="zh-TW" sz="1400" smtClean="0"/>
              <a:t>'</a:t>
            </a:r>
          </a:p>
          <a:p>
            <a:pPr lvl="1" eaLnBrk="1" hangingPunct="1"/>
            <a:r>
              <a:rPr lang="en-US" altLang="zh-TW" sz="1400" smtClean="0"/>
              <a:t>  Then  S.CITY </a:t>
            </a:r>
            <a:r>
              <a:rPr lang="en-US" altLang="zh-TW" sz="1400" smtClean="0">
                <a:latin typeface="Symbol" pitchFamily="18" charset="2"/>
              </a:rPr>
              <a:t></a:t>
            </a:r>
            <a:r>
              <a:rPr lang="en-US" altLang="zh-TW" sz="1400" smtClean="0">
                <a:latin typeface="Arial" charset="0"/>
              </a:rPr>
              <a:t>P.CITY</a:t>
            </a:r>
          </a:p>
          <a:p>
            <a:pPr lvl="1" eaLnBrk="1" hangingPunct="1">
              <a:buFont typeface="Wingdings" pitchFamily="2" charset="2"/>
              <a:buNone/>
            </a:pPr>
            <a:endParaRPr lang="en-US" altLang="zh-TW" sz="1400" smtClean="0"/>
          </a:p>
          <a:p>
            <a:pPr lvl="1" eaLnBrk="1" hangingPunct="1">
              <a:buFont typeface="Wingdings" pitchFamily="2" charset="2"/>
              <a:buNone/>
            </a:pPr>
            <a:r>
              <a:rPr lang="en-US" altLang="zh-TW" sz="1400" smtClean="0"/>
              <a:t>             Violate the definition of the view!!</a:t>
            </a:r>
          </a:p>
        </p:txBody>
      </p:sp>
      <p:grpSp>
        <p:nvGrpSpPr>
          <p:cNvPr id="34820" name="Group 14"/>
          <p:cNvGrpSpPr>
            <a:grpSpLocks/>
          </p:cNvGrpSpPr>
          <p:nvPr/>
        </p:nvGrpSpPr>
        <p:grpSpPr bwMode="auto">
          <a:xfrm>
            <a:off x="4800600" y="3505200"/>
            <a:ext cx="3749675" cy="2400300"/>
            <a:chOff x="3120" y="1536"/>
            <a:chExt cx="2362" cy="1512"/>
          </a:xfrm>
        </p:grpSpPr>
        <p:grpSp>
          <p:nvGrpSpPr>
            <p:cNvPr id="34842" name="Group 4"/>
            <p:cNvGrpSpPr>
              <a:grpSpLocks/>
            </p:cNvGrpSpPr>
            <p:nvPr/>
          </p:nvGrpSpPr>
          <p:grpSpPr bwMode="auto">
            <a:xfrm>
              <a:off x="3170" y="1732"/>
              <a:ext cx="2312" cy="1316"/>
              <a:chOff x="1270" y="2164"/>
              <a:chExt cx="2312" cy="1316"/>
            </a:xfrm>
          </p:grpSpPr>
          <p:sp>
            <p:nvSpPr>
              <p:cNvPr id="34844" name="Rectangle 5"/>
              <p:cNvSpPr>
                <a:spLocks noChangeArrowheads="1"/>
              </p:cNvSpPr>
              <p:nvPr/>
            </p:nvSpPr>
            <p:spPr bwMode="auto">
              <a:xfrm>
                <a:off x="1270" y="2164"/>
                <a:ext cx="274"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S#</a:t>
                </a:r>
              </a:p>
              <a:p>
                <a:pPr eaLnBrk="0" hangingPunct="0"/>
                <a:r>
                  <a:rPr lang="en-US" altLang="zh-TW" sz="1200">
                    <a:ea typeface="新細明體" pitchFamily="18" charset="-120"/>
                  </a:rPr>
                  <a:t>S1</a:t>
                </a:r>
              </a:p>
              <a:p>
                <a:pPr eaLnBrk="0" hangingPunct="0"/>
                <a:r>
                  <a:rPr lang="en-US" altLang="zh-TW" sz="1200">
                    <a:ea typeface="新細明體" pitchFamily="18" charset="-120"/>
                  </a:rPr>
                  <a:t>S1</a:t>
                </a:r>
              </a:p>
              <a:p>
                <a:pPr eaLnBrk="0" hangingPunct="0"/>
                <a:r>
                  <a:rPr lang="en-US" altLang="zh-TW" sz="1200">
                    <a:ea typeface="新細明體" pitchFamily="18" charset="-120"/>
                  </a:rPr>
                  <a:t>S1</a:t>
                </a:r>
              </a:p>
              <a:p>
                <a:pPr eaLnBrk="0" hangingPunct="0"/>
                <a:r>
                  <a:rPr lang="en-US" altLang="zh-TW" sz="1200">
                    <a:ea typeface="新細明體" pitchFamily="18" charset="-120"/>
                  </a:rPr>
                  <a:t>S2</a:t>
                </a:r>
              </a:p>
              <a:p>
                <a:pPr eaLnBrk="0" hangingPunct="0"/>
                <a:r>
                  <a:rPr lang="en-US" altLang="zh-TW" sz="1200">
                    <a:ea typeface="新細明體" pitchFamily="18" charset="-120"/>
                  </a:rPr>
                  <a:t>S2</a:t>
                </a:r>
              </a:p>
              <a:p>
                <a:pPr eaLnBrk="0" hangingPunct="0"/>
                <a:r>
                  <a:rPr lang="en-US" altLang="zh-TW" sz="1200">
                    <a:ea typeface="新細明體" pitchFamily="18" charset="-120"/>
                  </a:rPr>
                  <a:t>S3</a:t>
                </a:r>
              </a:p>
              <a:p>
                <a:pPr eaLnBrk="0" hangingPunct="0"/>
                <a:r>
                  <a:rPr lang="en-US" altLang="zh-TW" sz="1200">
                    <a:ea typeface="新細明體" pitchFamily="18" charset="-120"/>
                  </a:rPr>
                  <a:t>S3</a:t>
                </a:r>
              </a:p>
              <a:p>
                <a:pPr eaLnBrk="0" hangingPunct="0"/>
                <a:r>
                  <a:rPr lang="en-US" altLang="zh-TW" sz="1200">
                    <a:ea typeface="新細明體" pitchFamily="18" charset="-120"/>
                  </a:rPr>
                  <a:t>S4</a:t>
                </a:r>
              </a:p>
              <a:p>
                <a:pPr eaLnBrk="0" hangingPunct="0"/>
                <a:r>
                  <a:rPr lang="en-US" altLang="zh-TW" sz="1200">
                    <a:ea typeface="新細明體" pitchFamily="18" charset="-120"/>
                  </a:rPr>
                  <a:t>S4</a:t>
                </a:r>
              </a:p>
              <a:p>
                <a:pPr eaLnBrk="0" hangingPunct="0"/>
                <a:r>
                  <a:rPr lang="en-US" altLang="zh-TW" sz="1200">
                    <a:ea typeface="新細明體" pitchFamily="18" charset="-120"/>
                  </a:rPr>
                  <a:t>S4</a:t>
                </a:r>
              </a:p>
            </p:txBody>
          </p:sp>
          <p:sp>
            <p:nvSpPr>
              <p:cNvPr id="34845" name="Rectangle 6"/>
              <p:cNvSpPr>
                <a:spLocks noChangeArrowheads="1"/>
              </p:cNvSpPr>
              <p:nvPr/>
            </p:nvSpPr>
            <p:spPr bwMode="auto">
              <a:xfrm>
                <a:off x="1522" y="2164"/>
                <a:ext cx="425"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SNAME</a:t>
                </a:r>
              </a:p>
              <a:p>
                <a:pPr eaLnBrk="0" hangingPunct="0"/>
                <a:r>
                  <a:rPr lang="en-US" altLang="zh-TW" sz="1200">
                    <a:ea typeface="新細明體" pitchFamily="18" charset="-120"/>
                  </a:rPr>
                  <a:t>Smith</a:t>
                </a:r>
              </a:p>
              <a:p>
                <a:pPr eaLnBrk="0" hangingPunct="0"/>
                <a:r>
                  <a:rPr lang="en-US" altLang="zh-TW" sz="1200">
                    <a:ea typeface="新細明體" pitchFamily="18" charset="-120"/>
                  </a:rPr>
                  <a:t>Smith</a:t>
                </a:r>
              </a:p>
              <a:p>
                <a:pPr eaLnBrk="0" hangingPunct="0"/>
                <a:r>
                  <a:rPr lang="en-US" altLang="zh-TW" sz="1200">
                    <a:ea typeface="新細明體" pitchFamily="18" charset="-120"/>
                  </a:rPr>
                  <a:t>Smith</a:t>
                </a:r>
              </a:p>
              <a:p>
                <a:pPr eaLnBrk="0" hangingPunct="0"/>
                <a:r>
                  <a:rPr lang="en-US" altLang="zh-TW" sz="1200">
                    <a:ea typeface="新細明體" pitchFamily="18" charset="-120"/>
                  </a:rPr>
                  <a:t>Jones</a:t>
                </a:r>
              </a:p>
              <a:p>
                <a:pPr eaLnBrk="0" hangingPunct="0"/>
                <a:r>
                  <a:rPr lang="en-US" altLang="zh-TW" sz="1200">
                    <a:ea typeface="新細明體" pitchFamily="18" charset="-120"/>
                  </a:rPr>
                  <a:t>Jones</a:t>
                </a:r>
              </a:p>
              <a:p>
                <a:pPr eaLnBrk="0" hangingPunct="0"/>
                <a:r>
                  <a:rPr lang="en-US" altLang="zh-TW" sz="1200">
                    <a:ea typeface="新細明體" pitchFamily="18" charset="-120"/>
                  </a:rPr>
                  <a:t>Blake</a:t>
                </a:r>
              </a:p>
              <a:p>
                <a:pPr eaLnBrk="0" hangingPunct="0"/>
                <a:r>
                  <a:rPr lang="en-US" altLang="zh-TW" sz="1200">
                    <a:ea typeface="新細明體" pitchFamily="18" charset="-120"/>
                  </a:rPr>
                  <a:t>Blake</a:t>
                </a:r>
              </a:p>
              <a:p>
                <a:pPr eaLnBrk="0" hangingPunct="0"/>
                <a:r>
                  <a:rPr lang="en-US" altLang="zh-TW" sz="1200">
                    <a:ea typeface="新細明體" pitchFamily="18" charset="-120"/>
                  </a:rPr>
                  <a:t>Clark</a:t>
                </a:r>
              </a:p>
              <a:p>
                <a:pPr eaLnBrk="0" hangingPunct="0"/>
                <a:r>
                  <a:rPr lang="en-US" altLang="zh-TW" sz="1200">
                    <a:ea typeface="新細明體" pitchFamily="18" charset="-120"/>
                  </a:rPr>
                  <a:t>Clark</a:t>
                </a:r>
              </a:p>
              <a:p>
                <a:pPr eaLnBrk="0" hangingPunct="0"/>
                <a:r>
                  <a:rPr lang="en-US" altLang="zh-TW" sz="1200">
                    <a:ea typeface="新細明體" pitchFamily="18" charset="-120"/>
                  </a:rPr>
                  <a:t>Clark</a:t>
                </a:r>
                <a:endParaRPr lang="en-US" altLang="zh-TW" sz="1200">
                  <a:solidFill>
                    <a:schemeClr val="hlink"/>
                  </a:solidFill>
                  <a:ea typeface="新細明體" pitchFamily="18" charset="-120"/>
                </a:endParaRPr>
              </a:p>
            </p:txBody>
          </p:sp>
          <p:sp>
            <p:nvSpPr>
              <p:cNvPr id="34846" name="Rectangle 7"/>
              <p:cNvSpPr>
                <a:spLocks noChangeArrowheads="1"/>
              </p:cNvSpPr>
              <p:nvPr/>
            </p:nvSpPr>
            <p:spPr bwMode="auto">
              <a:xfrm>
                <a:off x="1935" y="2164"/>
                <a:ext cx="451"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S.CITY</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endParaRPr lang="en-US" altLang="zh-TW" sz="1200">
                  <a:solidFill>
                    <a:schemeClr val="hlink"/>
                  </a:solidFill>
                  <a:ea typeface="新細明體" pitchFamily="18" charset="-120"/>
                </a:endParaRPr>
              </a:p>
            </p:txBody>
          </p:sp>
          <p:sp>
            <p:nvSpPr>
              <p:cNvPr id="34847" name="Rectangle 8"/>
              <p:cNvSpPr>
                <a:spLocks noChangeArrowheads="1"/>
              </p:cNvSpPr>
              <p:nvPr/>
            </p:nvSpPr>
            <p:spPr bwMode="auto">
              <a:xfrm>
                <a:off x="2394" y="2164"/>
                <a:ext cx="272"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P#</a:t>
                </a:r>
              </a:p>
              <a:p>
                <a:pPr eaLnBrk="0" hangingPunct="0"/>
                <a:r>
                  <a:rPr lang="en-US" altLang="zh-TW" sz="1200">
                    <a:ea typeface="新細明體" pitchFamily="18" charset="-120"/>
                  </a:rPr>
                  <a:t>P1</a:t>
                </a:r>
              </a:p>
              <a:p>
                <a:pPr eaLnBrk="0" hangingPunct="0"/>
                <a:r>
                  <a:rPr lang="en-US" altLang="zh-TW" sz="1200">
                    <a:ea typeface="新細明體" pitchFamily="18" charset="-120"/>
                  </a:rPr>
                  <a:t>P4</a:t>
                </a:r>
              </a:p>
              <a:p>
                <a:pPr eaLnBrk="0" hangingPunct="0"/>
                <a:r>
                  <a:rPr lang="en-US" altLang="zh-TW" sz="1200">
                    <a:ea typeface="新細明體" pitchFamily="18" charset="-120"/>
                  </a:rPr>
                  <a:t>P6</a:t>
                </a:r>
              </a:p>
              <a:p>
                <a:pPr eaLnBrk="0" hangingPunct="0"/>
                <a:r>
                  <a:rPr lang="en-US" altLang="zh-TW" sz="1200">
                    <a:ea typeface="新細明體" pitchFamily="18" charset="-120"/>
                  </a:rPr>
                  <a:t>P2</a:t>
                </a:r>
              </a:p>
              <a:p>
                <a:pPr eaLnBrk="0" hangingPunct="0"/>
                <a:r>
                  <a:rPr lang="en-US" altLang="zh-TW" sz="1200">
                    <a:ea typeface="新細明體" pitchFamily="18" charset="-120"/>
                  </a:rPr>
                  <a:t>P5</a:t>
                </a:r>
              </a:p>
              <a:p>
                <a:pPr eaLnBrk="0" hangingPunct="0"/>
                <a:r>
                  <a:rPr lang="en-US" altLang="zh-TW" sz="1200">
                    <a:ea typeface="新細明體" pitchFamily="18" charset="-120"/>
                  </a:rPr>
                  <a:t>P2</a:t>
                </a:r>
              </a:p>
              <a:p>
                <a:pPr eaLnBrk="0" hangingPunct="0"/>
                <a:r>
                  <a:rPr lang="en-US" altLang="zh-TW" sz="1200">
                    <a:ea typeface="新細明體" pitchFamily="18" charset="-120"/>
                  </a:rPr>
                  <a:t>P5</a:t>
                </a:r>
              </a:p>
              <a:p>
                <a:pPr eaLnBrk="0" hangingPunct="0"/>
                <a:r>
                  <a:rPr lang="en-US" altLang="zh-TW" sz="1200">
                    <a:ea typeface="新細明體" pitchFamily="18" charset="-120"/>
                  </a:rPr>
                  <a:t>P1</a:t>
                </a:r>
              </a:p>
              <a:p>
                <a:pPr eaLnBrk="0" hangingPunct="0"/>
                <a:r>
                  <a:rPr lang="en-US" altLang="zh-TW" sz="1200">
                    <a:ea typeface="新細明體" pitchFamily="18" charset="-120"/>
                  </a:rPr>
                  <a:t>P4</a:t>
                </a:r>
              </a:p>
              <a:p>
                <a:pPr eaLnBrk="0" hangingPunct="0"/>
                <a:r>
                  <a:rPr lang="en-US" altLang="zh-TW" sz="1200">
                    <a:ea typeface="新細明體" pitchFamily="18" charset="-120"/>
                  </a:rPr>
                  <a:t>P6</a:t>
                </a:r>
                <a:endParaRPr lang="en-US" altLang="zh-TW" sz="1200">
                  <a:solidFill>
                    <a:schemeClr val="hlink"/>
                  </a:solidFill>
                  <a:ea typeface="新細明體" pitchFamily="18" charset="-120"/>
                </a:endParaRPr>
              </a:p>
            </p:txBody>
          </p:sp>
          <p:sp>
            <p:nvSpPr>
              <p:cNvPr id="34848" name="Rectangle 9"/>
              <p:cNvSpPr>
                <a:spLocks noChangeArrowheads="1"/>
              </p:cNvSpPr>
              <p:nvPr/>
            </p:nvSpPr>
            <p:spPr bwMode="auto">
              <a:xfrm>
                <a:off x="2674" y="2164"/>
                <a:ext cx="449"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PNAME</a:t>
                </a:r>
              </a:p>
              <a:p>
                <a:pPr eaLnBrk="0" hangingPunct="0"/>
                <a:r>
                  <a:rPr lang="en-US" altLang="zh-TW" sz="1200">
                    <a:ea typeface="新細明體" pitchFamily="18" charset="-120"/>
                  </a:rPr>
                  <a:t>Nut</a:t>
                </a:r>
              </a:p>
              <a:p>
                <a:pPr eaLnBrk="0" hangingPunct="0"/>
                <a:r>
                  <a:rPr lang="en-US" altLang="zh-TW" sz="1200">
                    <a:ea typeface="新細明體" pitchFamily="18" charset="-120"/>
                  </a:rPr>
                  <a:t>Screw</a:t>
                </a:r>
              </a:p>
              <a:p>
                <a:pPr eaLnBrk="0" hangingPunct="0"/>
                <a:r>
                  <a:rPr lang="en-US" altLang="zh-TW" sz="1200">
                    <a:ea typeface="新細明體" pitchFamily="18" charset="-120"/>
                  </a:rPr>
                  <a:t>Cog</a:t>
                </a:r>
              </a:p>
              <a:p>
                <a:pPr eaLnBrk="0" hangingPunct="0"/>
                <a:r>
                  <a:rPr lang="en-US" altLang="zh-TW" sz="1200">
                    <a:ea typeface="新細明體" pitchFamily="18" charset="-120"/>
                  </a:rPr>
                  <a:t>Bolt</a:t>
                </a:r>
              </a:p>
              <a:p>
                <a:pPr eaLnBrk="0" hangingPunct="0"/>
                <a:r>
                  <a:rPr lang="en-US" altLang="zh-TW" sz="1200">
                    <a:ea typeface="新細明體" pitchFamily="18" charset="-120"/>
                  </a:rPr>
                  <a:t>Cam</a:t>
                </a:r>
              </a:p>
              <a:p>
                <a:pPr eaLnBrk="0" hangingPunct="0"/>
                <a:r>
                  <a:rPr lang="en-US" altLang="zh-TW" sz="1200">
                    <a:ea typeface="新細明體" pitchFamily="18" charset="-120"/>
                  </a:rPr>
                  <a:t>Bolt</a:t>
                </a:r>
              </a:p>
              <a:p>
                <a:pPr eaLnBrk="0" hangingPunct="0"/>
                <a:r>
                  <a:rPr lang="en-US" altLang="zh-TW" sz="1200">
                    <a:ea typeface="新細明體" pitchFamily="18" charset="-120"/>
                  </a:rPr>
                  <a:t>Cam</a:t>
                </a:r>
              </a:p>
              <a:p>
                <a:pPr eaLnBrk="0" hangingPunct="0"/>
                <a:r>
                  <a:rPr lang="en-US" altLang="zh-TW" sz="1200">
                    <a:ea typeface="新細明體" pitchFamily="18" charset="-120"/>
                  </a:rPr>
                  <a:t>Nut</a:t>
                </a:r>
              </a:p>
              <a:p>
                <a:pPr eaLnBrk="0" hangingPunct="0"/>
                <a:r>
                  <a:rPr lang="en-US" altLang="zh-TW" sz="1200">
                    <a:ea typeface="新細明體" pitchFamily="18" charset="-120"/>
                  </a:rPr>
                  <a:t>Screw</a:t>
                </a:r>
              </a:p>
              <a:p>
                <a:pPr eaLnBrk="0" hangingPunct="0"/>
                <a:r>
                  <a:rPr lang="en-US" altLang="zh-TW" sz="1200">
                    <a:ea typeface="新細明體" pitchFamily="18" charset="-120"/>
                  </a:rPr>
                  <a:t>Cog</a:t>
                </a:r>
                <a:endParaRPr lang="en-US" altLang="zh-TW" sz="1200">
                  <a:solidFill>
                    <a:schemeClr val="hlink"/>
                  </a:solidFill>
                  <a:ea typeface="新細明體" pitchFamily="18" charset="-120"/>
                </a:endParaRPr>
              </a:p>
            </p:txBody>
          </p:sp>
          <p:sp>
            <p:nvSpPr>
              <p:cNvPr id="34849" name="Rectangle 10"/>
              <p:cNvSpPr>
                <a:spLocks noChangeArrowheads="1"/>
              </p:cNvSpPr>
              <p:nvPr/>
            </p:nvSpPr>
            <p:spPr bwMode="auto">
              <a:xfrm>
                <a:off x="3131" y="2164"/>
                <a:ext cx="451" cy="1316"/>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p>
                <a:pPr eaLnBrk="0" hangingPunct="0"/>
                <a:r>
                  <a:rPr lang="en-US" altLang="zh-TW" sz="1200">
                    <a:ea typeface="新細明體" pitchFamily="18" charset="-120"/>
                  </a:rPr>
                  <a:t>P.CITY</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Paris</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p>
              <a:p>
                <a:pPr eaLnBrk="0" hangingPunct="0"/>
                <a:r>
                  <a:rPr lang="en-US" altLang="zh-TW" sz="1200">
                    <a:ea typeface="新細明體" pitchFamily="18" charset="-120"/>
                  </a:rPr>
                  <a:t>London</a:t>
                </a:r>
                <a:endParaRPr lang="en-US" altLang="zh-TW" sz="1200">
                  <a:solidFill>
                    <a:schemeClr val="hlink"/>
                  </a:solidFill>
                  <a:ea typeface="新細明體" pitchFamily="18" charset="-120"/>
                </a:endParaRPr>
              </a:p>
            </p:txBody>
          </p:sp>
          <p:sp>
            <p:nvSpPr>
              <p:cNvPr id="34850" name="Line 11"/>
              <p:cNvSpPr>
                <a:spLocks noChangeShapeType="1"/>
              </p:cNvSpPr>
              <p:nvPr/>
            </p:nvSpPr>
            <p:spPr bwMode="auto">
              <a:xfrm>
                <a:off x="1281" y="2280"/>
                <a:ext cx="2287" cy="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843" name="Rectangle 12"/>
            <p:cNvSpPr>
              <a:spLocks noChangeArrowheads="1"/>
            </p:cNvSpPr>
            <p:nvPr/>
          </p:nvSpPr>
          <p:spPr bwMode="auto">
            <a:xfrm>
              <a:off x="3120" y="1536"/>
              <a:ext cx="8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COLOCATED</a:t>
              </a:r>
            </a:p>
          </p:txBody>
        </p:sp>
      </p:grpSp>
      <p:sp>
        <p:nvSpPr>
          <p:cNvPr id="34821" name="AutoShape 13"/>
          <p:cNvSpPr>
            <a:spLocks noChangeArrowheads="1"/>
          </p:cNvSpPr>
          <p:nvPr/>
        </p:nvSpPr>
        <p:spPr bwMode="auto">
          <a:xfrm rot="-5400000">
            <a:off x="2343150" y="5276850"/>
            <a:ext cx="254000" cy="215900"/>
          </a:xfrm>
          <a:prstGeom prst="rightArrow">
            <a:avLst>
              <a:gd name="adj1" fmla="val 50000"/>
              <a:gd name="adj2" fmla="val 58829"/>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anchor="ctr"/>
          <a:lstStyle/>
          <a:p>
            <a:endParaRPr lang="zh-TW" altLang="en-US"/>
          </a:p>
        </p:txBody>
      </p:sp>
      <p:grpSp>
        <p:nvGrpSpPr>
          <p:cNvPr id="34822" name="Group 15"/>
          <p:cNvGrpSpPr>
            <a:grpSpLocks/>
          </p:cNvGrpSpPr>
          <p:nvPr/>
        </p:nvGrpSpPr>
        <p:grpSpPr bwMode="auto">
          <a:xfrm>
            <a:off x="3657600" y="2514600"/>
            <a:ext cx="5203825" cy="1227138"/>
            <a:chOff x="672" y="221"/>
            <a:chExt cx="3278" cy="773"/>
          </a:xfrm>
        </p:grpSpPr>
        <p:grpSp>
          <p:nvGrpSpPr>
            <p:cNvPr id="34823" name="Group 16"/>
            <p:cNvGrpSpPr>
              <a:grpSpLocks/>
            </p:cNvGrpSpPr>
            <p:nvPr/>
          </p:nvGrpSpPr>
          <p:grpSpPr bwMode="auto">
            <a:xfrm>
              <a:off x="2929" y="221"/>
              <a:ext cx="1021" cy="773"/>
              <a:chOff x="2929" y="221"/>
              <a:chExt cx="1021" cy="773"/>
            </a:xfrm>
          </p:grpSpPr>
          <p:sp>
            <p:nvSpPr>
              <p:cNvPr id="34834" name="Rectangle 17"/>
              <p:cNvSpPr>
                <a:spLocks noChangeArrowheads="1"/>
              </p:cNvSpPr>
              <p:nvPr/>
            </p:nvSpPr>
            <p:spPr bwMode="auto">
              <a:xfrm>
                <a:off x="3053" y="221"/>
                <a:ext cx="88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COLOCATED</a:t>
                </a:r>
              </a:p>
            </p:txBody>
          </p:sp>
          <p:sp>
            <p:nvSpPr>
              <p:cNvPr id="34835" name="Rectangle 18"/>
              <p:cNvSpPr>
                <a:spLocks noChangeArrowheads="1"/>
              </p:cNvSpPr>
              <p:nvPr/>
            </p:nvSpPr>
            <p:spPr bwMode="auto">
              <a:xfrm>
                <a:off x="3258" y="436"/>
                <a:ext cx="491" cy="1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36" name="Rectangle 19"/>
              <p:cNvSpPr>
                <a:spLocks noChangeArrowheads="1"/>
              </p:cNvSpPr>
              <p:nvPr/>
            </p:nvSpPr>
            <p:spPr bwMode="auto">
              <a:xfrm>
                <a:off x="3075" y="829"/>
                <a:ext cx="299" cy="1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37" name="Rectangle 20"/>
              <p:cNvSpPr>
                <a:spLocks noChangeArrowheads="1"/>
              </p:cNvSpPr>
              <p:nvPr/>
            </p:nvSpPr>
            <p:spPr bwMode="auto">
              <a:xfrm>
                <a:off x="3651" y="820"/>
                <a:ext cx="299" cy="1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38" name="Rectangle 21"/>
              <p:cNvSpPr>
                <a:spLocks noChangeArrowheads="1"/>
              </p:cNvSpPr>
              <p:nvPr/>
            </p:nvSpPr>
            <p:spPr bwMode="auto">
              <a:xfrm>
                <a:off x="2929" y="681"/>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sp>
            <p:nvSpPr>
              <p:cNvPr id="34839" name="Rectangle 22"/>
              <p:cNvSpPr>
                <a:spLocks noChangeArrowheads="1"/>
              </p:cNvSpPr>
              <p:nvPr/>
            </p:nvSpPr>
            <p:spPr bwMode="auto">
              <a:xfrm>
                <a:off x="3542" y="68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P</a:t>
                </a:r>
              </a:p>
            </p:txBody>
          </p:sp>
          <p:sp>
            <p:nvSpPr>
              <p:cNvPr id="34840" name="Line 23"/>
              <p:cNvSpPr>
                <a:spLocks noChangeShapeType="1"/>
              </p:cNvSpPr>
              <p:nvPr/>
            </p:nvSpPr>
            <p:spPr bwMode="auto">
              <a:xfrm flipH="1">
                <a:off x="3221" y="618"/>
                <a:ext cx="286" cy="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41" name="Line 24"/>
              <p:cNvSpPr>
                <a:spLocks noChangeShapeType="1"/>
              </p:cNvSpPr>
              <p:nvPr/>
            </p:nvSpPr>
            <p:spPr bwMode="auto">
              <a:xfrm>
                <a:off x="3584" y="637"/>
                <a:ext cx="222" cy="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4824" name="Rectangle 25"/>
            <p:cNvSpPr>
              <a:spLocks noChangeArrowheads="1"/>
            </p:cNvSpPr>
            <p:nvPr/>
          </p:nvSpPr>
          <p:spPr bwMode="auto">
            <a:xfrm>
              <a:off x="864" y="384"/>
              <a:ext cx="432" cy="3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25" name="Rectangle 26"/>
            <p:cNvSpPr>
              <a:spLocks noChangeArrowheads="1"/>
            </p:cNvSpPr>
            <p:nvPr/>
          </p:nvSpPr>
          <p:spPr bwMode="auto">
            <a:xfrm>
              <a:off x="1488" y="384"/>
              <a:ext cx="480" cy="3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826" name="Text Box 27"/>
            <p:cNvSpPr txBox="1">
              <a:spLocks noChangeArrowheads="1"/>
            </p:cNvSpPr>
            <p:nvPr/>
          </p:nvSpPr>
          <p:spPr bwMode="auto">
            <a:xfrm>
              <a:off x="816" y="24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S</a:t>
              </a:r>
            </a:p>
          </p:txBody>
        </p:sp>
        <p:sp>
          <p:nvSpPr>
            <p:cNvPr id="34827" name="Text Box 28"/>
            <p:cNvSpPr txBox="1">
              <a:spLocks noChangeArrowheads="1"/>
            </p:cNvSpPr>
            <p:nvPr/>
          </p:nvSpPr>
          <p:spPr bwMode="auto">
            <a:xfrm>
              <a:off x="1440" y="240"/>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P</a:t>
              </a:r>
            </a:p>
          </p:txBody>
        </p:sp>
        <p:sp>
          <p:nvSpPr>
            <p:cNvPr id="34828" name="Text Box 29"/>
            <p:cNvSpPr txBox="1">
              <a:spLocks noChangeArrowheads="1"/>
            </p:cNvSpPr>
            <p:nvPr/>
          </p:nvSpPr>
          <p:spPr bwMode="auto">
            <a:xfrm>
              <a:off x="672" y="57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n</a:t>
              </a:r>
            </a:p>
          </p:txBody>
        </p:sp>
        <p:sp>
          <p:nvSpPr>
            <p:cNvPr id="34829" name="Text Box 30"/>
            <p:cNvSpPr txBox="1">
              <a:spLocks noChangeArrowheads="1"/>
            </p:cNvSpPr>
            <p:nvPr/>
          </p:nvSpPr>
          <p:spPr bwMode="auto">
            <a:xfrm>
              <a:off x="2112" y="5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 m</a:t>
              </a:r>
            </a:p>
          </p:txBody>
        </p:sp>
        <p:sp>
          <p:nvSpPr>
            <p:cNvPr id="34830" name="Text Box 31"/>
            <p:cNvSpPr txBox="1">
              <a:spLocks noChangeArrowheads="1"/>
            </p:cNvSpPr>
            <p:nvPr/>
          </p:nvSpPr>
          <p:spPr bwMode="auto">
            <a:xfrm>
              <a:off x="2016" y="57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n</a:t>
              </a:r>
            </a:p>
          </p:txBody>
        </p:sp>
        <p:sp>
          <p:nvSpPr>
            <p:cNvPr id="34831" name="Text Box 32"/>
            <p:cNvSpPr txBox="1">
              <a:spLocks noChangeArrowheads="1"/>
            </p:cNvSpPr>
            <p:nvPr/>
          </p:nvSpPr>
          <p:spPr bwMode="auto">
            <a:xfrm>
              <a:off x="1296" y="57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m</a:t>
              </a:r>
            </a:p>
          </p:txBody>
        </p:sp>
        <p:sp>
          <p:nvSpPr>
            <p:cNvPr id="34832" name="Text Box 33"/>
            <p:cNvSpPr txBox="1">
              <a:spLocks noChangeArrowheads="1"/>
            </p:cNvSpPr>
            <p:nvPr/>
          </p:nvSpPr>
          <p:spPr bwMode="auto">
            <a:xfrm>
              <a:off x="672" y="336"/>
              <a:ext cx="24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800">
                  <a:latin typeface="Times New Roman" pitchFamily="18" charset="0"/>
                  <a:ea typeface="新細明體" pitchFamily="18" charset="-120"/>
                </a:rPr>
                <a:t>1</a:t>
              </a:r>
              <a:endParaRPr lang="en-US" altLang="zh-TW" sz="1400">
                <a:latin typeface="Times New Roman" pitchFamily="18" charset="0"/>
                <a:ea typeface="新細明體" pitchFamily="18" charset="-120"/>
              </a:endParaRPr>
            </a:p>
          </p:txBody>
        </p:sp>
        <p:sp>
          <p:nvSpPr>
            <p:cNvPr id="34833" name="Text Box 34"/>
            <p:cNvSpPr txBox="1">
              <a:spLocks noChangeArrowheads="1"/>
            </p:cNvSpPr>
            <p:nvPr/>
          </p:nvSpPr>
          <p:spPr bwMode="auto">
            <a:xfrm>
              <a:off x="1344" y="336"/>
              <a:ext cx="24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800">
                  <a:latin typeface="Times New Roman" pitchFamily="18" charset="0"/>
                  <a:ea typeface="新細明體" pitchFamily="18" charset="-120"/>
                </a:rPr>
                <a:t>1</a:t>
              </a:r>
              <a:endParaRPr lang="en-US" altLang="zh-TW" sz="1400">
                <a:latin typeface="Times New Roman" pitchFamily="18" charset="0"/>
                <a:ea typeface="新細明體" pitchFamily="18" charset="-120"/>
              </a:endParaRP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381000"/>
            <a:ext cx="8077200" cy="838200"/>
          </a:xfrm>
        </p:spPr>
        <p:txBody>
          <a:bodyPr/>
          <a:lstStyle/>
          <a:p>
            <a:pPr eaLnBrk="1" hangingPunct="1"/>
            <a:r>
              <a:rPr lang="en-US" altLang="zh-TW" smtClean="0"/>
              <a:t>DML on View: </a:t>
            </a:r>
            <a:r>
              <a:rPr lang="en-US" altLang="zh-TW" sz="2800" smtClean="0"/>
              <a:t>Statistical Summary </a:t>
            </a:r>
          </a:p>
        </p:txBody>
      </p:sp>
      <p:sp>
        <p:nvSpPr>
          <p:cNvPr id="35843" name="Rectangle 3"/>
          <p:cNvSpPr>
            <a:spLocks noGrp="1" noChangeArrowheads="1"/>
          </p:cNvSpPr>
          <p:nvPr>
            <p:ph type="body" idx="1"/>
          </p:nvPr>
        </p:nvSpPr>
        <p:spPr/>
        <p:txBody>
          <a:bodyPr/>
          <a:lstStyle/>
          <a:p>
            <a:pPr lvl="1" eaLnBrk="1" hangingPunct="1">
              <a:buFont typeface="Wingdings" pitchFamily="2" charset="2"/>
              <a:buNone/>
            </a:pPr>
            <a:r>
              <a:rPr lang="en-US" altLang="zh-TW" sz="2000" b="1" smtClean="0"/>
              <a:t>(4) Statistical Summary</a:t>
            </a:r>
            <a:r>
              <a:rPr lang="en-US" altLang="zh-TW" sz="2000" smtClean="0"/>
              <a:t> :</a:t>
            </a:r>
            <a:r>
              <a:rPr lang="en-US" altLang="zh-TW" sz="1800" smtClean="0">
                <a:solidFill>
                  <a:schemeClr val="accent1"/>
                </a:solidFill>
              </a:rPr>
              <a:t> </a:t>
            </a:r>
            <a:r>
              <a:rPr lang="en-US" altLang="zh-TW" sz="1800" b="1" smtClean="0"/>
              <a:t>not updateable.</a:t>
            </a:r>
          </a:p>
          <a:p>
            <a:pPr lvl="1" eaLnBrk="1" hangingPunct="1">
              <a:buFont typeface="Wingdings" pitchFamily="2" charset="2"/>
              <a:buNone/>
            </a:pPr>
            <a:r>
              <a:rPr lang="en-US" altLang="zh-TW" sz="1800" smtClean="0"/>
              <a:t> &lt;e.g.&gt; :    </a:t>
            </a:r>
            <a:r>
              <a:rPr lang="en-US" altLang="zh-TW" sz="1800" b="1" smtClean="0"/>
              <a:t>	</a:t>
            </a:r>
            <a:r>
              <a:rPr lang="en-US" altLang="zh-TW" sz="1500" b="1" smtClean="0"/>
              <a:t>CREATE  VIEW  PQ( P# , TOTQTY )</a:t>
            </a:r>
          </a:p>
          <a:p>
            <a:pPr lvl="1" eaLnBrk="1" hangingPunct="1">
              <a:buFont typeface="Wingdings" pitchFamily="2" charset="2"/>
              <a:buNone/>
            </a:pPr>
            <a:r>
              <a:rPr lang="en-US" altLang="zh-TW" sz="1500" b="1" smtClean="0"/>
              <a:t>      		AS  SELECT  P# ,  SUM( QTY ) </a:t>
            </a:r>
          </a:p>
          <a:p>
            <a:pPr lvl="2" eaLnBrk="1" hangingPunct="1">
              <a:buFontTx/>
              <a:buNone/>
            </a:pPr>
            <a:r>
              <a:rPr lang="en-US" altLang="zh-TW" sz="1400" b="1" smtClean="0"/>
              <a:t>		FROM SP</a:t>
            </a:r>
          </a:p>
          <a:p>
            <a:pPr lvl="2" eaLnBrk="1" hangingPunct="1">
              <a:buFontTx/>
              <a:buNone/>
            </a:pPr>
            <a:r>
              <a:rPr lang="en-US" altLang="zh-TW" sz="1400" b="1" smtClean="0"/>
              <a:t>      	GROUP BY P# ;  </a:t>
            </a:r>
          </a:p>
          <a:p>
            <a:pPr eaLnBrk="1" hangingPunct="1">
              <a:buFont typeface="Wingdings" pitchFamily="2" charset="2"/>
              <a:buNone/>
            </a:pPr>
            <a:endParaRPr lang="en-US" altLang="zh-TW" sz="2000" smtClean="0"/>
          </a:p>
          <a:p>
            <a:pPr lvl="2" eaLnBrk="1" hangingPunct="1">
              <a:buFontTx/>
              <a:buNone/>
            </a:pPr>
            <a:r>
              <a:rPr lang="en-US" altLang="zh-TW" sz="1800" smtClean="0"/>
              <a:t>         </a:t>
            </a:r>
            <a:r>
              <a:rPr lang="en-US" altLang="zh-TW" sz="1800" u="sng" smtClean="0"/>
              <a:t>No stored data item for the field  "</a:t>
            </a:r>
            <a:r>
              <a:rPr lang="en-US" altLang="zh-TW" sz="1400" u="sng" smtClean="0"/>
              <a:t>TOTQTY</a:t>
            </a:r>
            <a:r>
              <a:rPr lang="en-US" altLang="zh-TW" sz="1800" u="sng" smtClean="0"/>
              <a:t>"</a:t>
            </a:r>
          </a:p>
          <a:p>
            <a:pPr eaLnBrk="1" hangingPunct="1"/>
            <a:endParaRPr lang="en-US" altLang="zh-TW" sz="2000" smtClean="0"/>
          </a:p>
        </p:txBody>
      </p:sp>
      <p:sp>
        <p:nvSpPr>
          <p:cNvPr id="35844" name="AutoShape 4"/>
          <p:cNvSpPr>
            <a:spLocks noChangeArrowheads="1"/>
          </p:cNvSpPr>
          <p:nvPr/>
        </p:nvSpPr>
        <p:spPr bwMode="auto">
          <a:xfrm rot="-5400000">
            <a:off x="3867150" y="2990850"/>
            <a:ext cx="311150" cy="425450"/>
          </a:xfrm>
          <a:prstGeom prst="rightArrow">
            <a:avLst>
              <a:gd name="adj1" fmla="val 50000"/>
              <a:gd name="adj2" fmla="val 50005"/>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grpSp>
        <p:nvGrpSpPr>
          <p:cNvPr id="35845" name="Group 5"/>
          <p:cNvGrpSpPr>
            <a:grpSpLocks/>
          </p:cNvGrpSpPr>
          <p:nvPr/>
        </p:nvGrpSpPr>
        <p:grpSpPr bwMode="auto">
          <a:xfrm>
            <a:off x="1906588" y="3810000"/>
            <a:ext cx="5027612" cy="2362200"/>
            <a:chOff x="1057" y="3101"/>
            <a:chExt cx="2831" cy="1284"/>
          </a:xfrm>
        </p:grpSpPr>
        <p:sp>
          <p:nvSpPr>
            <p:cNvPr id="35864" name="Rectangle 6"/>
            <p:cNvSpPr>
              <a:spLocks noChangeArrowheads="1"/>
            </p:cNvSpPr>
            <p:nvPr/>
          </p:nvSpPr>
          <p:spPr bwMode="auto">
            <a:xfrm>
              <a:off x="1057" y="3360"/>
              <a:ext cx="1080" cy="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a:latin typeface="Times New Roman" pitchFamily="18" charset="0"/>
                  <a:ea typeface="新細明體" pitchFamily="18" charset="-120"/>
                </a:rPr>
                <a:t>P#            </a:t>
              </a:r>
              <a:r>
                <a:rPr lang="en-US" altLang="zh-TW">
                  <a:latin typeface="Times New Roman" pitchFamily="18" charset="0"/>
                  <a:ea typeface="新細明體" pitchFamily="18" charset="-120"/>
                </a:rPr>
                <a:t>TOTQTY</a:t>
              </a:r>
              <a:endParaRPr lang="en-US" altLang="zh-TW" sz="1800">
                <a:latin typeface="Times New Roman" pitchFamily="18" charset="0"/>
                <a:ea typeface="新細明體" pitchFamily="18" charset="-120"/>
              </a:endParaRPr>
            </a:p>
            <a:p>
              <a:pPr algn="l" eaLnBrk="0" hangingPunct="0"/>
              <a:endParaRPr lang="en-US" altLang="zh-TW" sz="1800">
                <a:latin typeface="Times New Roman" pitchFamily="18" charset="0"/>
                <a:ea typeface="新細明體" pitchFamily="18" charset="-120"/>
              </a:endParaRPr>
            </a:p>
            <a:p>
              <a:pPr algn="l" eaLnBrk="0" hangingPunct="0"/>
              <a:r>
                <a:rPr lang="en-US" altLang="zh-TW" sz="1800">
                  <a:latin typeface="Times New Roman" pitchFamily="18" charset="0"/>
                  <a:ea typeface="新細明體" pitchFamily="18" charset="-120"/>
                </a:rPr>
                <a:t>P1                600</a:t>
              </a:r>
            </a:p>
            <a:p>
              <a:pPr algn="l" eaLnBrk="0" hangingPunct="0"/>
              <a:r>
                <a:rPr lang="en-US" altLang="zh-TW" sz="1800">
                  <a:latin typeface="Times New Roman" pitchFamily="18" charset="0"/>
                  <a:ea typeface="新細明體" pitchFamily="18" charset="-120"/>
                </a:rPr>
                <a:t>P2              1000</a:t>
              </a:r>
            </a:p>
            <a:p>
              <a:pPr algn="l" eaLnBrk="0" hangingPunct="0">
                <a:lnSpc>
                  <a:spcPct val="50000"/>
                </a:lnSpc>
              </a:pPr>
              <a:r>
                <a:rPr lang="en-US" altLang="zh-TW" sz="1800">
                  <a:latin typeface="Times New Roman" pitchFamily="18" charset="0"/>
                  <a:ea typeface="新細明體" pitchFamily="18" charset="-120"/>
                </a:rPr>
                <a:t> .                    .</a:t>
              </a:r>
            </a:p>
            <a:p>
              <a:pPr algn="l" eaLnBrk="0" hangingPunct="0">
                <a:lnSpc>
                  <a:spcPct val="50000"/>
                </a:lnSpc>
              </a:pPr>
              <a:r>
                <a:rPr lang="en-US" altLang="zh-TW" sz="1800">
                  <a:latin typeface="Times New Roman" pitchFamily="18" charset="0"/>
                  <a:ea typeface="新細明體" pitchFamily="18" charset="-120"/>
                </a:rPr>
                <a:t> .                    .</a:t>
              </a:r>
            </a:p>
            <a:p>
              <a:pPr algn="l" eaLnBrk="0" hangingPunct="0">
                <a:lnSpc>
                  <a:spcPct val="50000"/>
                </a:lnSpc>
              </a:pPr>
              <a:r>
                <a:rPr lang="en-US" altLang="zh-TW" sz="1800">
                  <a:latin typeface="Times New Roman" pitchFamily="18" charset="0"/>
                  <a:ea typeface="新細明體" pitchFamily="18" charset="-120"/>
                </a:rPr>
                <a:t> .                    .</a:t>
              </a:r>
            </a:p>
          </p:txBody>
        </p:sp>
        <p:sp>
          <p:nvSpPr>
            <p:cNvPr id="35865" name="Line 7"/>
            <p:cNvSpPr>
              <a:spLocks noChangeShapeType="1"/>
            </p:cNvSpPr>
            <p:nvPr/>
          </p:nvSpPr>
          <p:spPr bwMode="auto">
            <a:xfrm>
              <a:off x="1098" y="3599"/>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66" name="Line 8"/>
            <p:cNvSpPr>
              <a:spLocks noChangeShapeType="1"/>
            </p:cNvSpPr>
            <p:nvPr/>
          </p:nvSpPr>
          <p:spPr bwMode="auto">
            <a:xfrm>
              <a:off x="1675" y="3591"/>
              <a:ext cx="3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35867" name="Group 9"/>
            <p:cNvGrpSpPr>
              <a:grpSpLocks/>
            </p:cNvGrpSpPr>
            <p:nvPr/>
          </p:nvGrpSpPr>
          <p:grpSpPr bwMode="auto">
            <a:xfrm>
              <a:off x="2698" y="3101"/>
              <a:ext cx="676" cy="1284"/>
              <a:chOff x="2698" y="3101"/>
              <a:chExt cx="676" cy="1284"/>
            </a:xfrm>
          </p:grpSpPr>
          <p:sp>
            <p:nvSpPr>
              <p:cNvPr id="35873" name="Rectangle 10"/>
              <p:cNvSpPr>
                <a:spLocks noChangeArrowheads="1"/>
              </p:cNvSpPr>
              <p:nvPr/>
            </p:nvSpPr>
            <p:spPr bwMode="auto">
              <a:xfrm>
                <a:off x="2698" y="3101"/>
                <a:ext cx="267"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a:latin typeface="Times New Roman" pitchFamily="18" charset="0"/>
                    <a:ea typeface="新細明體" pitchFamily="18" charset="-120"/>
                  </a:rPr>
                  <a:t>PQ</a:t>
                </a:r>
              </a:p>
            </p:txBody>
          </p:sp>
          <p:sp>
            <p:nvSpPr>
              <p:cNvPr id="35874" name="Rectangle 11"/>
              <p:cNvSpPr>
                <a:spLocks noChangeArrowheads="1"/>
              </p:cNvSpPr>
              <p:nvPr/>
            </p:nvSpPr>
            <p:spPr bwMode="auto">
              <a:xfrm>
                <a:off x="2708" y="3820"/>
                <a:ext cx="24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a:latin typeface="Times New Roman" pitchFamily="18" charset="0"/>
                    <a:ea typeface="新細明體" pitchFamily="18" charset="-120"/>
                  </a:rPr>
                  <a:t>SP</a:t>
                </a:r>
              </a:p>
            </p:txBody>
          </p:sp>
          <p:sp>
            <p:nvSpPr>
              <p:cNvPr id="35875" name="Rectangle 12"/>
              <p:cNvSpPr>
                <a:spLocks noChangeArrowheads="1"/>
              </p:cNvSpPr>
              <p:nvPr/>
            </p:nvSpPr>
            <p:spPr bwMode="auto">
              <a:xfrm>
                <a:off x="2769" y="3316"/>
                <a:ext cx="587" cy="35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76" name="Rectangle 13"/>
              <p:cNvSpPr>
                <a:spLocks noChangeArrowheads="1"/>
              </p:cNvSpPr>
              <p:nvPr/>
            </p:nvSpPr>
            <p:spPr bwMode="auto">
              <a:xfrm>
                <a:off x="2769" y="3316"/>
                <a:ext cx="587" cy="12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77" name="Rectangle 14"/>
              <p:cNvSpPr>
                <a:spLocks noChangeArrowheads="1"/>
              </p:cNvSpPr>
              <p:nvPr/>
            </p:nvSpPr>
            <p:spPr bwMode="auto">
              <a:xfrm>
                <a:off x="2769" y="3316"/>
                <a:ext cx="290" cy="35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78" name="Rectangle 15"/>
              <p:cNvSpPr>
                <a:spLocks noChangeArrowheads="1"/>
              </p:cNvSpPr>
              <p:nvPr/>
            </p:nvSpPr>
            <p:spPr bwMode="auto">
              <a:xfrm>
                <a:off x="2769" y="4027"/>
                <a:ext cx="605" cy="35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79" name="Rectangle 16"/>
              <p:cNvSpPr>
                <a:spLocks noChangeArrowheads="1"/>
              </p:cNvSpPr>
              <p:nvPr/>
            </p:nvSpPr>
            <p:spPr bwMode="auto">
              <a:xfrm>
                <a:off x="2769" y="4027"/>
                <a:ext cx="605" cy="12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0" name="Rectangle 17"/>
              <p:cNvSpPr>
                <a:spLocks noChangeArrowheads="1"/>
              </p:cNvSpPr>
              <p:nvPr/>
            </p:nvSpPr>
            <p:spPr bwMode="auto">
              <a:xfrm>
                <a:off x="2769" y="4027"/>
                <a:ext cx="194" cy="35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1" name="Rectangle 18"/>
              <p:cNvSpPr>
                <a:spLocks noChangeArrowheads="1"/>
              </p:cNvSpPr>
              <p:nvPr/>
            </p:nvSpPr>
            <p:spPr bwMode="auto">
              <a:xfrm>
                <a:off x="2970" y="4028"/>
                <a:ext cx="194" cy="35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2" name="Line 19"/>
              <p:cNvSpPr>
                <a:spLocks noChangeShapeType="1"/>
              </p:cNvSpPr>
              <p:nvPr/>
            </p:nvSpPr>
            <p:spPr bwMode="auto">
              <a:xfrm>
                <a:off x="3072" y="3758"/>
                <a:ext cx="0" cy="20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5868" name="Text Box 20"/>
            <p:cNvSpPr txBox="1">
              <a:spLocks noChangeArrowheads="1"/>
            </p:cNvSpPr>
            <p:nvPr/>
          </p:nvSpPr>
          <p:spPr bwMode="auto">
            <a:xfrm>
              <a:off x="2736" y="3312"/>
              <a:ext cx="72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000">
                  <a:latin typeface="Times New Roman" pitchFamily="18" charset="0"/>
                  <a:ea typeface="新細明體" pitchFamily="18" charset="-120"/>
                </a:rPr>
                <a:t>P#           TOTQTY</a:t>
              </a:r>
              <a:endParaRPr lang="en-US" altLang="zh-TW">
                <a:latin typeface="Times New Roman" pitchFamily="18" charset="0"/>
                <a:ea typeface="新細明體" pitchFamily="18" charset="-120"/>
              </a:endParaRPr>
            </a:p>
          </p:txBody>
        </p:sp>
        <p:sp>
          <p:nvSpPr>
            <p:cNvPr id="35869" name="Text Box 21"/>
            <p:cNvSpPr txBox="1">
              <a:spLocks noChangeArrowheads="1"/>
            </p:cNvSpPr>
            <p:nvPr/>
          </p:nvSpPr>
          <p:spPr bwMode="auto">
            <a:xfrm>
              <a:off x="2736" y="3456"/>
              <a:ext cx="768"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000">
                  <a:latin typeface="Times New Roman" pitchFamily="18" charset="0"/>
                  <a:ea typeface="新細明體" pitchFamily="18" charset="-120"/>
                </a:rPr>
                <a:t>P1             600</a:t>
              </a:r>
            </a:p>
          </p:txBody>
        </p:sp>
        <p:sp>
          <p:nvSpPr>
            <p:cNvPr id="35870" name="Text Box 22"/>
            <p:cNvSpPr txBox="1">
              <a:spLocks noChangeArrowheads="1"/>
            </p:cNvSpPr>
            <p:nvPr/>
          </p:nvSpPr>
          <p:spPr bwMode="auto">
            <a:xfrm>
              <a:off x="3456" y="3360"/>
              <a:ext cx="43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a:latin typeface="Times New Roman" pitchFamily="18" charset="0"/>
                  <a:ea typeface="新細明體" pitchFamily="18" charset="-120"/>
                </a:rPr>
                <a:t>View</a:t>
              </a:r>
            </a:p>
          </p:txBody>
        </p:sp>
        <p:sp>
          <p:nvSpPr>
            <p:cNvPr id="35871" name="Text Box 23"/>
            <p:cNvSpPr txBox="1">
              <a:spLocks noChangeArrowheads="1"/>
            </p:cNvSpPr>
            <p:nvPr/>
          </p:nvSpPr>
          <p:spPr bwMode="auto">
            <a:xfrm>
              <a:off x="3456" y="4080"/>
              <a:ext cx="43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a:latin typeface="Times New Roman" pitchFamily="18" charset="0"/>
                  <a:ea typeface="新細明體" pitchFamily="18" charset="-120"/>
                </a:rPr>
                <a:t>Base</a:t>
              </a:r>
            </a:p>
          </p:txBody>
        </p:sp>
        <p:sp>
          <p:nvSpPr>
            <p:cNvPr id="35872" name="Text Box 24"/>
            <p:cNvSpPr txBox="1">
              <a:spLocks noChangeArrowheads="1"/>
            </p:cNvSpPr>
            <p:nvPr/>
          </p:nvSpPr>
          <p:spPr bwMode="auto">
            <a:xfrm>
              <a:off x="2760" y="4020"/>
              <a:ext cx="72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000">
                  <a:latin typeface="Times New Roman" pitchFamily="18" charset="0"/>
                  <a:ea typeface="新細明體" pitchFamily="18" charset="-120"/>
                </a:rPr>
                <a:t>S#       P#     QTY</a:t>
              </a:r>
              <a:endParaRPr lang="en-US" altLang="zh-TW">
                <a:latin typeface="Times New Roman" pitchFamily="18" charset="0"/>
                <a:ea typeface="新細明體" pitchFamily="18" charset="-120"/>
              </a:endParaRPr>
            </a:p>
          </p:txBody>
        </p:sp>
      </p:grpSp>
      <p:grpSp>
        <p:nvGrpSpPr>
          <p:cNvPr id="35846" name="Group 39"/>
          <p:cNvGrpSpPr>
            <a:grpSpLocks/>
          </p:cNvGrpSpPr>
          <p:nvPr/>
        </p:nvGrpSpPr>
        <p:grpSpPr bwMode="auto">
          <a:xfrm>
            <a:off x="7010400" y="1295400"/>
            <a:ext cx="1584325" cy="2497138"/>
            <a:chOff x="2631" y="1851"/>
            <a:chExt cx="970" cy="1560"/>
          </a:xfrm>
        </p:grpSpPr>
        <p:grpSp>
          <p:nvGrpSpPr>
            <p:cNvPr id="35847" name="Group 40"/>
            <p:cNvGrpSpPr>
              <a:grpSpLocks/>
            </p:cNvGrpSpPr>
            <p:nvPr/>
          </p:nvGrpSpPr>
          <p:grpSpPr bwMode="auto">
            <a:xfrm>
              <a:off x="2884" y="1883"/>
              <a:ext cx="717" cy="1528"/>
              <a:chOff x="2884" y="1883"/>
              <a:chExt cx="717" cy="1528"/>
            </a:xfrm>
          </p:grpSpPr>
          <p:sp>
            <p:nvSpPr>
              <p:cNvPr id="35849" name="Rectangle 41"/>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35850" name="Line 42"/>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1" name="Line 43"/>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2" name="Line 44"/>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3" name="Line 45"/>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4" name="Line 46"/>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5" name="Line 47"/>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6" name="Line 48"/>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7" name="Line 49"/>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8" name="Line 50"/>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9" name="Line 51"/>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60" name="Line 52"/>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61" name="Line 53"/>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62" name="Line 54"/>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63" name="Line 55"/>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5848" name="Rectangle 56"/>
            <p:cNvSpPr>
              <a:spLocks noChangeArrowheads="1"/>
            </p:cNvSpPr>
            <p:nvPr/>
          </p:nvSpPr>
          <p:spPr bwMode="auto">
            <a:xfrm>
              <a:off x="2631" y="1851"/>
              <a:ext cx="23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SP</a:t>
              </a: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590800"/>
            <a:ext cx="7772400" cy="1219200"/>
          </a:xfrm>
        </p:spPr>
        <p:txBody>
          <a:bodyPr/>
          <a:lstStyle/>
          <a:p>
            <a:pPr eaLnBrk="1" hangingPunct="1"/>
            <a:r>
              <a:rPr lang="en-US" altLang="zh-TW" smtClean="0"/>
              <a:t>2.4 The System Catalog</a:t>
            </a:r>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33</a:t>
            </a:fld>
            <a:endParaRPr lang="en-US" altLang="zh-TW"/>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2256" y="3675541"/>
            <a:ext cx="5739488" cy="318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533400"/>
            <a:ext cx="7543800" cy="685800"/>
          </a:xfrm>
        </p:spPr>
        <p:txBody>
          <a:bodyPr/>
          <a:lstStyle/>
          <a:p>
            <a:pPr eaLnBrk="1" hangingPunct="1"/>
            <a:r>
              <a:rPr lang="en-US" altLang="zh-TW" smtClean="0"/>
              <a:t>System Catalog: Concept</a:t>
            </a:r>
          </a:p>
        </p:txBody>
      </p:sp>
      <p:sp>
        <p:nvSpPr>
          <p:cNvPr id="37891" name="Rectangle 3"/>
          <p:cNvSpPr>
            <a:spLocks noGrp="1" noChangeArrowheads="1"/>
          </p:cNvSpPr>
          <p:nvPr>
            <p:ph type="body" idx="1"/>
          </p:nvPr>
        </p:nvSpPr>
        <p:spPr>
          <a:xfrm>
            <a:off x="381000" y="1371600"/>
            <a:ext cx="8458200" cy="4876800"/>
          </a:xfrm>
        </p:spPr>
        <p:txBody>
          <a:bodyPr/>
          <a:lstStyle/>
          <a:p>
            <a:pPr lvl="1" eaLnBrk="1" hangingPunct="1"/>
            <a:r>
              <a:rPr lang="en-US" altLang="zh-TW" sz="1800" b="1" smtClean="0"/>
              <a:t>The Catalog Structure</a:t>
            </a:r>
          </a:p>
          <a:p>
            <a:pPr lvl="2" eaLnBrk="1" hangingPunct="1"/>
            <a:r>
              <a:rPr lang="en-US" altLang="zh-TW" sz="1500" smtClean="0"/>
              <a:t>SYSTABLES</a:t>
            </a:r>
          </a:p>
          <a:p>
            <a:pPr lvl="2" eaLnBrk="1" hangingPunct="1"/>
            <a:r>
              <a:rPr lang="en-US" altLang="zh-TW" sz="1500" smtClean="0"/>
              <a:t>SYSCOLUMNS</a:t>
            </a:r>
          </a:p>
          <a:p>
            <a:pPr lvl="2" eaLnBrk="1" hangingPunct="1"/>
            <a:r>
              <a:rPr lang="en-US" altLang="zh-TW" sz="1500" smtClean="0"/>
              <a:t>SYSINDEXES</a:t>
            </a:r>
            <a:endParaRPr lang="en-US" altLang="zh-TW" sz="1800" smtClean="0"/>
          </a:p>
          <a:p>
            <a:pPr lvl="1">
              <a:spcBef>
                <a:spcPct val="50000"/>
              </a:spcBef>
              <a:buSzPct val="100000"/>
            </a:pPr>
            <a:r>
              <a:rPr lang="en-US" altLang="zh-TW" sz="1800" b="1" u="sng" smtClean="0">
                <a:ea typeface="新細明體" pitchFamily="18" charset="-120"/>
              </a:rPr>
              <a:t>System Catalog</a:t>
            </a:r>
            <a:r>
              <a:rPr lang="en-US" altLang="zh-TW" sz="1800" b="1" smtClean="0">
                <a:ea typeface="新細明體" pitchFamily="18" charset="-120"/>
              </a:rPr>
              <a:t>: </a:t>
            </a:r>
            <a:r>
              <a:rPr lang="en-US" altLang="zh-TW" sz="1800" b="1" i="1" smtClean="0">
                <a:ea typeface="新細明體" pitchFamily="18" charset="-120"/>
              </a:rPr>
              <a:t>"Data about data</a:t>
            </a:r>
            <a:r>
              <a:rPr lang="en-US" altLang="zh-TW" sz="1800" smtClean="0">
                <a:ea typeface="新細明體" pitchFamily="18" charset="-120"/>
              </a:rPr>
              <a:t>“  </a:t>
            </a:r>
            <a:r>
              <a:rPr lang="en-US" altLang="zh-TW" sz="1100" smtClean="0">
                <a:ea typeface="新細明體" pitchFamily="18" charset="-120"/>
                <a:hlinkClick r:id="rId2" action="ppaction://hlinksldjump"/>
              </a:rPr>
              <a:t>(Ref. p. 2-8)</a:t>
            </a:r>
            <a:r>
              <a:rPr lang="en-US" altLang="zh-TW" sz="1800" smtClean="0">
                <a:ea typeface="新細明體" pitchFamily="18" charset="-120"/>
                <a:hlinkClick r:id="rId2" action="ppaction://hlinksldjump"/>
              </a:rPr>
              <a:t> </a:t>
            </a:r>
            <a:r>
              <a:rPr lang="en-US" altLang="zh-TW" sz="1600" smtClean="0">
                <a:ea typeface="新細明體" pitchFamily="18" charset="-120"/>
              </a:rPr>
              <a:t>		</a:t>
            </a:r>
            <a:r>
              <a:rPr lang="en-US" altLang="zh-TW" sz="700" smtClean="0">
                <a:ea typeface="新細明體" pitchFamily="18" charset="-120"/>
              </a:rPr>
              <a:t>	</a:t>
            </a:r>
          </a:p>
          <a:p>
            <a:pPr lvl="1">
              <a:lnSpc>
                <a:spcPct val="110000"/>
              </a:lnSpc>
              <a:spcBef>
                <a:spcPct val="0"/>
              </a:spcBef>
              <a:buClrTx/>
              <a:buSzPct val="100000"/>
              <a:buFont typeface="Symbol" pitchFamily="18" charset="2"/>
              <a:buNone/>
            </a:pPr>
            <a:r>
              <a:rPr lang="en-US" altLang="zh-TW" sz="1600" smtClean="0">
                <a:ea typeface="新細明體" pitchFamily="18" charset="-120"/>
              </a:rPr>
              <a:t>       i.e. information of base tables, view, indexes, users, and access privileges </a:t>
            </a:r>
          </a:p>
          <a:p>
            <a:pPr lvl="1">
              <a:spcBef>
                <a:spcPct val="0"/>
              </a:spcBef>
              <a:buClrTx/>
              <a:buSzPct val="100000"/>
              <a:buFont typeface="Symbol" pitchFamily="18" charset="2"/>
              <a:buNone/>
            </a:pPr>
            <a:r>
              <a:rPr lang="en-US" altLang="zh-TW" sz="1600" smtClean="0">
                <a:ea typeface="新細明體" pitchFamily="18" charset="-120"/>
              </a:rPr>
              <a:t>             that are of interest to the system itself.</a:t>
            </a:r>
            <a:endParaRPr lang="en-US" altLang="zh-TW" sz="1600" b="1" smtClean="0">
              <a:ea typeface="新細明體" pitchFamily="18" charset="-120"/>
            </a:endParaRPr>
          </a:p>
          <a:p>
            <a:pPr lvl="1">
              <a:spcBef>
                <a:spcPct val="50000"/>
              </a:spcBef>
              <a:buClrTx/>
              <a:buSzPct val="100000"/>
              <a:buFontTx/>
              <a:buChar char="-"/>
            </a:pPr>
            <a:r>
              <a:rPr lang="en-US" altLang="zh-TW" sz="1400" b="1" smtClean="0">
                <a:ea typeface="新細明體" pitchFamily="18" charset="-120"/>
              </a:rPr>
              <a:t>Optimizer</a:t>
            </a:r>
            <a:r>
              <a:rPr lang="en-US" altLang="zh-TW" sz="1400" smtClean="0">
                <a:ea typeface="新細明體" pitchFamily="18" charset="-120"/>
              </a:rPr>
              <a:t>: use index info. to choose access method. </a:t>
            </a:r>
            <a:r>
              <a:rPr lang="en-US" altLang="zh-TW" sz="1100" smtClean="0">
                <a:ea typeface="新細明體" pitchFamily="18" charset="-120"/>
                <a:hlinkClick r:id="rId3" action="ppaction://hlinksldjump"/>
              </a:rPr>
              <a:t>(Ref. p. 2-9)</a:t>
            </a:r>
            <a:endParaRPr lang="en-US" altLang="zh-TW" sz="1400" b="1" smtClean="0">
              <a:ea typeface="新細明體" pitchFamily="18" charset="-120"/>
            </a:endParaRPr>
          </a:p>
          <a:p>
            <a:pPr lvl="1">
              <a:spcBef>
                <a:spcPct val="50000"/>
              </a:spcBef>
              <a:buClrTx/>
              <a:buSzPct val="100000"/>
              <a:buFontTx/>
              <a:buChar char="-"/>
            </a:pPr>
            <a:r>
              <a:rPr lang="en-US" altLang="zh-TW" sz="1400" b="1" smtClean="0">
                <a:ea typeface="新細明體" pitchFamily="18" charset="-120"/>
              </a:rPr>
              <a:t>Authorization subsystem</a:t>
            </a:r>
            <a:r>
              <a:rPr lang="en-US" altLang="zh-TW" sz="1400" smtClean="0">
                <a:ea typeface="新細明體" pitchFamily="18" charset="-120"/>
              </a:rPr>
              <a:t>: use access privilege to grant or deny user requests.</a:t>
            </a:r>
          </a:p>
          <a:p>
            <a:pPr lvl="1">
              <a:spcBef>
                <a:spcPct val="50000"/>
              </a:spcBef>
              <a:buClrTx/>
              <a:buSzPct val="100000"/>
              <a:buFontTx/>
              <a:buChar char="-"/>
            </a:pPr>
            <a:endParaRPr lang="en-US" altLang="zh-TW" sz="1400" smtClean="0">
              <a:ea typeface="新細明體" pitchFamily="18" charset="-120"/>
            </a:endParaRPr>
          </a:p>
          <a:p>
            <a:pPr lvl="1">
              <a:spcBef>
                <a:spcPct val="50000"/>
              </a:spcBef>
              <a:buClrTx/>
              <a:buSzPct val="100000"/>
              <a:buFontTx/>
              <a:buChar char="-"/>
            </a:pPr>
            <a:endParaRPr lang="en-US" altLang="zh-TW" sz="1400" smtClean="0">
              <a:ea typeface="新細明體" pitchFamily="18" charset="-120"/>
            </a:endParaRPr>
          </a:p>
          <a:p>
            <a:pPr lvl="1">
              <a:spcBef>
                <a:spcPct val="50000"/>
              </a:spcBef>
              <a:buClrTx/>
              <a:buSzPct val="100000"/>
              <a:buFontTx/>
              <a:buChar char="-"/>
            </a:pPr>
            <a:endParaRPr lang="en-US" altLang="zh-TW" sz="1400" smtClean="0">
              <a:ea typeface="新細明體" pitchFamily="18" charset="-120"/>
            </a:endParaRPr>
          </a:p>
          <a:p>
            <a:pPr lvl="1">
              <a:spcBef>
                <a:spcPct val="50000"/>
              </a:spcBef>
              <a:buClrTx/>
              <a:buSzPct val="100000"/>
              <a:buFontTx/>
              <a:buChar char="-"/>
            </a:pPr>
            <a:endParaRPr lang="en-US" altLang="zh-TW" sz="1400" smtClean="0">
              <a:ea typeface="新細明體" pitchFamily="18" charset="-120"/>
            </a:endParaRPr>
          </a:p>
          <a:p>
            <a:pPr lvl="1">
              <a:spcBef>
                <a:spcPct val="50000"/>
              </a:spcBef>
              <a:buClrTx/>
              <a:buSzPct val="100000"/>
              <a:buFontTx/>
              <a:buChar char="-"/>
            </a:pPr>
            <a:endParaRPr lang="en-US" altLang="zh-TW" sz="1400" smtClean="0">
              <a:ea typeface="新細明體" pitchFamily="18" charset="-120"/>
            </a:endParaRPr>
          </a:p>
          <a:p>
            <a:pPr lvl="1" eaLnBrk="1" hangingPunct="1"/>
            <a:r>
              <a:rPr lang="en-US" altLang="zh-TW" sz="1800" b="1" i="1" smtClean="0">
                <a:ea typeface="新細明體" pitchFamily="18" charset="-120"/>
              </a:rPr>
              <a:t>Querying the catalog: </a:t>
            </a:r>
            <a:r>
              <a:rPr lang="en-US" altLang="zh-TW" sz="1800" smtClean="0">
                <a:ea typeface="新細明體" pitchFamily="18" charset="-120"/>
              </a:rPr>
              <a:t>by SQL DML</a:t>
            </a:r>
          </a:p>
        </p:txBody>
      </p:sp>
      <p:grpSp>
        <p:nvGrpSpPr>
          <p:cNvPr id="37892" name="Group 4"/>
          <p:cNvGrpSpPr>
            <a:grpSpLocks/>
          </p:cNvGrpSpPr>
          <p:nvPr/>
        </p:nvGrpSpPr>
        <p:grpSpPr bwMode="auto">
          <a:xfrm>
            <a:off x="6096000" y="1295400"/>
            <a:ext cx="2136775" cy="1600200"/>
            <a:chOff x="2112" y="1392"/>
            <a:chExt cx="1202" cy="851"/>
          </a:xfrm>
        </p:grpSpPr>
        <p:sp>
          <p:nvSpPr>
            <p:cNvPr id="37900" name="Rectangle 5"/>
            <p:cNvSpPr>
              <a:spLocks noChangeArrowheads="1"/>
            </p:cNvSpPr>
            <p:nvPr/>
          </p:nvSpPr>
          <p:spPr bwMode="auto">
            <a:xfrm>
              <a:off x="2112" y="1392"/>
              <a:ext cx="1187" cy="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      cc record creator  ...</a:t>
              </a:r>
            </a:p>
            <a:p>
              <a:pPr algn="l" eaLnBrk="0" hangingPunct="0"/>
              <a:endParaRPr lang="en-US" altLang="zh-TW">
                <a:latin typeface="Times New Roman" pitchFamily="18" charset="0"/>
                <a:ea typeface="新細明體" pitchFamily="18" charset="-120"/>
              </a:endParaRPr>
            </a:p>
            <a:p>
              <a:pPr algn="l" eaLnBrk="0" hangingPunct="0"/>
              <a:r>
                <a:rPr lang="en-US" altLang="zh-TW">
                  <a:latin typeface="Times New Roman" pitchFamily="18" charset="0"/>
                  <a:ea typeface="新細明體" pitchFamily="18" charset="-120"/>
                </a:rPr>
                <a:t>S    4      5        Yang  </a:t>
              </a:r>
            </a:p>
            <a:p>
              <a:pPr algn="l" eaLnBrk="0" hangingPunct="0"/>
              <a:r>
                <a:rPr lang="en-US" altLang="zh-TW">
                  <a:latin typeface="Times New Roman" pitchFamily="18" charset="0"/>
                  <a:ea typeface="新細明體" pitchFamily="18" charset="-120"/>
                </a:rPr>
                <a:t>P    5      6        Yang</a:t>
              </a:r>
            </a:p>
            <a:p>
              <a:pPr algn="l" eaLnBrk="0" hangingPunct="0"/>
              <a:r>
                <a:rPr lang="en-US" altLang="zh-TW">
                  <a:latin typeface="Times New Roman" pitchFamily="18" charset="0"/>
                  <a:ea typeface="新細明體" pitchFamily="18" charset="-120"/>
                </a:rPr>
                <a:t>SP  3     12       Yang</a:t>
              </a:r>
            </a:p>
          </p:txBody>
        </p:sp>
        <p:sp>
          <p:nvSpPr>
            <p:cNvPr id="37901" name="Line 6"/>
            <p:cNvSpPr>
              <a:spLocks noChangeShapeType="1"/>
            </p:cNvSpPr>
            <p:nvPr/>
          </p:nvSpPr>
          <p:spPr bwMode="auto">
            <a:xfrm>
              <a:off x="2112" y="1440"/>
              <a:ext cx="0" cy="7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2" name="Line 7"/>
            <p:cNvSpPr>
              <a:spLocks noChangeShapeType="1"/>
            </p:cNvSpPr>
            <p:nvPr/>
          </p:nvSpPr>
          <p:spPr bwMode="auto">
            <a:xfrm>
              <a:off x="2304" y="1440"/>
              <a:ext cx="0" cy="7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3" name="Line 8"/>
            <p:cNvSpPr>
              <a:spLocks noChangeShapeType="1"/>
            </p:cNvSpPr>
            <p:nvPr/>
          </p:nvSpPr>
          <p:spPr bwMode="auto">
            <a:xfrm>
              <a:off x="2448" y="1440"/>
              <a:ext cx="0" cy="7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4" name="Line 9"/>
            <p:cNvSpPr>
              <a:spLocks noChangeShapeType="1"/>
            </p:cNvSpPr>
            <p:nvPr/>
          </p:nvSpPr>
          <p:spPr bwMode="auto">
            <a:xfrm>
              <a:off x="2784" y="1440"/>
              <a:ext cx="0" cy="8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5" name="Line 10"/>
            <p:cNvSpPr>
              <a:spLocks noChangeShapeType="1"/>
            </p:cNvSpPr>
            <p:nvPr/>
          </p:nvSpPr>
          <p:spPr bwMode="auto">
            <a:xfrm>
              <a:off x="2160" y="1632"/>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6" name="Line 11"/>
            <p:cNvSpPr>
              <a:spLocks noChangeShapeType="1"/>
            </p:cNvSpPr>
            <p:nvPr/>
          </p:nvSpPr>
          <p:spPr bwMode="auto">
            <a:xfrm>
              <a:off x="2160" y="1680"/>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7" name="Line 12"/>
            <p:cNvSpPr>
              <a:spLocks noChangeShapeType="1"/>
            </p:cNvSpPr>
            <p:nvPr/>
          </p:nvSpPr>
          <p:spPr bwMode="auto">
            <a:xfrm>
              <a:off x="2352" y="1632"/>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8" name="Line 13"/>
            <p:cNvSpPr>
              <a:spLocks noChangeShapeType="1"/>
            </p:cNvSpPr>
            <p:nvPr/>
          </p:nvSpPr>
          <p:spPr bwMode="auto">
            <a:xfrm>
              <a:off x="2352" y="1680"/>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09" name="Line 14"/>
            <p:cNvSpPr>
              <a:spLocks noChangeShapeType="1"/>
            </p:cNvSpPr>
            <p:nvPr/>
          </p:nvSpPr>
          <p:spPr bwMode="auto">
            <a:xfrm>
              <a:off x="2544" y="1632"/>
              <a:ext cx="68"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0" name="Line 15"/>
            <p:cNvSpPr>
              <a:spLocks noChangeShapeType="1"/>
            </p:cNvSpPr>
            <p:nvPr/>
          </p:nvSpPr>
          <p:spPr bwMode="auto">
            <a:xfrm>
              <a:off x="2544" y="1680"/>
              <a:ext cx="74"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1" name="Line 16"/>
            <p:cNvSpPr>
              <a:spLocks noChangeShapeType="1"/>
            </p:cNvSpPr>
            <p:nvPr/>
          </p:nvSpPr>
          <p:spPr bwMode="auto">
            <a:xfrm>
              <a:off x="3120" y="1440"/>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2" name="Line 17"/>
            <p:cNvSpPr>
              <a:spLocks noChangeShapeType="1"/>
            </p:cNvSpPr>
            <p:nvPr/>
          </p:nvSpPr>
          <p:spPr bwMode="auto">
            <a:xfrm>
              <a:off x="3312" y="1440"/>
              <a:ext cx="0" cy="7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3" name="Line 18"/>
            <p:cNvSpPr>
              <a:spLocks noChangeShapeType="1"/>
            </p:cNvSpPr>
            <p:nvPr/>
          </p:nvSpPr>
          <p:spPr bwMode="auto">
            <a:xfrm>
              <a:off x="2880" y="1632"/>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4" name="Line 19"/>
            <p:cNvSpPr>
              <a:spLocks noChangeShapeType="1"/>
            </p:cNvSpPr>
            <p:nvPr/>
          </p:nvSpPr>
          <p:spPr bwMode="auto">
            <a:xfrm>
              <a:off x="2880" y="1680"/>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915" name="Rectangle 20"/>
            <p:cNvSpPr>
              <a:spLocks noChangeArrowheads="1"/>
            </p:cNvSpPr>
            <p:nvPr/>
          </p:nvSpPr>
          <p:spPr bwMode="auto">
            <a:xfrm>
              <a:off x="2112" y="1440"/>
              <a:ext cx="1202" cy="1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37893" name="Group 21"/>
          <p:cNvGrpSpPr>
            <a:grpSpLocks/>
          </p:cNvGrpSpPr>
          <p:nvPr/>
        </p:nvGrpSpPr>
        <p:grpSpPr bwMode="auto">
          <a:xfrm>
            <a:off x="3260725" y="4191000"/>
            <a:ext cx="2620963" cy="1366838"/>
            <a:chOff x="2064" y="2784"/>
            <a:chExt cx="1651" cy="861"/>
          </a:xfrm>
        </p:grpSpPr>
        <p:sp>
          <p:nvSpPr>
            <p:cNvPr id="37894" name="Rectangle 22"/>
            <p:cNvSpPr>
              <a:spLocks noChangeArrowheads="1"/>
            </p:cNvSpPr>
            <p:nvPr/>
          </p:nvSpPr>
          <p:spPr bwMode="auto">
            <a:xfrm>
              <a:off x="2064" y="2798"/>
              <a:ext cx="971" cy="84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5" name="Rectangle 23"/>
            <p:cNvSpPr>
              <a:spLocks noChangeArrowheads="1"/>
            </p:cNvSpPr>
            <p:nvPr/>
          </p:nvSpPr>
          <p:spPr bwMode="auto">
            <a:xfrm>
              <a:off x="2080" y="2784"/>
              <a:ext cx="91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       T1    T2  ...</a:t>
              </a:r>
            </a:p>
            <a:p>
              <a:pPr algn="l" eaLnBrk="0" hangingPunct="0"/>
              <a:r>
                <a:rPr lang="en-US" altLang="zh-TW">
                  <a:latin typeface="Times New Roman" pitchFamily="18" charset="0"/>
                  <a:ea typeface="新細明體" pitchFamily="18" charset="-120"/>
                </a:rPr>
                <a:t>u</a:t>
              </a:r>
              <a:r>
                <a:rPr lang="en-US" altLang="zh-TW" sz="1000">
                  <a:latin typeface="Times New Roman" pitchFamily="18" charset="0"/>
                  <a:ea typeface="新細明體" pitchFamily="18" charset="-120"/>
                </a:rPr>
                <a:t>1</a:t>
              </a:r>
              <a:r>
                <a:rPr lang="en-US" altLang="zh-TW">
                  <a:latin typeface="Times New Roman" pitchFamily="18" charset="0"/>
                  <a:ea typeface="新細明體" pitchFamily="18" charset="-120"/>
                </a:rPr>
                <a:t>    R       R</a:t>
              </a:r>
            </a:p>
            <a:p>
              <a:pPr algn="l" eaLnBrk="0" hangingPunct="0"/>
              <a:r>
                <a:rPr lang="en-US" altLang="zh-TW">
                  <a:latin typeface="Times New Roman" pitchFamily="18" charset="0"/>
                  <a:ea typeface="新細明體" pitchFamily="18" charset="-120"/>
                </a:rPr>
                <a:t>u</a:t>
              </a:r>
              <a:r>
                <a:rPr lang="en-US" altLang="zh-TW" sz="1000">
                  <a:latin typeface="Times New Roman" pitchFamily="18" charset="0"/>
                  <a:ea typeface="新細明體" pitchFamily="18" charset="-120"/>
                </a:rPr>
                <a:t>2</a:t>
              </a:r>
              <a:r>
                <a:rPr lang="en-US" altLang="zh-TW">
                  <a:latin typeface="Times New Roman" pitchFamily="18" charset="0"/>
                  <a:ea typeface="新細明體" pitchFamily="18" charset="-120"/>
                </a:rPr>
                <a:t>    W      R</a:t>
              </a:r>
            </a:p>
            <a:p>
              <a:pPr algn="l" eaLnBrk="0" hangingPunct="0"/>
              <a:endParaRPr lang="en-US" altLang="zh-TW">
                <a:latin typeface="Times New Roman" pitchFamily="18" charset="0"/>
                <a:ea typeface="新細明體" pitchFamily="18" charset="-120"/>
              </a:endParaRPr>
            </a:p>
            <a:p>
              <a:pPr algn="l" eaLnBrk="0" hangingPunct="0"/>
              <a:r>
                <a:rPr lang="en-US" altLang="zh-TW">
                  <a:latin typeface="Times New Roman" pitchFamily="18" charset="0"/>
                  <a:ea typeface="新細明體" pitchFamily="18" charset="-120"/>
                </a:rPr>
                <a:t>u</a:t>
              </a:r>
              <a:r>
                <a:rPr lang="en-US" altLang="zh-TW" sz="1000">
                  <a:latin typeface="Times New Roman" pitchFamily="18" charset="0"/>
                  <a:ea typeface="新細明體" pitchFamily="18" charset="-120"/>
                </a:rPr>
                <a:t>n</a:t>
              </a:r>
              <a:r>
                <a:rPr lang="en-US" altLang="zh-TW">
                  <a:latin typeface="Times New Roman" pitchFamily="18" charset="0"/>
                  <a:ea typeface="新細明體" pitchFamily="18" charset="-120"/>
                </a:rPr>
                <a:t>    O      W</a:t>
              </a:r>
            </a:p>
          </p:txBody>
        </p:sp>
        <p:sp>
          <p:nvSpPr>
            <p:cNvPr id="37896" name="Rectangle 24"/>
            <p:cNvSpPr>
              <a:spLocks noChangeArrowheads="1"/>
            </p:cNvSpPr>
            <p:nvPr/>
          </p:nvSpPr>
          <p:spPr bwMode="auto">
            <a:xfrm>
              <a:off x="2108" y="3277"/>
              <a:ext cx="14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40000"/>
                </a:lnSpc>
              </a:pPr>
              <a:r>
                <a:rPr lang="en-US" altLang="zh-TW">
                  <a:latin typeface="Times New Roman" pitchFamily="18" charset="0"/>
                  <a:ea typeface="新細明體" pitchFamily="18" charset="-120"/>
                </a:rPr>
                <a:t>.</a:t>
              </a:r>
            </a:p>
            <a:p>
              <a:pPr algn="l" eaLnBrk="0" hangingPunct="0">
                <a:lnSpc>
                  <a:spcPct val="40000"/>
                </a:lnSpc>
              </a:pPr>
              <a:r>
                <a:rPr lang="en-US" altLang="zh-TW">
                  <a:latin typeface="Times New Roman" pitchFamily="18" charset="0"/>
                  <a:ea typeface="新細明體" pitchFamily="18" charset="-120"/>
                </a:rPr>
                <a:t>.</a:t>
              </a:r>
            </a:p>
            <a:p>
              <a:pPr algn="l" eaLnBrk="0" hangingPunct="0">
                <a:lnSpc>
                  <a:spcPct val="40000"/>
                </a:lnSpc>
              </a:pPr>
              <a:r>
                <a:rPr lang="en-US" altLang="zh-TW">
                  <a:latin typeface="Times New Roman" pitchFamily="18" charset="0"/>
                  <a:ea typeface="新細明體" pitchFamily="18" charset="-120"/>
                </a:rPr>
                <a:t>.</a:t>
              </a:r>
            </a:p>
          </p:txBody>
        </p:sp>
        <p:sp>
          <p:nvSpPr>
            <p:cNvPr id="37897" name="Line 25"/>
            <p:cNvSpPr>
              <a:spLocks noChangeShapeType="1"/>
            </p:cNvSpPr>
            <p:nvPr/>
          </p:nvSpPr>
          <p:spPr bwMode="auto">
            <a:xfrm>
              <a:off x="2064" y="2977"/>
              <a:ext cx="9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8" name="Line 26"/>
            <p:cNvSpPr>
              <a:spLocks noChangeShapeType="1"/>
            </p:cNvSpPr>
            <p:nvPr/>
          </p:nvSpPr>
          <p:spPr bwMode="auto">
            <a:xfrm>
              <a:off x="2299" y="2810"/>
              <a:ext cx="0" cy="8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899" name="Rectangle 27"/>
            <p:cNvSpPr>
              <a:spLocks noChangeArrowheads="1"/>
            </p:cNvSpPr>
            <p:nvPr/>
          </p:nvSpPr>
          <p:spPr bwMode="auto">
            <a:xfrm>
              <a:off x="3193" y="2929"/>
              <a:ext cx="522"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a:latin typeface="Times New Roman" pitchFamily="18" charset="0"/>
                  <a:ea typeface="新細明體" pitchFamily="18" charset="-120"/>
                </a:rPr>
                <a:t>access</a:t>
              </a:r>
            </a:p>
            <a:p>
              <a:pPr algn="l" eaLnBrk="0" hangingPunct="0"/>
              <a:r>
                <a:rPr lang="en-US" altLang="zh-TW" sz="1800">
                  <a:latin typeface="Times New Roman" pitchFamily="18" charset="0"/>
                  <a:ea typeface="新細明體" pitchFamily="18" charset="-120"/>
                </a:rPr>
                <a:t>control</a:t>
              </a:r>
            </a:p>
            <a:p>
              <a:pPr algn="l" eaLnBrk="0" hangingPunct="0"/>
              <a:r>
                <a:rPr lang="en-US" altLang="zh-TW" sz="1800">
                  <a:latin typeface="Times New Roman" pitchFamily="18" charset="0"/>
                  <a:ea typeface="新細明體" pitchFamily="18" charset="-120"/>
                </a:rPr>
                <a:t>matrix</a:t>
              </a:r>
              <a:endParaRPr lang="en-US" altLang="zh-TW" sz="2000">
                <a:latin typeface="Times New Roman" pitchFamily="18" charset="0"/>
                <a:ea typeface="新細明體" pitchFamily="18" charset="-120"/>
              </a:endParaRP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TW" smtClean="0"/>
              <a:t>Updating the Catalog</a:t>
            </a:r>
          </a:p>
        </p:txBody>
      </p:sp>
      <p:sp>
        <p:nvSpPr>
          <p:cNvPr id="38915" name="Rectangle 3"/>
          <p:cNvSpPr>
            <a:spLocks noGrp="1" noChangeArrowheads="1"/>
          </p:cNvSpPr>
          <p:nvPr>
            <p:ph type="body" idx="1"/>
          </p:nvPr>
        </p:nvSpPr>
        <p:spPr/>
        <p:txBody>
          <a:bodyPr/>
          <a:lstStyle/>
          <a:p>
            <a:pPr lvl="1" eaLnBrk="1" hangingPunct="1"/>
            <a:r>
              <a:rPr lang="en-US" altLang="zh-TW" sz="2200" dirty="0" smtClean="0"/>
              <a:t>Cannot use the SQL update, delete and insert, because it would be too easy to destroy information!</a:t>
            </a:r>
          </a:p>
          <a:p>
            <a:pPr lvl="1" eaLnBrk="1" hangingPunct="1"/>
            <a:r>
              <a:rPr lang="en-US" altLang="zh-TW" sz="2200" dirty="0" smtClean="0"/>
              <a:t>It is data definition statements (i.e. </a:t>
            </a:r>
            <a:r>
              <a:rPr lang="en-US" altLang="zh-TW" sz="1800" dirty="0" smtClean="0"/>
              <a:t>CREATE, DROP, ALTER</a:t>
            </a:r>
            <a:r>
              <a:rPr lang="en-US" altLang="zh-TW" sz="2200" dirty="0" smtClean="0"/>
              <a:t>) that perform such updates.</a:t>
            </a:r>
            <a:endParaRPr lang="en-US" altLang="zh-TW" sz="1800" dirty="0" smtClean="0"/>
          </a:p>
          <a:p>
            <a:pPr lvl="2" eaLnBrk="1" hangingPunct="1"/>
            <a:r>
              <a:rPr lang="en-US" altLang="zh-TW" sz="1800" dirty="0" smtClean="0"/>
              <a:t>CREATE = INSERT into catalog</a:t>
            </a:r>
          </a:p>
          <a:p>
            <a:pPr lvl="2" eaLnBrk="1" hangingPunct="1"/>
            <a:r>
              <a:rPr lang="en-US" altLang="zh-TW" sz="1800" dirty="0" smtClean="0"/>
              <a:t>DROP      = DELETE from catalog</a:t>
            </a:r>
          </a:p>
          <a:p>
            <a:pPr lvl="2" eaLnBrk="1" hangingPunct="1"/>
            <a:r>
              <a:rPr lang="en-US" altLang="zh-TW" sz="1800" dirty="0" smtClean="0"/>
              <a:t>ALTER    = UPDATE catalog</a:t>
            </a:r>
          </a:p>
          <a:p>
            <a:pPr lvl="2" eaLnBrk="1" hangingPunct="1"/>
            <a:endParaRPr lang="en-US" altLang="zh-TW" sz="1800" b="1" dirty="0" smtClean="0">
              <a:solidFill>
                <a:schemeClr val="accent2"/>
              </a:solidFill>
            </a:endParaRP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Updating the Catalog: Example</a:t>
            </a:r>
          </a:p>
        </p:txBody>
      </p:sp>
      <p:sp>
        <p:nvSpPr>
          <p:cNvPr id="39939" name="Rectangle 3"/>
          <p:cNvSpPr>
            <a:spLocks noGrp="1" noChangeArrowheads="1"/>
          </p:cNvSpPr>
          <p:nvPr>
            <p:ph type="body" idx="1"/>
          </p:nvPr>
        </p:nvSpPr>
        <p:spPr/>
        <p:txBody>
          <a:bodyPr/>
          <a:lstStyle/>
          <a:p>
            <a:pPr lvl="1" eaLnBrk="1" hangingPunct="1"/>
            <a:r>
              <a:rPr lang="en-US" altLang="zh-TW" sz="2900" smtClean="0"/>
              <a:t>&lt;e.g.&gt;: </a:t>
            </a:r>
            <a:r>
              <a:rPr lang="en-US" altLang="zh-TW" sz="1800" smtClean="0"/>
              <a:t>CREATE  TABLE  S  			                                              	                     (S#                CHAR(5)    Not Null, 		                                          	                     SNAME      CHAR(20) , 		                                        	                     STATUS     SMALLINT, 		                                        	                     CITY           CHAR(5);</a:t>
            </a:r>
            <a:r>
              <a:rPr lang="en-US" altLang="zh-TW" sz="1800" b="1" smtClean="0">
                <a:solidFill>
                  <a:schemeClr val="accent2"/>
                </a:solidFill>
              </a:rPr>
              <a:t>	</a:t>
            </a:r>
          </a:p>
          <a:p>
            <a:pPr eaLnBrk="1" hangingPunct="1"/>
            <a:endParaRPr lang="en-US" altLang="zh-TW" smtClean="0"/>
          </a:p>
        </p:txBody>
      </p:sp>
      <p:grpSp>
        <p:nvGrpSpPr>
          <p:cNvPr id="39940" name="Group 4"/>
          <p:cNvGrpSpPr>
            <a:grpSpLocks/>
          </p:cNvGrpSpPr>
          <p:nvPr/>
        </p:nvGrpSpPr>
        <p:grpSpPr bwMode="auto">
          <a:xfrm>
            <a:off x="2268538" y="3213100"/>
            <a:ext cx="4538662" cy="2571750"/>
            <a:chOff x="783" y="3529"/>
            <a:chExt cx="2859" cy="1620"/>
          </a:xfrm>
        </p:grpSpPr>
        <p:grpSp>
          <p:nvGrpSpPr>
            <p:cNvPr id="39941" name="Group 5"/>
            <p:cNvGrpSpPr>
              <a:grpSpLocks/>
            </p:cNvGrpSpPr>
            <p:nvPr/>
          </p:nvGrpSpPr>
          <p:grpSpPr bwMode="auto">
            <a:xfrm>
              <a:off x="783" y="3713"/>
              <a:ext cx="1294" cy="1039"/>
              <a:chOff x="783" y="3713"/>
              <a:chExt cx="1294" cy="1039"/>
            </a:xfrm>
          </p:grpSpPr>
          <p:sp>
            <p:nvSpPr>
              <p:cNvPr id="39959" name="Rectangle 6"/>
              <p:cNvSpPr>
                <a:spLocks noChangeArrowheads="1"/>
              </p:cNvSpPr>
              <p:nvPr/>
            </p:nvSpPr>
            <p:spPr bwMode="auto">
              <a:xfrm>
                <a:off x="783" y="3713"/>
                <a:ext cx="72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SYSTABLE </a:t>
                </a:r>
              </a:p>
            </p:txBody>
          </p:sp>
          <p:grpSp>
            <p:nvGrpSpPr>
              <p:cNvPr id="39960" name="Group 7"/>
              <p:cNvGrpSpPr>
                <a:grpSpLocks/>
              </p:cNvGrpSpPr>
              <p:nvPr/>
            </p:nvGrpSpPr>
            <p:grpSpPr bwMode="auto">
              <a:xfrm>
                <a:off x="806" y="3895"/>
                <a:ext cx="1271" cy="857"/>
                <a:chOff x="806" y="3895"/>
                <a:chExt cx="1271" cy="857"/>
              </a:xfrm>
            </p:grpSpPr>
            <p:sp>
              <p:nvSpPr>
                <p:cNvPr id="39961" name="Rectangle 8"/>
                <p:cNvSpPr>
                  <a:spLocks noChangeArrowheads="1"/>
                </p:cNvSpPr>
                <p:nvPr/>
              </p:nvSpPr>
              <p:spPr bwMode="auto">
                <a:xfrm>
                  <a:off x="816" y="3895"/>
                  <a:ext cx="1248" cy="1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2" name="Rectangle 9"/>
                <p:cNvSpPr>
                  <a:spLocks noChangeArrowheads="1"/>
                </p:cNvSpPr>
                <p:nvPr/>
              </p:nvSpPr>
              <p:spPr bwMode="auto">
                <a:xfrm>
                  <a:off x="816" y="3895"/>
                  <a:ext cx="122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42950" eaLnBrk="0" hangingPunct="0">
                    <a:tabLst>
                      <a:tab pos="800100" algn="l"/>
                    </a:tabLst>
                  </a:pPr>
                  <a:r>
                    <a:rPr lang="en-US" altLang="zh-TW" sz="1400">
                      <a:ea typeface="新細明體" pitchFamily="18" charset="-120"/>
                    </a:rPr>
                    <a:t>NAME   CREATOR  ...</a:t>
                  </a:r>
                </a:p>
              </p:txBody>
            </p:sp>
            <p:sp>
              <p:nvSpPr>
                <p:cNvPr id="39963" name="Line 10"/>
                <p:cNvSpPr>
                  <a:spLocks noChangeShapeType="1"/>
                </p:cNvSpPr>
                <p:nvPr/>
              </p:nvSpPr>
              <p:spPr bwMode="auto">
                <a:xfrm>
                  <a:off x="1234" y="3895"/>
                  <a:ext cx="0" cy="8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4" name="Line 11"/>
                <p:cNvSpPr>
                  <a:spLocks noChangeShapeType="1"/>
                </p:cNvSpPr>
                <p:nvPr/>
              </p:nvSpPr>
              <p:spPr bwMode="auto">
                <a:xfrm>
                  <a:off x="1866" y="3895"/>
                  <a:ext cx="0" cy="8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5" name="Line 12"/>
                <p:cNvSpPr>
                  <a:spLocks noChangeShapeType="1"/>
                </p:cNvSpPr>
                <p:nvPr/>
              </p:nvSpPr>
              <p:spPr bwMode="auto">
                <a:xfrm>
                  <a:off x="816" y="408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6" name="Line 13"/>
                <p:cNvSpPr>
                  <a:spLocks noChangeShapeType="1"/>
                </p:cNvSpPr>
                <p:nvPr/>
              </p:nvSpPr>
              <p:spPr bwMode="auto">
                <a:xfrm>
                  <a:off x="816" y="4752"/>
                  <a:ext cx="12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7" name="Line 14"/>
                <p:cNvSpPr>
                  <a:spLocks noChangeShapeType="1"/>
                </p:cNvSpPr>
                <p:nvPr/>
              </p:nvSpPr>
              <p:spPr bwMode="auto">
                <a:xfrm>
                  <a:off x="2064" y="4080"/>
                  <a:ext cx="0"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68" name="Rectangle 15"/>
                <p:cNvSpPr>
                  <a:spLocks noChangeArrowheads="1"/>
                </p:cNvSpPr>
                <p:nvPr/>
              </p:nvSpPr>
              <p:spPr bwMode="auto">
                <a:xfrm>
                  <a:off x="880" y="4559"/>
                  <a:ext cx="2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114300" algn="l" eaLnBrk="0" hangingPunct="0"/>
                  <a:r>
                    <a:rPr lang="en-US" altLang="zh-TW" sz="1400">
                      <a:ea typeface="新細明體" pitchFamily="18" charset="-120"/>
                    </a:rPr>
                    <a:t>S</a:t>
                  </a:r>
                </a:p>
              </p:txBody>
            </p:sp>
            <p:sp>
              <p:nvSpPr>
                <p:cNvPr id="39969" name="Rectangle 16"/>
                <p:cNvSpPr>
                  <a:spLocks noChangeArrowheads="1"/>
                </p:cNvSpPr>
                <p:nvPr/>
              </p:nvSpPr>
              <p:spPr bwMode="auto">
                <a:xfrm>
                  <a:off x="806" y="4116"/>
                  <a:ext cx="12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          ...</a:t>
                  </a:r>
                </a:p>
              </p:txBody>
            </p:sp>
            <p:sp>
              <p:nvSpPr>
                <p:cNvPr id="39970" name="Rectangle 17"/>
                <p:cNvSpPr>
                  <a:spLocks noChangeArrowheads="1"/>
                </p:cNvSpPr>
                <p:nvPr/>
              </p:nvSpPr>
              <p:spPr bwMode="auto">
                <a:xfrm>
                  <a:off x="843" y="4338"/>
                  <a:ext cx="14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a:t>
                  </a:r>
                </a:p>
              </p:txBody>
            </p:sp>
            <p:sp>
              <p:nvSpPr>
                <p:cNvPr id="39971" name="Rectangle 18"/>
                <p:cNvSpPr>
                  <a:spLocks noChangeArrowheads="1"/>
                </p:cNvSpPr>
                <p:nvPr/>
              </p:nvSpPr>
              <p:spPr bwMode="auto">
                <a:xfrm>
                  <a:off x="816" y="4272"/>
                  <a:ext cx="12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          ...</a:t>
                  </a:r>
                </a:p>
              </p:txBody>
            </p:sp>
            <p:sp>
              <p:nvSpPr>
                <p:cNvPr id="39972" name="Rectangle 19"/>
                <p:cNvSpPr>
                  <a:spLocks noChangeArrowheads="1"/>
                </p:cNvSpPr>
                <p:nvPr/>
              </p:nvSpPr>
              <p:spPr bwMode="auto">
                <a:xfrm>
                  <a:off x="816" y="4368"/>
                  <a:ext cx="12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          ...</a:t>
                  </a:r>
                </a:p>
              </p:txBody>
            </p:sp>
          </p:grpSp>
        </p:grpSp>
        <p:sp>
          <p:nvSpPr>
            <p:cNvPr id="39942" name="Rectangle 20"/>
            <p:cNvSpPr>
              <a:spLocks noChangeArrowheads="1"/>
            </p:cNvSpPr>
            <p:nvPr/>
          </p:nvSpPr>
          <p:spPr bwMode="auto">
            <a:xfrm>
              <a:off x="2342" y="3664"/>
              <a:ext cx="89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SYSCOLUMNS</a:t>
              </a:r>
            </a:p>
          </p:txBody>
        </p:sp>
        <p:grpSp>
          <p:nvGrpSpPr>
            <p:cNvPr id="39943" name="Group 21"/>
            <p:cNvGrpSpPr>
              <a:grpSpLocks/>
            </p:cNvGrpSpPr>
            <p:nvPr/>
          </p:nvGrpSpPr>
          <p:grpSpPr bwMode="auto">
            <a:xfrm>
              <a:off x="2301" y="3875"/>
              <a:ext cx="1341" cy="1274"/>
              <a:chOff x="2301" y="3875"/>
              <a:chExt cx="1341" cy="1274"/>
            </a:xfrm>
          </p:grpSpPr>
          <p:sp>
            <p:nvSpPr>
              <p:cNvPr id="39945" name="Rectangle 22"/>
              <p:cNvSpPr>
                <a:spLocks noChangeArrowheads="1"/>
              </p:cNvSpPr>
              <p:nvPr/>
            </p:nvSpPr>
            <p:spPr bwMode="auto">
              <a:xfrm>
                <a:off x="2362" y="3877"/>
                <a:ext cx="1276" cy="1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46" name="Rectangle 23"/>
              <p:cNvSpPr>
                <a:spLocks noChangeArrowheads="1"/>
              </p:cNvSpPr>
              <p:nvPr/>
            </p:nvSpPr>
            <p:spPr bwMode="auto">
              <a:xfrm>
                <a:off x="2342" y="3875"/>
                <a:ext cx="124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NAME     TBNAME   ...</a:t>
                </a:r>
              </a:p>
            </p:txBody>
          </p:sp>
          <p:sp>
            <p:nvSpPr>
              <p:cNvPr id="39947" name="Line 24"/>
              <p:cNvSpPr>
                <a:spLocks noChangeShapeType="1"/>
              </p:cNvSpPr>
              <p:nvPr/>
            </p:nvSpPr>
            <p:spPr bwMode="auto">
              <a:xfrm>
                <a:off x="2358" y="4048"/>
                <a:ext cx="0" cy="1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48" name="Line 25"/>
              <p:cNvSpPr>
                <a:spLocks noChangeShapeType="1"/>
              </p:cNvSpPr>
              <p:nvPr/>
            </p:nvSpPr>
            <p:spPr bwMode="auto">
              <a:xfrm>
                <a:off x="3642" y="4048"/>
                <a:ext cx="0" cy="1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49" name="Line 26"/>
              <p:cNvSpPr>
                <a:spLocks noChangeShapeType="1"/>
              </p:cNvSpPr>
              <p:nvPr/>
            </p:nvSpPr>
            <p:spPr bwMode="auto">
              <a:xfrm>
                <a:off x="2362" y="5149"/>
                <a:ext cx="12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50" name="Line 27"/>
              <p:cNvSpPr>
                <a:spLocks noChangeShapeType="1"/>
              </p:cNvSpPr>
              <p:nvPr/>
            </p:nvSpPr>
            <p:spPr bwMode="auto">
              <a:xfrm>
                <a:off x="2855" y="3877"/>
                <a:ext cx="0" cy="12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51" name="Line 28"/>
              <p:cNvSpPr>
                <a:spLocks noChangeShapeType="1"/>
              </p:cNvSpPr>
              <p:nvPr/>
            </p:nvSpPr>
            <p:spPr bwMode="auto">
              <a:xfrm>
                <a:off x="3393" y="3877"/>
                <a:ext cx="0" cy="12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952" name="Rectangle 29"/>
              <p:cNvSpPr>
                <a:spLocks noChangeArrowheads="1"/>
              </p:cNvSpPr>
              <p:nvPr/>
            </p:nvSpPr>
            <p:spPr bwMode="auto">
              <a:xfrm>
                <a:off x="2342" y="4557"/>
                <a:ext cx="82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S#              S</a:t>
                </a:r>
              </a:p>
            </p:txBody>
          </p:sp>
          <p:sp>
            <p:nvSpPr>
              <p:cNvPr id="39953" name="Rectangle 30"/>
              <p:cNvSpPr>
                <a:spLocks noChangeArrowheads="1"/>
              </p:cNvSpPr>
              <p:nvPr/>
            </p:nvSpPr>
            <p:spPr bwMode="auto">
              <a:xfrm>
                <a:off x="2301" y="4684"/>
                <a:ext cx="867"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SNAME        S</a:t>
                </a:r>
              </a:p>
            </p:txBody>
          </p:sp>
          <p:sp>
            <p:nvSpPr>
              <p:cNvPr id="39954" name="Rectangle 31"/>
              <p:cNvSpPr>
                <a:spLocks noChangeArrowheads="1"/>
              </p:cNvSpPr>
              <p:nvPr/>
            </p:nvSpPr>
            <p:spPr bwMode="auto">
              <a:xfrm>
                <a:off x="2301" y="4938"/>
                <a:ext cx="87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CITY            S</a:t>
                </a:r>
              </a:p>
            </p:txBody>
          </p:sp>
          <p:sp>
            <p:nvSpPr>
              <p:cNvPr id="39955" name="Rectangle 32"/>
              <p:cNvSpPr>
                <a:spLocks noChangeArrowheads="1"/>
              </p:cNvSpPr>
              <p:nvPr/>
            </p:nvSpPr>
            <p:spPr bwMode="auto">
              <a:xfrm>
                <a:off x="2301" y="4811"/>
                <a:ext cx="87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STATUS       S</a:t>
                </a:r>
              </a:p>
            </p:txBody>
          </p:sp>
          <p:sp>
            <p:nvSpPr>
              <p:cNvPr id="39956" name="Rectangle 33"/>
              <p:cNvSpPr>
                <a:spLocks noChangeArrowheads="1"/>
              </p:cNvSpPr>
              <p:nvPr/>
            </p:nvSpPr>
            <p:spPr bwMode="auto">
              <a:xfrm>
                <a:off x="2425" y="4131"/>
                <a:ext cx="85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a:t>
                </a:r>
              </a:p>
            </p:txBody>
          </p:sp>
          <p:sp>
            <p:nvSpPr>
              <p:cNvPr id="39957" name="Rectangle 34"/>
              <p:cNvSpPr>
                <a:spLocks noChangeArrowheads="1"/>
              </p:cNvSpPr>
              <p:nvPr/>
            </p:nvSpPr>
            <p:spPr bwMode="auto">
              <a:xfrm>
                <a:off x="2425" y="4217"/>
                <a:ext cx="85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a:t>
                </a:r>
              </a:p>
            </p:txBody>
          </p:sp>
          <p:sp>
            <p:nvSpPr>
              <p:cNvPr id="39958" name="Rectangle 35"/>
              <p:cNvSpPr>
                <a:spLocks noChangeArrowheads="1"/>
              </p:cNvSpPr>
              <p:nvPr/>
            </p:nvSpPr>
            <p:spPr bwMode="auto">
              <a:xfrm>
                <a:off x="2425" y="4301"/>
                <a:ext cx="85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ea typeface="新細明體" pitchFamily="18" charset="-120"/>
                  </a:rPr>
                  <a:t>. . .          . . .    </a:t>
                </a:r>
              </a:p>
            </p:txBody>
          </p:sp>
        </p:grpSp>
        <p:sp>
          <p:nvSpPr>
            <p:cNvPr id="39944" name="AutoShape 36"/>
            <p:cNvSpPr>
              <a:spLocks noChangeArrowheads="1"/>
            </p:cNvSpPr>
            <p:nvPr/>
          </p:nvSpPr>
          <p:spPr bwMode="auto">
            <a:xfrm rot="16200000" flipH="1">
              <a:off x="2027" y="3462"/>
              <a:ext cx="170" cy="304"/>
            </a:xfrm>
            <a:prstGeom prst="rightArrow">
              <a:avLst>
                <a:gd name="adj1" fmla="val 50000"/>
                <a:gd name="adj2" fmla="val 50005"/>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TW" smtClean="0"/>
              <a:t>Updating the Catalog: </a:t>
            </a:r>
            <a:r>
              <a:rPr lang="en-US" altLang="zh-TW" sz="3200" smtClean="0"/>
              <a:t>COMMENT</a:t>
            </a:r>
            <a:endParaRPr lang="en-US" altLang="zh-TW" sz="1800" smtClean="0"/>
          </a:p>
        </p:txBody>
      </p:sp>
      <p:sp>
        <p:nvSpPr>
          <p:cNvPr id="40963" name="Rectangle 3"/>
          <p:cNvSpPr>
            <a:spLocks noGrp="1" noChangeArrowheads="1"/>
          </p:cNvSpPr>
          <p:nvPr>
            <p:ph type="body" idx="1"/>
          </p:nvPr>
        </p:nvSpPr>
        <p:spPr/>
        <p:txBody>
          <a:bodyPr/>
          <a:lstStyle/>
          <a:p>
            <a:pPr lvl="1" eaLnBrk="1" hangingPunct="1"/>
            <a:r>
              <a:rPr lang="en-US" altLang="zh-TW" sz="2000" dirty="0" smtClean="0"/>
              <a:t>Catalog also includes entries for catalog tables.</a:t>
            </a:r>
          </a:p>
          <a:p>
            <a:pPr lvl="2" eaLnBrk="1" hangingPunct="1">
              <a:lnSpc>
                <a:spcPct val="70000"/>
              </a:lnSpc>
              <a:buFontTx/>
              <a:buNone/>
            </a:pPr>
            <a:endParaRPr lang="en-US" altLang="zh-TW" sz="1800" dirty="0" smtClean="0"/>
          </a:p>
          <a:p>
            <a:pPr lvl="2" eaLnBrk="1" hangingPunct="1">
              <a:lnSpc>
                <a:spcPct val="70000"/>
              </a:lnSpc>
              <a:buFontTx/>
              <a:buNone/>
            </a:pPr>
            <a:r>
              <a:rPr lang="en-US" altLang="zh-TW" sz="1800" dirty="0" smtClean="0"/>
              <a:t>SYSTABLE</a:t>
            </a:r>
          </a:p>
          <a:p>
            <a:pPr lvl="2" eaLnBrk="1" hangingPunct="1">
              <a:lnSpc>
                <a:spcPct val="70000"/>
              </a:lnSpc>
              <a:buFontTx/>
              <a:buNone/>
            </a:pPr>
            <a:r>
              <a:rPr lang="en-US" altLang="zh-TW" sz="1800" dirty="0" smtClean="0"/>
              <a:t>     </a:t>
            </a:r>
            <a:r>
              <a:rPr lang="en-US" altLang="zh-TW" sz="1600" dirty="0" smtClean="0"/>
              <a:t>NAME                   CREATOR        . . .                              REMARK</a:t>
            </a:r>
          </a:p>
          <a:p>
            <a:pPr lvl="2" eaLnBrk="1" hangingPunct="1">
              <a:lnSpc>
                <a:spcPct val="70000"/>
              </a:lnSpc>
              <a:buFontTx/>
              <a:buNone/>
            </a:pPr>
            <a:r>
              <a:rPr lang="en-US" altLang="zh-TW" sz="1600" dirty="0" smtClean="0"/>
              <a:t>     SYSTABLE            SYSIBM           . . .                                  . . .</a:t>
            </a:r>
          </a:p>
          <a:p>
            <a:pPr lvl="2" eaLnBrk="1" hangingPunct="1">
              <a:lnSpc>
                <a:spcPct val="70000"/>
              </a:lnSpc>
              <a:buFontTx/>
              <a:buNone/>
            </a:pPr>
            <a:r>
              <a:rPr lang="en-US" altLang="zh-TW" sz="1600" dirty="0" smtClean="0"/>
              <a:t>     SYSCOLUMN        SYSIBM           . . .                                  . . .</a:t>
            </a:r>
          </a:p>
          <a:p>
            <a:pPr lvl="2" eaLnBrk="1" hangingPunct="1">
              <a:lnSpc>
                <a:spcPct val="70000"/>
              </a:lnSpc>
              <a:buFontTx/>
              <a:buNone/>
            </a:pPr>
            <a:r>
              <a:rPr lang="en-US" altLang="zh-TW" sz="1600" dirty="0" smtClean="0"/>
              <a:t>             .                             .                   . . .                                  . . .</a:t>
            </a:r>
          </a:p>
          <a:p>
            <a:pPr lvl="2" eaLnBrk="1" hangingPunct="1">
              <a:lnSpc>
                <a:spcPct val="70000"/>
              </a:lnSpc>
              <a:buFontTx/>
              <a:buNone/>
            </a:pPr>
            <a:r>
              <a:rPr lang="en-US" altLang="zh-TW" sz="1600" dirty="0" smtClean="0"/>
              <a:t>             .                             .                   . . .                                  . . .</a:t>
            </a:r>
          </a:p>
          <a:p>
            <a:pPr lvl="2" eaLnBrk="1" hangingPunct="1">
              <a:lnSpc>
                <a:spcPct val="70000"/>
              </a:lnSpc>
              <a:buFontTx/>
              <a:buNone/>
            </a:pPr>
            <a:r>
              <a:rPr lang="en-US" altLang="zh-TW" sz="1600" dirty="0" smtClean="0"/>
              <a:t>            S                         Yang               . . .                                Supplier</a:t>
            </a:r>
          </a:p>
          <a:p>
            <a:pPr lvl="2" eaLnBrk="1" hangingPunct="1">
              <a:lnSpc>
                <a:spcPct val="70000"/>
              </a:lnSpc>
              <a:buFontTx/>
              <a:buNone/>
            </a:pPr>
            <a:r>
              <a:rPr lang="en-US" altLang="zh-TW" sz="1600" dirty="0" smtClean="0"/>
              <a:t>            P                         Yang               . . .                                Part</a:t>
            </a:r>
          </a:p>
          <a:p>
            <a:pPr lvl="2" eaLnBrk="1" hangingPunct="1">
              <a:lnSpc>
                <a:spcPct val="70000"/>
              </a:lnSpc>
              <a:buFontTx/>
              <a:buNone/>
            </a:pPr>
            <a:r>
              <a:rPr lang="en-US" altLang="zh-TW" sz="1600" dirty="0" smtClean="0"/>
              <a:t>           SP                        Yang               . . .                                   . . .</a:t>
            </a:r>
          </a:p>
          <a:p>
            <a:pPr lvl="2" eaLnBrk="1" hangingPunct="1">
              <a:lnSpc>
                <a:spcPct val="70000"/>
              </a:lnSpc>
              <a:buFontTx/>
              <a:buNone/>
            </a:pPr>
            <a:endParaRPr lang="en-US" altLang="zh-TW" sz="1600" dirty="0" smtClean="0"/>
          </a:p>
          <a:p>
            <a:pPr lvl="1" eaLnBrk="1" hangingPunct="1"/>
            <a:endParaRPr lang="en-US" altLang="zh-TW" sz="2500" dirty="0" smtClean="0"/>
          </a:p>
          <a:p>
            <a:pPr lvl="1" eaLnBrk="1" hangingPunct="1"/>
            <a:r>
              <a:rPr lang="en-US" altLang="zh-TW" sz="2500" dirty="0" smtClean="0"/>
              <a:t> </a:t>
            </a:r>
            <a:r>
              <a:rPr lang="en-US" altLang="zh-TW" sz="2000" dirty="0" smtClean="0"/>
              <a:t>The only statement that updates catalog: </a:t>
            </a:r>
            <a:r>
              <a:rPr lang="en-US" altLang="zh-TW" sz="2000" i="1" u="sng" dirty="0" smtClean="0"/>
              <a:t>COMMENT</a:t>
            </a:r>
          </a:p>
          <a:p>
            <a:pPr lvl="2" eaLnBrk="1" hangingPunct="1"/>
            <a:r>
              <a:rPr lang="en-US" altLang="zh-TW" sz="2000" dirty="0" smtClean="0"/>
              <a:t> &lt;e.g.&gt;:  COMMENT ON TABLE S IS Supplier </a:t>
            </a:r>
          </a:p>
          <a:p>
            <a:pPr lvl="2" eaLnBrk="1" hangingPunct="1"/>
            <a:endParaRPr lang="en-US" altLang="zh-TW" sz="2000" dirty="0" smtClean="0"/>
          </a:p>
        </p:txBody>
      </p:sp>
      <p:grpSp>
        <p:nvGrpSpPr>
          <p:cNvPr id="40964" name="Group 4"/>
          <p:cNvGrpSpPr>
            <a:grpSpLocks/>
          </p:cNvGrpSpPr>
          <p:nvPr/>
        </p:nvGrpSpPr>
        <p:grpSpPr bwMode="auto">
          <a:xfrm>
            <a:off x="1447800" y="2209800"/>
            <a:ext cx="6437313" cy="2181225"/>
            <a:chOff x="440" y="2129"/>
            <a:chExt cx="3692" cy="1508"/>
          </a:xfrm>
        </p:grpSpPr>
        <p:sp>
          <p:nvSpPr>
            <p:cNvPr id="40965" name="Line 5"/>
            <p:cNvSpPr>
              <a:spLocks noChangeShapeType="1"/>
            </p:cNvSpPr>
            <p:nvPr/>
          </p:nvSpPr>
          <p:spPr bwMode="auto">
            <a:xfrm>
              <a:off x="444" y="2129"/>
              <a:ext cx="36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66" name="Line 6"/>
            <p:cNvSpPr>
              <a:spLocks noChangeShapeType="1"/>
            </p:cNvSpPr>
            <p:nvPr/>
          </p:nvSpPr>
          <p:spPr bwMode="auto">
            <a:xfrm>
              <a:off x="440" y="2133"/>
              <a:ext cx="0" cy="14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67" name="Line 7"/>
            <p:cNvSpPr>
              <a:spLocks noChangeShapeType="1"/>
            </p:cNvSpPr>
            <p:nvPr/>
          </p:nvSpPr>
          <p:spPr bwMode="auto">
            <a:xfrm>
              <a:off x="4124" y="2133"/>
              <a:ext cx="0" cy="14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68" name="Line 8"/>
            <p:cNvSpPr>
              <a:spLocks noChangeShapeType="1"/>
            </p:cNvSpPr>
            <p:nvPr/>
          </p:nvSpPr>
          <p:spPr bwMode="auto">
            <a:xfrm>
              <a:off x="444" y="3630"/>
              <a:ext cx="3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69" name="Line 9"/>
            <p:cNvSpPr>
              <a:spLocks noChangeShapeType="1"/>
            </p:cNvSpPr>
            <p:nvPr/>
          </p:nvSpPr>
          <p:spPr bwMode="auto">
            <a:xfrm>
              <a:off x="444" y="2283"/>
              <a:ext cx="36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70" name="Line 10"/>
            <p:cNvSpPr>
              <a:spLocks noChangeShapeType="1"/>
            </p:cNvSpPr>
            <p:nvPr/>
          </p:nvSpPr>
          <p:spPr bwMode="auto">
            <a:xfrm>
              <a:off x="1349" y="2144"/>
              <a:ext cx="0" cy="14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71" name="Line 11"/>
            <p:cNvSpPr>
              <a:spLocks noChangeShapeType="1"/>
            </p:cNvSpPr>
            <p:nvPr/>
          </p:nvSpPr>
          <p:spPr bwMode="auto">
            <a:xfrm>
              <a:off x="2093" y="2144"/>
              <a:ext cx="0" cy="14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972" name="Line 12"/>
            <p:cNvSpPr>
              <a:spLocks noChangeShapeType="1"/>
            </p:cNvSpPr>
            <p:nvPr/>
          </p:nvSpPr>
          <p:spPr bwMode="auto">
            <a:xfrm>
              <a:off x="3085" y="2133"/>
              <a:ext cx="0" cy="14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ctrTitle"/>
          </p:nvPr>
        </p:nvSpPr>
        <p:spPr>
          <a:xfrm>
            <a:off x="685800" y="2743200"/>
            <a:ext cx="7772400" cy="838200"/>
          </a:xfrm>
        </p:spPr>
        <p:txBody>
          <a:bodyPr/>
          <a:lstStyle/>
          <a:p>
            <a:pPr eaLnBrk="1" hangingPunct="1"/>
            <a:r>
              <a:rPr lang="en-US" altLang="zh-TW" smtClean="0"/>
              <a:t>2.5 Embedded SQL</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38</a:t>
            </a:fld>
            <a:endParaRPr lang="en-US" altLang="zh-TW"/>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TW" smtClean="0"/>
              <a:t>Embedded SQL:</a:t>
            </a:r>
            <a:r>
              <a:rPr lang="en-US" altLang="zh-TW" sz="4400" smtClean="0"/>
              <a:t> </a:t>
            </a:r>
            <a:r>
              <a:rPr lang="en-US" altLang="zh-TW" sz="3800" smtClean="0"/>
              <a:t>Dual-mode </a:t>
            </a:r>
          </a:p>
        </p:txBody>
      </p:sp>
      <p:sp>
        <p:nvSpPr>
          <p:cNvPr id="43011" name="Rectangle 3"/>
          <p:cNvSpPr>
            <a:spLocks noGrp="1" noChangeArrowheads="1"/>
          </p:cNvSpPr>
          <p:nvPr>
            <p:ph type="body" idx="1"/>
          </p:nvPr>
        </p:nvSpPr>
        <p:spPr/>
        <p:txBody>
          <a:bodyPr/>
          <a:lstStyle/>
          <a:p>
            <a:pPr lvl="1" eaLnBrk="1" hangingPunct="1"/>
            <a:r>
              <a:rPr lang="en-US" altLang="zh-TW" smtClean="0"/>
              <a:t>Dual-mode principle: any SQL statement that can be used at terminal (interactive), can also be used in an application program (programmable).</a:t>
            </a:r>
          </a:p>
          <a:p>
            <a:pPr lvl="1" eaLnBrk="1" hangingPunct="1"/>
            <a:endParaRPr lang="en-US" altLang="zh-TW" smtClean="0"/>
          </a:p>
          <a:p>
            <a:pPr lvl="1" eaLnBrk="1" hangingPunct="1"/>
            <a:endParaRPr lang="en-US" altLang="zh-TW" b="1" smtClean="0"/>
          </a:p>
          <a:p>
            <a:pPr lvl="1" eaLnBrk="1" hangingPunct="1"/>
            <a:endParaRPr lang="en-US" altLang="zh-TW" sz="2500" b="1" smtClean="0"/>
          </a:p>
          <a:p>
            <a:pPr lvl="1" eaLnBrk="1" hangingPunct="1"/>
            <a:endParaRPr lang="en-US" altLang="zh-TW" sz="2500" b="1" smtClean="0"/>
          </a:p>
          <a:p>
            <a:pPr lvl="1" eaLnBrk="1" hangingPunct="1"/>
            <a:endParaRPr lang="en-US" altLang="zh-TW" b="1" smtClean="0"/>
          </a:p>
          <a:p>
            <a:pPr lvl="1" eaLnBrk="1" hangingPunct="1"/>
            <a:r>
              <a:rPr lang="en-US" altLang="zh-TW" b="1" smtClean="0"/>
              <a:t>PL/I</a:t>
            </a:r>
            <a:r>
              <a:rPr lang="en-US" altLang="zh-TW" smtClean="0"/>
              <a:t> (Record operations) vs. </a:t>
            </a:r>
            <a:r>
              <a:rPr lang="en-US" altLang="zh-TW" b="1" smtClean="0"/>
              <a:t>SQL</a:t>
            </a:r>
            <a:r>
              <a:rPr lang="en-US" altLang="zh-TW" smtClean="0"/>
              <a:t> (Set operations)</a:t>
            </a:r>
          </a:p>
          <a:p>
            <a:pPr eaLnBrk="1" hangingPunct="1"/>
            <a:endParaRPr lang="en-US" altLang="zh-TW" sz="2400" smtClean="0"/>
          </a:p>
        </p:txBody>
      </p:sp>
      <p:grpSp>
        <p:nvGrpSpPr>
          <p:cNvPr id="43012" name="Group 4"/>
          <p:cNvGrpSpPr>
            <a:grpSpLocks/>
          </p:cNvGrpSpPr>
          <p:nvPr/>
        </p:nvGrpSpPr>
        <p:grpSpPr bwMode="auto">
          <a:xfrm>
            <a:off x="3203575" y="2924175"/>
            <a:ext cx="2519363" cy="1573213"/>
            <a:chOff x="3120" y="1584"/>
            <a:chExt cx="864" cy="556"/>
          </a:xfrm>
        </p:grpSpPr>
        <p:sp>
          <p:nvSpPr>
            <p:cNvPr id="43013" name="Text Box 5"/>
            <p:cNvSpPr txBox="1">
              <a:spLocks noChangeArrowheads="1"/>
            </p:cNvSpPr>
            <p:nvPr/>
          </p:nvSpPr>
          <p:spPr bwMode="auto">
            <a:xfrm>
              <a:off x="3120" y="1584"/>
              <a:ext cx="288"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PL</a:t>
              </a:r>
            </a:p>
          </p:txBody>
        </p:sp>
        <p:sp>
          <p:nvSpPr>
            <p:cNvPr id="43014" name="Text Box 6"/>
            <p:cNvSpPr txBox="1">
              <a:spLocks noChangeArrowheads="1"/>
            </p:cNvSpPr>
            <p:nvPr/>
          </p:nvSpPr>
          <p:spPr bwMode="auto">
            <a:xfrm>
              <a:off x="3600" y="1584"/>
              <a:ext cx="38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SQL</a:t>
              </a:r>
            </a:p>
          </p:txBody>
        </p:sp>
        <p:sp>
          <p:nvSpPr>
            <p:cNvPr id="43015" name="Line 7"/>
            <p:cNvSpPr>
              <a:spLocks noChangeShapeType="1"/>
            </p:cNvSpPr>
            <p:nvPr/>
          </p:nvSpPr>
          <p:spPr bwMode="auto">
            <a:xfrm>
              <a:off x="3168" y="1776"/>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6" name="Line 8"/>
            <p:cNvSpPr>
              <a:spLocks noChangeShapeType="1"/>
            </p:cNvSpPr>
            <p:nvPr/>
          </p:nvSpPr>
          <p:spPr bwMode="auto">
            <a:xfrm>
              <a:off x="3168" y="1824"/>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7" name="Line 9"/>
            <p:cNvSpPr>
              <a:spLocks noChangeShapeType="1"/>
            </p:cNvSpPr>
            <p:nvPr/>
          </p:nvSpPr>
          <p:spPr bwMode="auto">
            <a:xfrm>
              <a:off x="3168" y="1872"/>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8" name="Line 10"/>
            <p:cNvSpPr>
              <a:spLocks noChangeShapeType="1"/>
            </p:cNvSpPr>
            <p:nvPr/>
          </p:nvSpPr>
          <p:spPr bwMode="auto">
            <a:xfrm>
              <a:off x="3168" y="1920"/>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19" name="Text Box 11"/>
            <p:cNvSpPr txBox="1">
              <a:spLocks noChangeArrowheads="1"/>
            </p:cNvSpPr>
            <p:nvPr/>
          </p:nvSpPr>
          <p:spPr bwMode="auto">
            <a:xfrm>
              <a:off x="3120" y="1920"/>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call</a:t>
              </a:r>
            </a:p>
            <a:p>
              <a:pPr algn="l">
                <a:spcBef>
                  <a:spcPct val="50000"/>
                </a:spcBef>
              </a:pPr>
              <a:r>
                <a:rPr lang="en-US" altLang="zh-TW" sz="1000">
                  <a:latin typeface="Times New Roman" pitchFamily="18" charset="0"/>
                  <a:ea typeface="新細明體" pitchFamily="18" charset="-120"/>
                </a:rPr>
                <a:t>   </a:t>
              </a:r>
              <a:r>
                <a:rPr lang="en-US" altLang="zh-TW" sz="1400">
                  <a:latin typeface="Times New Roman" pitchFamily="18" charset="0"/>
                  <a:ea typeface="新細明體" pitchFamily="18" charset="-120"/>
                </a:rPr>
                <a:t>:   </a:t>
              </a:r>
            </a:p>
          </p:txBody>
        </p:sp>
        <p:sp>
          <p:nvSpPr>
            <p:cNvPr id="43020" name="Line 12"/>
            <p:cNvSpPr>
              <a:spLocks noChangeShapeType="1"/>
            </p:cNvSpPr>
            <p:nvPr/>
          </p:nvSpPr>
          <p:spPr bwMode="auto">
            <a:xfrm>
              <a:off x="3168" y="2112"/>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1" name="Line 13"/>
            <p:cNvSpPr>
              <a:spLocks noChangeShapeType="1"/>
            </p:cNvSpPr>
            <p:nvPr/>
          </p:nvSpPr>
          <p:spPr bwMode="auto">
            <a:xfrm>
              <a:off x="3648" y="1776"/>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2" name="Line 14"/>
            <p:cNvSpPr>
              <a:spLocks noChangeShapeType="1"/>
            </p:cNvSpPr>
            <p:nvPr/>
          </p:nvSpPr>
          <p:spPr bwMode="auto">
            <a:xfrm>
              <a:off x="3648" y="1824"/>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3" name="Line 15"/>
            <p:cNvSpPr>
              <a:spLocks noChangeShapeType="1"/>
            </p:cNvSpPr>
            <p:nvPr/>
          </p:nvSpPr>
          <p:spPr bwMode="auto">
            <a:xfrm>
              <a:off x="3648" y="1872"/>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4" name="Line 16"/>
            <p:cNvSpPr>
              <a:spLocks noChangeShapeType="1"/>
            </p:cNvSpPr>
            <p:nvPr/>
          </p:nvSpPr>
          <p:spPr bwMode="auto">
            <a:xfrm>
              <a:off x="3648" y="1920"/>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5" name="Line 17"/>
            <p:cNvSpPr>
              <a:spLocks noChangeShapeType="1"/>
            </p:cNvSpPr>
            <p:nvPr/>
          </p:nvSpPr>
          <p:spPr bwMode="auto">
            <a:xfrm>
              <a:off x="3648" y="1968"/>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6" name="Line 18"/>
            <p:cNvSpPr>
              <a:spLocks noChangeShapeType="1"/>
            </p:cNvSpPr>
            <p:nvPr/>
          </p:nvSpPr>
          <p:spPr bwMode="auto">
            <a:xfrm>
              <a:off x="3648" y="2016"/>
              <a:ext cx="144"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7" name="Line 19"/>
            <p:cNvSpPr>
              <a:spLocks noChangeShapeType="1"/>
            </p:cNvSpPr>
            <p:nvPr/>
          </p:nvSpPr>
          <p:spPr bwMode="auto">
            <a:xfrm flipV="1">
              <a:off x="3312" y="1776"/>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028" name="Line 20"/>
            <p:cNvSpPr>
              <a:spLocks noChangeShapeType="1"/>
            </p:cNvSpPr>
            <p:nvPr/>
          </p:nvSpPr>
          <p:spPr bwMode="auto">
            <a:xfrm flipV="1">
              <a:off x="3312" y="2016"/>
              <a:ext cx="288" cy="96"/>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mtClean="0"/>
              <a:t>Background</a:t>
            </a:r>
          </a:p>
        </p:txBody>
      </p:sp>
      <p:sp>
        <p:nvSpPr>
          <p:cNvPr id="7171" name="Rectangle 3"/>
          <p:cNvSpPr>
            <a:spLocks noGrp="1" noChangeArrowheads="1"/>
          </p:cNvSpPr>
          <p:nvPr>
            <p:ph type="body" idx="1"/>
          </p:nvPr>
        </p:nvSpPr>
        <p:spPr>
          <a:xfrm>
            <a:off x="381000" y="1295400"/>
            <a:ext cx="8583613" cy="4648200"/>
          </a:xfrm>
        </p:spPr>
        <p:txBody>
          <a:bodyPr/>
          <a:lstStyle/>
          <a:p>
            <a:pPr lvl="1" eaLnBrk="1" hangingPunct="1"/>
            <a:r>
              <a:rPr lang="en-US" altLang="zh-TW" smtClean="0"/>
              <a:t>Relational Model: proposed by Codd, </a:t>
            </a:r>
            <a:r>
              <a:rPr lang="en-US" altLang="zh-TW" sz="2000" smtClean="0"/>
              <a:t>1970</a:t>
            </a:r>
            <a:r>
              <a:rPr lang="en-US" altLang="zh-TW" smtClean="0"/>
              <a:t> </a:t>
            </a:r>
          </a:p>
          <a:p>
            <a:pPr lvl="1" eaLnBrk="1" hangingPunct="1">
              <a:lnSpc>
                <a:spcPct val="50000"/>
              </a:lnSpc>
              <a:buFont typeface="Wingdings" pitchFamily="2" charset="2"/>
              <a:buNone/>
            </a:pPr>
            <a:endParaRPr lang="en-US" altLang="zh-TW" sz="1400" smtClean="0">
              <a:hlinkClick r:id="rId2" action="ppaction://hlinkfile"/>
            </a:endParaRPr>
          </a:p>
          <a:p>
            <a:pPr lvl="1" eaLnBrk="1" hangingPunct="1">
              <a:lnSpc>
                <a:spcPct val="50000"/>
              </a:lnSpc>
              <a:buFont typeface="Wingdings" pitchFamily="2" charset="2"/>
              <a:buNone/>
            </a:pPr>
            <a:r>
              <a:rPr lang="en-US" altLang="zh-TW" sz="1400" smtClean="0"/>
              <a:t>Ref: </a:t>
            </a:r>
            <a:r>
              <a:rPr lang="en-US" altLang="zh-TW" sz="1400" i="1" smtClean="0">
                <a:hlinkClick r:id="rId3" action="ppaction://hlinkfile"/>
              </a:rPr>
              <a:t>A Relational Model of Data for Large Shared Data Banks</a:t>
            </a:r>
            <a:r>
              <a:rPr lang="en-US" altLang="zh-TW" sz="1400" smtClean="0"/>
              <a:t>, CACM, 13(6):377-387, June 1970.</a:t>
            </a:r>
          </a:p>
          <a:p>
            <a:pPr eaLnBrk="1" hangingPunct="1"/>
            <a:endParaRPr lang="en-US" altLang="zh-TW" sz="1600" smtClean="0"/>
          </a:p>
        </p:txBody>
      </p:sp>
      <p:graphicFrame>
        <p:nvGraphicFramePr>
          <p:cNvPr id="52275" name="Group 51"/>
          <p:cNvGraphicFramePr>
            <a:graphicFrameLocks noGrp="1"/>
          </p:cNvGraphicFramePr>
          <p:nvPr/>
        </p:nvGraphicFramePr>
        <p:xfrm>
          <a:off x="965200" y="2209800"/>
          <a:ext cx="7213600" cy="3692525"/>
        </p:xfrm>
        <a:graphic>
          <a:graphicData uri="http://schemas.openxmlformats.org/drawingml/2006/table">
            <a:tbl>
              <a:tblPr/>
              <a:tblGrid>
                <a:gridCol w="2058988"/>
                <a:gridCol w="2411412"/>
                <a:gridCol w="2743200"/>
              </a:tblGrid>
              <a:tr h="396308">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endParaRPr kumimoji="1" lang="zh-TW" altLang="zh-TW" sz="2000" b="0" i="0" u="none" strike="noStrike" cap="none" normalizeH="0" baseline="0" dirty="0" smtClean="0">
                        <a:ln>
                          <a:noFill/>
                        </a:ln>
                        <a:solidFill>
                          <a:schemeClr val="tx1"/>
                        </a:solidFill>
                        <a:effectLst/>
                        <a:latin typeface="Times New Roman" pitchFamily="18" charset="0"/>
                        <a:ea typeface="華康行書體(P)" pitchFamily="66" charset="-12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2000" b="0" i="0" u="none" strike="noStrike" cap="none" normalizeH="0" baseline="0" smtClean="0">
                          <a:ln>
                            <a:noFill/>
                          </a:ln>
                          <a:solidFill>
                            <a:schemeClr val="tx1"/>
                          </a:solidFill>
                          <a:effectLst/>
                          <a:latin typeface="Times New Roman" pitchFamily="18" charset="0"/>
                          <a:ea typeface="華康行書體(P)" pitchFamily="66" charset="-120"/>
                        </a:rPr>
                        <a:t>System R</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9900"/>
                        </a:buClr>
                        <a:buSzPct val="70000"/>
                        <a:buFont typeface="Wingdings" pitchFamily="2" charset="2"/>
                        <a:buNone/>
                        <a:tabLst/>
                      </a:pPr>
                      <a:r>
                        <a:rPr kumimoji="1" lang="en-US" altLang="zh-TW" sz="2000" b="0" i="0" u="none" strike="noStrike" cap="none" normalizeH="0" baseline="0" smtClean="0">
                          <a:ln>
                            <a:noFill/>
                          </a:ln>
                          <a:solidFill>
                            <a:schemeClr val="tx1"/>
                          </a:solidFill>
                          <a:effectLst/>
                          <a:latin typeface="Times New Roman" pitchFamily="18" charset="0"/>
                          <a:ea typeface="華康行書體(P)" pitchFamily="66" charset="-120"/>
                        </a:rPr>
                        <a:t>INGRES</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219">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Developer</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IBM San Jose Res. Lab  1974 - 1979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UC  Berkeley </a:t>
                      </a:r>
                      <a:b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b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late  1970 - early 1980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38">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Machine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IBM System 370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DEC PDP</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38">
                <a:tc>
                  <a:txBody>
                    <a:bodyPr/>
                    <a:lstStyle/>
                    <a:p>
                      <a:pPr marL="0" marR="0" lvl="0" indent="0" algn="l" defTabSz="914400" rtl="0" eaLnBrk="1" fontAlgn="base" latinLnBrk="0" hangingPunct="1">
                        <a:lnSpc>
                          <a:spcPct val="100000"/>
                        </a:lnSpc>
                        <a:spcBef>
                          <a:spcPct val="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O. S. </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VM / CMS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UNIX</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723">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Query Language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 SQL</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QUEL</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9">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Language Embedded</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COBOL  or  PL/1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COBOL, PASCAL, C FORTRAN, BASIC</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21">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Commercial Product</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DB2, SQL / DS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Commercial  INGRES</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134">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smtClean="0">
                          <a:ln>
                            <a:noFill/>
                          </a:ln>
                          <a:solidFill>
                            <a:schemeClr val="tx1"/>
                          </a:solidFill>
                          <a:effectLst/>
                          <a:latin typeface="Times New Roman" pitchFamily="18" charset="0"/>
                          <a:ea typeface="華康行書體(P)" pitchFamily="66" charset="-120"/>
                        </a:rPr>
                        <a:t>Distributed OB</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R*</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Distributed INGRES</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25">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1" i="0" u="none" strike="noStrike" cap="none" normalizeH="0" baseline="0" dirty="0" smtClean="0">
                          <a:ln>
                            <a:noFill/>
                          </a:ln>
                          <a:solidFill>
                            <a:schemeClr val="tx1"/>
                          </a:solidFill>
                          <a:effectLst/>
                          <a:latin typeface="Times New Roman" pitchFamily="18" charset="0"/>
                          <a:ea typeface="華康行書體(P)" pitchFamily="66" charset="-120"/>
                        </a:rPr>
                        <a:t>OO Extension</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Starburst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9900"/>
                        </a:buClr>
                        <a:buSzPct val="70000"/>
                        <a:buFont typeface="Wingdings" pitchFamily="2" charset="2"/>
                        <a:buNone/>
                        <a:tabLst/>
                      </a:pPr>
                      <a:r>
                        <a:rPr kumimoji="1" lang="en-US" altLang="zh-TW" sz="1600" b="0" i="0" u="none" strike="noStrike" cap="none" normalizeH="0" baseline="0" smtClean="0">
                          <a:ln>
                            <a:noFill/>
                          </a:ln>
                          <a:solidFill>
                            <a:schemeClr val="tx1"/>
                          </a:solidFill>
                          <a:effectLst/>
                          <a:latin typeface="Times New Roman" pitchFamily="18" charset="0"/>
                          <a:ea typeface="華康行書體(P)" pitchFamily="66" charset="-120"/>
                        </a:rPr>
                        <a:t>POSTGRES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TW" smtClean="0"/>
              <a:t>Embedded SQL:</a:t>
            </a:r>
            <a:r>
              <a:rPr lang="en-US" altLang="zh-TW" sz="4400" smtClean="0"/>
              <a:t> </a:t>
            </a:r>
            <a:r>
              <a:rPr lang="en-US" altLang="zh-TW" sz="3800" smtClean="0"/>
              <a:t>a Fragment</a:t>
            </a:r>
          </a:p>
        </p:txBody>
      </p:sp>
      <p:sp>
        <p:nvSpPr>
          <p:cNvPr id="44035" name="Rectangle 3"/>
          <p:cNvSpPr>
            <a:spLocks noGrp="1" noChangeArrowheads="1"/>
          </p:cNvSpPr>
          <p:nvPr>
            <p:ph type="body" idx="1"/>
          </p:nvPr>
        </p:nvSpPr>
        <p:spPr>
          <a:xfrm>
            <a:off x="381000" y="1371600"/>
            <a:ext cx="8439472" cy="4001616"/>
          </a:xfrm>
        </p:spPr>
        <p:txBody>
          <a:bodyPr/>
          <a:lstStyle/>
          <a:p>
            <a:pPr lvl="1" eaLnBrk="1" hangingPunct="1">
              <a:lnSpc>
                <a:spcPct val="90000"/>
              </a:lnSpc>
            </a:pPr>
            <a:r>
              <a:rPr lang="en-US" altLang="zh-TW" b="1" dirty="0" smtClean="0"/>
              <a:t>&lt;e.g.&gt; </a:t>
            </a:r>
            <a:r>
              <a:rPr lang="en-US" altLang="zh-TW" sz="2000" b="1" dirty="0" smtClean="0"/>
              <a:t>Fragment of a PL/I program with embedded SQL</a:t>
            </a:r>
          </a:p>
          <a:p>
            <a:pPr lvl="2" eaLnBrk="1" hangingPunct="1">
              <a:lnSpc>
                <a:spcPct val="70000"/>
              </a:lnSpc>
              <a:spcBef>
                <a:spcPct val="65000"/>
              </a:spcBef>
              <a:buClr>
                <a:schemeClr val="tx1"/>
              </a:buClr>
              <a:buFontTx/>
              <a:buNone/>
            </a:pPr>
            <a:r>
              <a:rPr lang="en-US" altLang="zh-TW" sz="1600" b="1" dirty="0" smtClean="0"/>
              <a:t>    1</a:t>
            </a:r>
            <a:r>
              <a:rPr lang="en-US" altLang="zh-TW" sz="2400" dirty="0" smtClean="0"/>
              <a:t>   </a:t>
            </a:r>
            <a:r>
              <a:rPr lang="en-US" altLang="zh-TW" sz="1600" b="1" dirty="0" smtClean="0"/>
              <a:t>EXEC  SQL  BEGIN  DECLARE  SECTION ;</a:t>
            </a:r>
          </a:p>
          <a:p>
            <a:pPr lvl="2" eaLnBrk="1" hangingPunct="1">
              <a:lnSpc>
                <a:spcPct val="70000"/>
              </a:lnSpc>
              <a:buClr>
                <a:schemeClr val="tx1"/>
              </a:buClr>
              <a:buFontTx/>
              <a:buNone/>
            </a:pPr>
            <a:r>
              <a:rPr lang="en-US" altLang="zh-TW" sz="1600" b="1" dirty="0" smtClean="0"/>
              <a:t>    2           DCL  SQLSTATE  CHAR(5) ;</a:t>
            </a:r>
          </a:p>
          <a:p>
            <a:pPr lvl="2" eaLnBrk="1" hangingPunct="1">
              <a:lnSpc>
                <a:spcPct val="70000"/>
              </a:lnSpc>
              <a:buClr>
                <a:schemeClr val="tx1"/>
              </a:buClr>
              <a:buFontTx/>
              <a:buNone/>
            </a:pPr>
            <a:r>
              <a:rPr lang="en-US" altLang="zh-TW" sz="1600" b="1" dirty="0" smtClean="0"/>
              <a:t>    3           DCL  P#                  CHAR(6) ;</a:t>
            </a:r>
          </a:p>
          <a:p>
            <a:pPr lvl="2" eaLnBrk="1" hangingPunct="1">
              <a:lnSpc>
                <a:spcPct val="70000"/>
              </a:lnSpc>
              <a:buClr>
                <a:schemeClr val="tx1"/>
              </a:buClr>
              <a:buFontTx/>
              <a:buNone/>
            </a:pPr>
            <a:r>
              <a:rPr lang="en-US" altLang="zh-TW" sz="1600" b="1" dirty="0" smtClean="0"/>
              <a:t>    4           DCL  WEIGHT       FIXED  DECIMAL(3) ;</a:t>
            </a:r>
          </a:p>
          <a:p>
            <a:pPr lvl="2" eaLnBrk="1" hangingPunct="1">
              <a:lnSpc>
                <a:spcPct val="70000"/>
              </a:lnSpc>
              <a:buClr>
                <a:schemeClr val="tx1"/>
              </a:buClr>
              <a:buFontTx/>
              <a:buNone/>
            </a:pPr>
            <a:r>
              <a:rPr lang="en-US" altLang="zh-TW" sz="1600" b="1" dirty="0" smtClean="0"/>
              <a:t>    5     EXEC  SQL  END  DECLARE  SECTION ;</a:t>
            </a:r>
          </a:p>
          <a:p>
            <a:pPr lvl="2" eaLnBrk="1" hangingPunct="1">
              <a:lnSpc>
                <a:spcPct val="70000"/>
              </a:lnSpc>
              <a:buClr>
                <a:schemeClr val="tx1"/>
              </a:buClr>
              <a:buFontTx/>
              <a:buNone/>
            </a:pPr>
            <a:r>
              <a:rPr lang="en-US" altLang="zh-TW" sz="1600" b="1" dirty="0" smtClean="0"/>
              <a:t>    6     P#  = ' P2 '  ;                                         /*  for example                         */</a:t>
            </a:r>
          </a:p>
          <a:p>
            <a:pPr lvl="2" eaLnBrk="1" hangingPunct="1">
              <a:lnSpc>
                <a:spcPct val="70000"/>
              </a:lnSpc>
              <a:buClr>
                <a:schemeClr val="tx1"/>
              </a:buClr>
              <a:buFontTx/>
              <a:buNone/>
            </a:pPr>
            <a:r>
              <a:rPr lang="en-US" altLang="zh-TW" sz="1600" b="1" dirty="0" smtClean="0"/>
              <a:t>    7     EXEC  SQL  SELECT  P.WEIGHT</a:t>
            </a:r>
          </a:p>
          <a:p>
            <a:pPr lvl="2" eaLnBrk="1" hangingPunct="1">
              <a:lnSpc>
                <a:spcPct val="70000"/>
              </a:lnSpc>
              <a:buClr>
                <a:schemeClr val="tx1"/>
              </a:buClr>
              <a:buFontTx/>
              <a:buNone/>
            </a:pPr>
            <a:r>
              <a:rPr lang="en-US" altLang="zh-TW" sz="1600" b="1" dirty="0" smtClean="0"/>
              <a:t>    8                          INTO       :WEIGHT</a:t>
            </a:r>
          </a:p>
          <a:p>
            <a:pPr lvl="2" eaLnBrk="1" hangingPunct="1">
              <a:lnSpc>
                <a:spcPct val="70000"/>
              </a:lnSpc>
              <a:buClr>
                <a:schemeClr val="tx1"/>
              </a:buClr>
              <a:buFontTx/>
              <a:buNone/>
            </a:pPr>
            <a:r>
              <a:rPr lang="en-US" altLang="zh-TW" sz="1600" b="1" dirty="0" smtClean="0"/>
              <a:t>    9                          FROM     P</a:t>
            </a:r>
          </a:p>
          <a:p>
            <a:pPr lvl="2" eaLnBrk="1" hangingPunct="1">
              <a:lnSpc>
                <a:spcPct val="70000"/>
              </a:lnSpc>
              <a:buClr>
                <a:schemeClr val="tx1"/>
              </a:buClr>
              <a:buFontTx/>
              <a:buNone/>
            </a:pPr>
            <a:r>
              <a:rPr lang="en-US" altLang="zh-TW" sz="1600" b="1" dirty="0" smtClean="0"/>
              <a:t>  10                          WHERE  P. P#  =  :P# ;</a:t>
            </a:r>
          </a:p>
          <a:p>
            <a:pPr lvl="2" eaLnBrk="1" hangingPunct="1">
              <a:lnSpc>
                <a:spcPct val="70000"/>
              </a:lnSpc>
              <a:buClr>
                <a:schemeClr val="tx1"/>
              </a:buClr>
              <a:buFontTx/>
              <a:buNone/>
            </a:pPr>
            <a:r>
              <a:rPr lang="en-US" altLang="zh-TW" sz="1600" b="1" dirty="0" smtClean="0"/>
              <a:t>  11     IF  SQLSTATE  = ' 00000 ' </a:t>
            </a:r>
          </a:p>
          <a:p>
            <a:pPr lvl="2" eaLnBrk="1" hangingPunct="1">
              <a:lnSpc>
                <a:spcPct val="70000"/>
              </a:lnSpc>
              <a:buClr>
                <a:schemeClr val="tx1"/>
              </a:buClr>
              <a:buFontTx/>
              <a:buNone/>
            </a:pPr>
            <a:r>
              <a:rPr lang="en-US" altLang="zh-TW" sz="1600" b="1" dirty="0" smtClean="0"/>
              <a:t>  12     THEN  ….  ;                                        /*  WEIGHT = retrieved value  */</a:t>
            </a:r>
          </a:p>
          <a:p>
            <a:pPr lvl="2" eaLnBrk="1" hangingPunct="1">
              <a:lnSpc>
                <a:spcPct val="70000"/>
              </a:lnSpc>
              <a:buClr>
                <a:schemeClr val="tx1"/>
              </a:buClr>
              <a:buFontTx/>
              <a:buNone/>
            </a:pPr>
            <a:r>
              <a:rPr lang="en-US" altLang="zh-TW" sz="1600" b="1" dirty="0" smtClean="0"/>
              <a:t>  13     ELSE  ….  ;                                         /*  some exception occurred      */</a:t>
            </a:r>
          </a:p>
          <a:p>
            <a:pPr lvl="2" eaLnBrk="1" hangingPunct="1">
              <a:lnSpc>
                <a:spcPct val="70000"/>
              </a:lnSpc>
              <a:spcBef>
                <a:spcPct val="0"/>
              </a:spcBef>
              <a:buClr>
                <a:schemeClr val="tx1"/>
              </a:buClr>
              <a:buFontTx/>
              <a:buNone/>
            </a:pPr>
            <a:endParaRPr lang="en-US" altLang="zh-TW" sz="1600" b="1" dirty="0" smtClean="0"/>
          </a:p>
          <a:p>
            <a:pPr lvl="2" eaLnBrk="1" hangingPunct="1">
              <a:lnSpc>
                <a:spcPct val="90000"/>
              </a:lnSpc>
              <a:buClr>
                <a:schemeClr val="tx1"/>
              </a:buClr>
              <a:buFontTx/>
              <a:buNone/>
            </a:pPr>
            <a:r>
              <a:rPr lang="en-US" altLang="zh-TW" sz="1600" dirty="0" smtClean="0"/>
              <a:t>         </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1332656" y="4365104"/>
            <a:ext cx="10585176" cy="2345432"/>
          </a:xfrm>
        </p:spPr>
        <p:txBody>
          <a:bodyPr/>
          <a:lstStyle/>
          <a:p>
            <a:pPr lvl="3" eaLnBrk="1" hangingPunct="1">
              <a:lnSpc>
                <a:spcPct val="90000"/>
              </a:lnSpc>
              <a:buFontTx/>
              <a:buNone/>
            </a:pPr>
            <a:r>
              <a:rPr lang="en-US" altLang="zh-TW" dirty="0" smtClean="0"/>
              <a:t>1. Embedded SQL statements are prefix by EXEC SQL.</a:t>
            </a:r>
          </a:p>
          <a:p>
            <a:pPr lvl="3" eaLnBrk="1" hangingPunct="1">
              <a:lnSpc>
                <a:spcPct val="90000"/>
              </a:lnSpc>
              <a:buFontTx/>
              <a:buNone/>
            </a:pPr>
            <a:r>
              <a:rPr lang="en-US" altLang="zh-TW" dirty="0" smtClean="0"/>
              <a:t>2. Executable statements can appear wherever. 	  </a:t>
            </a:r>
          </a:p>
          <a:p>
            <a:pPr lvl="3" eaLnBrk="1" hangingPunct="1">
              <a:lnSpc>
                <a:spcPct val="90000"/>
              </a:lnSpc>
              <a:buFontTx/>
              <a:buNone/>
            </a:pPr>
            <a:r>
              <a:rPr lang="en-US" altLang="zh-TW" dirty="0" smtClean="0"/>
              <a:t>	(non-executable statements: e.g. DECLARE  TABLE, 	DECLARE CURSOR).</a:t>
            </a:r>
          </a:p>
          <a:p>
            <a:pPr lvl="3" eaLnBrk="1" hangingPunct="1">
              <a:lnSpc>
                <a:spcPct val="90000"/>
              </a:lnSpc>
              <a:buFontTx/>
              <a:buNone/>
            </a:pPr>
            <a:r>
              <a:rPr lang="en-US" altLang="zh-TW" dirty="0" smtClean="0"/>
              <a:t>3. SQL statements can reference </a:t>
            </a:r>
            <a:r>
              <a:rPr lang="en-US" altLang="zh-TW" u="sng" dirty="0" smtClean="0"/>
              <a:t>host variable</a:t>
            </a:r>
            <a:r>
              <a:rPr lang="en-US" altLang="zh-TW" dirty="0" smtClean="0"/>
              <a:t>.  </a:t>
            </a:r>
            <a:r>
              <a:rPr lang="en-US" altLang="zh-TW" sz="1800" dirty="0" smtClean="0"/>
              <a:t>(PL/I </a:t>
            </a:r>
            <a:r>
              <a:rPr lang="en-US" altLang="zh-TW" sz="1800" dirty="0" smtClean="0">
                <a:ea typeface="標楷體" pitchFamily="65" charset="-120"/>
              </a:rPr>
              <a:t>var., </a:t>
            </a:r>
            <a:r>
              <a:rPr lang="en-US" altLang="zh-TW" sz="1800" dirty="0" smtClean="0"/>
              <a:t>:City)</a:t>
            </a:r>
          </a:p>
          <a:p>
            <a:pPr lvl="3" eaLnBrk="1" hangingPunct="1">
              <a:lnSpc>
                <a:spcPct val="90000"/>
              </a:lnSpc>
              <a:buFontTx/>
              <a:buNone/>
            </a:pPr>
            <a:r>
              <a:rPr lang="en-US" altLang="zh-TW" dirty="0" smtClean="0"/>
              <a:t>4. Any table used should be declared by DECLARE TABLE, it is used by pre-compiler. </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437563"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696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1116632" y="1944960"/>
            <a:ext cx="11521280" cy="4724400"/>
          </a:xfrm>
        </p:spPr>
        <p:txBody>
          <a:bodyPr/>
          <a:lstStyle/>
          <a:p>
            <a:pPr lvl="3" eaLnBrk="1" hangingPunct="1">
              <a:lnSpc>
                <a:spcPct val="90000"/>
              </a:lnSpc>
              <a:buFontTx/>
              <a:buNone/>
            </a:pPr>
            <a:endParaRPr lang="en-US" altLang="zh-TW" dirty="0" smtClean="0"/>
          </a:p>
          <a:p>
            <a:pPr lvl="3" eaLnBrk="1" hangingPunct="1">
              <a:lnSpc>
                <a:spcPct val="90000"/>
              </a:lnSpc>
              <a:buFontTx/>
              <a:buNone/>
            </a:pPr>
            <a:endParaRPr lang="en-US" altLang="zh-TW" dirty="0"/>
          </a:p>
          <a:p>
            <a:pPr lvl="3" eaLnBrk="1" hangingPunct="1">
              <a:lnSpc>
                <a:spcPct val="90000"/>
              </a:lnSpc>
              <a:buFontTx/>
              <a:buNone/>
            </a:pPr>
            <a:endParaRPr lang="en-US" altLang="zh-TW" dirty="0" smtClean="0"/>
          </a:p>
          <a:p>
            <a:pPr lvl="3" eaLnBrk="1" hangingPunct="1">
              <a:lnSpc>
                <a:spcPct val="90000"/>
              </a:lnSpc>
              <a:buFontTx/>
              <a:buNone/>
            </a:pPr>
            <a:endParaRPr lang="en-US" altLang="zh-TW" dirty="0"/>
          </a:p>
          <a:p>
            <a:pPr lvl="3" eaLnBrk="1" hangingPunct="1">
              <a:lnSpc>
                <a:spcPct val="90000"/>
              </a:lnSpc>
              <a:buFontTx/>
              <a:buNone/>
            </a:pPr>
            <a:endParaRPr lang="en-US" altLang="zh-TW" dirty="0" smtClean="0"/>
          </a:p>
          <a:p>
            <a:pPr lvl="3" eaLnBrk="1" hangingPunct="1">
              <a:lnSpc>
                <a:spcPct val="90000"/>
              </a:lnSpc>
              <a:buFontTx/>
              <a:buNone/>
            </a:pPr>
            <a:endParaRPr lang="en-US" altLang="zh-TW" dirty="0" smtClean="0"/>
          </a:p>
          <a:p>
            <a:pPr lvl="3" eaLnBrk="1" hangingPunct="1">
              <a:lnSpc>
                <a:spcPct val="90000"/>
              </a:lnSpc>
              <a:buFontTx/>
              <a:buNone/>
            </a:pPr>
            <a:endParaRPr lang="en-US" altLang="zh-TW" sz="1400" dirty="0"/>
          </a:p>
          <a:p>
            <a:pPr lvl="3" eaLnBrk="1" hangingPunct="1">
              <a:lnSpc>
                <a:spcPct val="90000"/>
              </a:lnSpc>
              <a:buFontTx/>
              <a:buNone/>
            </a:pPr>
            <a:r>
              <a:rPr lang="en-US" altLang="zh-TW" dirty="0" smtClean="0"/>
              <a:t>5. </a:t>
            </a:r>
            <a:r>
              <a:rPr lang="en-US" altLang="zh-TW" b="1" dirty="0" smtClean="0"/>
              <a:t>SQLSTATE/SQLCODE</a:t>
            </a:r>
            <a:r>
              <a:rPr lang="en-US" altLang="zh-TW" dirty="0" smtClean="0"/>
              <a:t>: </a:t>
            </a:r>
            <a:r>
              <a:rPr lang="en-US" altLang="zh-TW" u="sng" dirty="0" smtClean="0"/>
              <a:t>feedback information</a:t>
            </a:r>
            <a:r>
              <a:rPr lang="en-US" altLang="zh-TW" dirty="0" smtClean="0"/>
              <a:t> of SQL,       </a:t>
            </a:r>
            <a:br>
              <a:rPr lang="en-US" altLang="zh-TW" dirty="0" smtClean="0"/>
            </a:br>
            <a:r>
              <a:rPr lang="en-US" altLang="zh-TW" dirty="0" smtClean="0"/>
              <a:t>   stored in </a:t>
            </a:r>
            <a:r>
              <a:rPr lang="en-US" altLang="zh-TW" b="1" dirty="0" smtClean="0"/>
              <a:t>SQLCA</a:t>
            </a:r>
            <a:r>
              <a:rPr lang="en-US" altLang="zh-TW" dirty="0" smtClean="0"/>
              <a:t> (</a:t>
            </a:r>
            <a:r>
              <a:rPr lang="en-US" altLang="zh-TW" b="1" dirty="0" smtClean="0"/>
              <a:t>SQL C</a:t>
            </a:r>
            <a:r>
              <a:rPr lang="en-US" altLang="zh-TW" dirty="0" smtClean="0"/>
              <a:t>ommunication </a:t>
            </a:r>
            <a:r>
              <a:rPr lang="en-US" altLang="zh-TW" b="1" dirty="0" smtClean="0"/>
              <a:t>A</a:t>
            </a:r>
            <a:r>
              <a:rPr lang="en-US" altLang="zh-TW" dirty="0" smtClean="0"/>
              <a:t>rea).</a:t>
            </a:r>
          </a:p>
          <a:p>
            <a:pPr lvl="4" eaLnBrk="1" hangingPunct="1">
              <a:lnSpc>
                <a:spcPct val="50000"/>
              </a:lnSpc>
              <a:buFontTx/>
              <a:buNone/>
            </a:pPr>
            <a:r>
              <a:rPr lang="en-US" altLang="zh-TW" dirty="0" smtClean="0"/>
              <a:t>            </a:t>
            </a:r>
            <a:r>
              <a:rPr lang="en-US" altLang="zh-TW" sz="1800" b="1" dirty="0" smtClean="0"/>
              <a:t>SQLSTATE    = 0       success</a:t>
            </a:r>
          </a:p>
          <a:p>
            <a:pPr lvl="4" eaLnBrk="1" hangingPunct="1">
              <a:lnSpc>
                <a:spcPct val="50000"/>
              </a:lnSpc>
              <a:buFontTx/>
              <a:buNone/>
            </a:pPr>
            <a:r>
              <a:rPr lang="en-US" altLang="zh-TW" sz="1800" b="1" dirty="0" smtClean="0"/>
              <a:t> 	                                  &gt; 0       warning</a:t>
            </a:r>
          </a:p>
          <a:p>
            <a:pPr lvl="4" eaLnBrk="1" hangingPunct="1">
              <a:lnSpc>
                <a:spcPct val="50000"/>
              </a:lnSpc>
              <a:buFontTx/>
              <a:buNone/>
            </a:pPr>
            <a:r>
              <a:rPr lang="en-US" altLang="zh-TW" sz="1800" b="1" dirty="0" smtClean="0"/>
              <a:t> 	                                  &lt; 0       error</a:t>
            </a:r>
          </a:p>
          <a:p>
            <a:pPr lvl="3" eaLnBrk="1" hangingPunct="1">
              <a:lnSpc>
                <a:spcPct val="90000"/>
              </a:lnSpc>
              <a:buFontTx/>
              <a:buNone/>
            </a:pPr>
            <a:endParaRPr lang="en-US" altLang="zh-TW" sz="200" dirty="0" smtClean="0"/>
          </a:p>
          <a:p>
            <a:pPr lvl="3" eaLnBrk="1" hangingPunct="1">
              <a:lnSpc>
                <a:spcPct val="90000"/>
              </a:lnSpc>
              <a:buFontTx/>
              <a:buNone/>
            </a:pPr>
            <a:r>
              <a:rPr lang="en-US" altLang="zh-TW" dirty="0" smtClean="0"/>
              <a:t>6. Host variables must have compatible data type with SQL field.</a:t>
            </a:r>
          </a:p>
          <a:p>
            <a:pPr lvl="3" eaLnBrk="1" hangingPunct="1">
              <a:lnSpc>
                <a:spcPct val="90000"/>
              </a:lnSpc>
              <a:buFontTx/>
              <a:buNone/>
            </a:pPr>
            <a:r>
              <a:rPr lang="en-US" altLang="zh-TW" dirty="0" smtClean="0"/>
              <a:t>7. Host variables can have same name as database fields.</a:t>
            </a:r>
          </a:p>
          <a:p>
            <a:pPr eaLnBrk="1" hangingPunct="1">
              <a:lnSpc>
                <a:spcPct val="90000"/>
              </a:lnSpc>
            </a:pPr>
            <a:endParaRPr lang="en-US" altLang="zh-TW" dirty="0" smtClean="0"/>
          </a:p>
        </p:txBody>
      </p:sp>
      <p:grpSp>
        <p:nvGrpSpPr>
          <p:cNvPr id="4" name="群組 3"/>
          <p:cNvGrpSpPr/>
          <p:nvPr/>
        </p:nvGrpSpPr>
        <p:grpSpPr>
          <a:xfrm>
            <a:off x="7076256" y="5454551"/>
            <a:ext cx="1600200" cy="566737"/>
            <a:chOff x="2108200" y="5589588"/>
            <a:chExt cx="1600200" cy="566737"/>
          </a:xfrm>
        </p:grpSpPr>
        <p:sp>
          <p:nvSpPr>
            <p:cNvPr id="45076" name="Rectangle 5"/>
            <p:cNvSpPr>
              <a:spLocks noChangeArrowheads="1"/>
            </p:cNvSpPr>
            <p:nvPr/>
          </p:nvSpPr>
          <p:spPr bwMode="auto">
            <a:xfrm>
              <a:off x="2108200" y="5589588"/>
              <a:ext cx="152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dirty="0">
                  <a:latin typeface="Times New Roman" pitchFamily="18" charset="0"/>
                  <a:ea typeface="新細明體" pitchFamily="18" charset="-120"/>
                </a:rPr>
                <a:t>e.g. </a:t>
              </a:r>
              <a:r>
                <a:rPr lang="en-US" altLang="zh-TW" b="1" dirty="0">
                  <a:latin typeface="Times New Roman" pitchFamily="18" charset="0"/>
                  <a:ea typeface="新細明體" pitchFamily="18" charset="-120"/>
                </a:rPr>
                <a:t>City</a:t>
              </a:r>
              <a:r>
                <a:rPr lang="en-US" altLang="zh-TW" dirty="0">
                  <a:latin typeface="Times New Roman" pitchFamily="18" charset="0"/>
                  <a:ea typeface="新細明體" pitchFamily="18" charset="-120"/>
                </a:rPr>
                <a:t>, </a:t>
              </a:r>
              <a:r>
                <a:rPr lang="en-US" altLang="zh-TW" b="1" dirty="0">
                  <a:latin typeface="Times New Roman" pitchFamily="18" charset="0"/>
                  <a:ea typeface="新細明體" pitchFamily="18" charset="-120"/>
                </a:rPr>
                <a:t>:City</a:t>
              </a:r>
            </a:p>
          </p:txBody>
        </p:sp>
        <p:sp>
          <p:nvSpPr>
            <p:cNvPr id="45077" name="Text Box 6"/>
            <p:cNvSpPr txBox="1">
              <a:spLocks noChangeArrowheads="1"/>
            </p:cNvSpPr>
            <p:nvPr/>
          </p:nvSpPr>
          <p:spPr bwMode="auto">
            <a:xfrm>
              <a:off x="2413000" y="5894388"/>
              <a:ext cx="1295400"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lnSpc>
                  <a:spcPct val="80000"/>
                </a:lnSpc>
                <a:spcBef>
                  <a:spcPct val="50000"/>
                </a:spcBef>
              </a:pPr>
              <a:r>
                <a:rPr lang="en-US" altLang="zh-TW" sz="1400" dirty="0">
                  <a:latin typeface="Times New Roman" pitchFamily="18" charset="0"/>
                  <a:ea typeface="新細明體" pitchFamily="18" charset="-120"/>
                </a:rPr>
                <a:t>(SQL)  (PL/I)</a:t>
              </a:r>
            </a:p>
          </p:txBody>
        </p:sp>
      </p:grpSp>
      <p:grpSp>
        <p:nvGrpSpPr>
          <p:cNvPr id="3" name="群組 2"/>
          <p:cNvGrpSpPr/>
          <p:nvPr/>
        </p:nvGrpSpPr>
        <p:grpSpPr>
          <a:xfrm>
            <a:off x="5940152" y="4490566"/>
            <a:ext cx="1600200" cy="882650"/>
            <a:chOff x="6372225" y="4221163"/>
            <a:chExt cx="1600200" cy="882650"/>
          </a:xfrm>
        </p:grpSpPr>
        <p:sp>
          <p:nvSpPr>
            <p:cNvPr id="45062" name="Rectangle 8"/>
            <p:cNvSpPr>
              <a:spLocks noChangeArrowheads="1"/>
            </p:cNvSpPr>
            <p:nvPr/>
          </p:nvSpPr>
          <p:spPr bwMode="auto">
            <a:xfrm>
              <a:off x="6448425" y="4449763"/>
              <a:ext cx="1516063" cy="258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3" name="Line 9"/>
            <p:cNvSpPr>
              <a:spLocks noChangeShapeType="1"/>
            </p:cNvSpPr>
            <p:nvPr/>
          </p:nvSpPr>
          <p:spPr bwMode="auto">
            <a:xfrm>
              <a:off x="6905625" y="4449763"/>
              <a:ext cx="0" cy="258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4" name="Line 10"/>
            <p:cNvSpPr>
              <a:spLocks noChangeShapeType="1"/>
            </p:cNvSpPr>
            <p:nvPr/>
          </p:nvSpPr>
          <p:spPr bwMode="auto">
            <a:xfrm>
              <a:off x="7362825" y="4449763"/>
              <a:ext cx="0" cy="258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5" name="Line 11"/>
            <p:cNvSpPr>
              <a:spLocks noChangeShapeType="1"/>
            </p:cNvSpPr>
            <p:nvPr/>
          </p:nvSpPr>
          <p:spPr bwMode="auto">
            <a:xfrm flipH="1">
              <a:off x="6896100" y="4459288"/>
              <a:ext cx="100013" cy="1000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6" name="Line 12"/>
            <p:cNvSpPr>
              <a:spLocks noChangeShapeType="1"/>
            </p:cNvSpPr>
            <p:nvPr/>
          </p:nvSpPr>
          <p:spPr bwMode="auto">
            <a:xfrm flipH="1">
              <a:off x="6905625" y="4449763"/>
              <a:ext cx="198438" cy="201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7" name="Line 13"/>
            <p:cNvSpPr>
              <a:spLocks noChangeShapeType="1"/>
            </p:cNvSpPr>
            <p:nvPr/>
          </p:nvSpPr>
          <p:spPr bwMode="auto">
            <a:xfrm flipH="1">
              <a:off x="6934200" y="4449763"/>
              <a:ext cx="260350" cy="25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8" name="Line 14"/>
            <p:cNvSpPr>
              <a:spLocks noChangeShapeType="1"/>
            </p:cNvSpPr>
            <p:nvPr/>
          </p:nvSpPr>
          <p:spPr bwMode="auto">
            <a:xfrm flipH="1">
              <a:off x="7019925" y="4449763"/>
              <a:ext cx="265113" cy="263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69" name="Line 15"/>
            <p:cNvSpPr>
              <a:spLocks noChangeShapeType="1"/>
            </p:cNvSpPr>
            <p:nvPr/>
          </p:nvSpPr>
          <p:spPr bwMode="auto">
            <a:xfrm flipH="1">
              <a:off x="7229475" y="4583113"/>
              <a:ext cx="133350" cy="1349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70" name="Line 16"/>
            <p:cNvSpPr>
              <a:spLocks noChangeShapeType="1"/>
            </p:cNvSpPr>
            <p:nvPr/>
          </p:nvSpPr>
          <p:spPr bwMode="auto">
            <a:xfrm flipH="1">
              <a:off x="7124700" y="4487863"/>
              <a:ext cx="231775" cy="230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071" name="Rectangle 17"/>
            <p:cNvSpPr>
              <a:spLocks noChangeArrowheads="1"/>
            </p:cNvSpPr>
            <p:nvPr/>
          </p:nvSpPr>
          <p:spPr bwMode="auto">
            <a:xfrm>
              <a:off x="6372225" y="4221163"/>
              <a:ext cx="7048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b="1">
                  <a:latin typeface="Times New Roman" pitchFamily="18" charset="0"/>
                  <a:ea typeface="新細明體" pitchFamily="18" charset="-120"/>
                </a:rPr>
                <a:t>SQLCA</a:t>
              </a:r>
              <a:endParaRPr lang="en-US" altLang="zh-TW" sz="1400" b="1">
                <a:latin typeface="Times New Roman" pitchFamily="18" charset="0"/>
                <a:ea typeface="新細明體" pitchFamily="18" charset="-120"/>
              </a:endParaRPr>
            </a:p>
          </p:txBody>
        </p:sp>
        <p:sp>
          <p:nvSpPr>
            <p:cNvPr id="45072" name="Rectangle 18"/>
            <p:cNvSpPr>
              <a:spLocks noChangeArrowheads="1"/>
            </p:cNvSpPr>
            <p:nvPr/>
          </p:nvSpPr>
          <p:spPr bwMode="auto">
            <a:xfrm>
              <a:off x="6600825" y="4678363"/>
              <a:ext cx="13716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100" b="1">
                  <a:latin typeface="Times New Roman" pitchFamily="18" charset="0"/>
                  <a:ea typeface="新細明體" pitchFamily="18" charset="-120"/>
                </a:rPr>
                <a:t>SQLSTATE</a:t>
              </a:r>
            </a:p>
            <a:p>
              <a:pPr algn="l" eaLnBrk="0" hangingPunct="0"/>
              <a:r>
                <a:rPr lang="en-US" altLang="zh-TW" sz="1100">
                  <a:latin typeface="Times New Roman" pitchFamily="18" charset="0"/>
                  <a:ea typeface="新細明體" pitchFamily="18" charset="-120"/>
                </a:rPr>
                <a:t>or</a:t>
              </a:r>
              <a:r>
                <a:rPr lang="en-US" altLang="zh-TW" sz="1100" b="1">
                  <a:latin typeface="Times New Roman" pitchFamily="18" charset="0"/>
                  <a:ea typeface="新細明體" pitchFamily="18" charset="-120"/>
                </a:rPr>
                <a:t> SQLCODE</a:t>
              </a:r>
            </a:p>
          </p:txBody>
        </p:sp>
        <p:sp>
          <p:nvSpPr>
            <p:cNvPr id="45073" name="Line 19"/>
            <p:cNvSpPr>
              <a:spLocks noChangeShapeType="1"/>
            </p:cNvSpPr>
            <p:nvPr/>
          </p:nvSpPr>
          <p:spPr bwMode="auto">
            <a:xfrm>
              <a:off x="6677025" y="444976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5074" name="Line 20"/>
            <p:cNvSpPr>
              <a:spLocks noChangeShapeType="1"/>
            </p:cNvSpPr>
            <p:nvPr/>
          </p:nvSpPr>
          <p:spPr bwMode="auto">
            <a:xfrm>
              <a:off x="7591425" y="444976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5075" name="Line 21"/>
            <p:cNvSpPr>
              <a:spLocks noChangeShapeType="1"/>
            </p:cNvSpPr>
            <p:nvPr/>
          </p:nvSpPr>
          <p:spPr bwMode="auto">
            <a:xfrm>
              <a:off x="7820025" y="444976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692696"/>
            <a:ext cx="832403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83828" y="404664"/>
            <a:ext cx="7543800" cy="838200"/>
          </a:xfrm>
        </p:spPr>
        <p:txBody>
          <a:bodyPr/>
          <a:lstStyle/>
          <a:p>
            <a:pPr eaLnBrk="1" hangingPunct="1"/>
            <a:r>
              <a:rPr lang="en-US" altLang="zh-TW" dirty="0" smtClean="0"/>
              <a:t>2.5.1 Operations</a:t>
            </a:r>
            <a:endParaRPr lang="en-US" altLang="zh-TW" sz="2800" dirty="0" smtClean="0"/>
          </a:p>
        </p:txBody>
      </p:sp>
      <p:sp>
        <p:nvSpPr>
          <p:cNvPr id="46083" name="Rectangle 3"/>
          <p:cNvSpPr>
            <a:spLocks noGrp="1" noChangeArrowheads="1"/>
          </p:cNvSpPr>
          <p:nvPr>
            <p:ph type="body" idx="1"/>
          </p:nvPr>
        </p:nvSpPr>
        <p:spPr/>
        <p:txBody>
          <a:bodyPr/>
          <a:lstStyle/>
          <a:p>
            <a:pPr lvl="1" eaLnBrk="1" hangingPunct="1">
              <a:lnSpc>
                <a:spcPct val="90000"/>
              </a:lnSpc>
            </a:pPr>
            <a:r>
              <a:rPr lang="en-US" altLang="zh-TW" sz="2800" b="1" dirty="0" smtClean="0"/>
              <a:t>Singleton SELECT:</a:t>
            </a:r>
          </a:p>
          <a:p>
            <a:pPr lvl="2" eaLnBrk="1" hangingPunct="1">
              <a:lnSpc>
                <a:spcPct val="120000"/>
              </a:lnSpc>
              <a:buFontTx/>
              <a:buNone/>
            </a:pPr>
            <a:r>
              <a:rPr lang="en-US" altLang="zh-TW" sz="1800" dirty="0" smtClean="0"/>
              <a:t>    EXEC SQL SELECT STATUS 				 INTO      :RANK </a:t>
            </a:r>
          </a:p>
          <a:p>
            <a:pPr lvl="2" eaLnBrk="1" hangingPunct="1">
              <a:lnSpc>
                <a:spcPct val="90000"/>
              </a:lnSpc>
              <a:buFontTx/>
              <a:buNone/>
            </a:pPr>
            <a:r>
              <a:rPr lang="en-US" altLang="zh-TW" sz="1800" dirty="0" smtClean="0"/>
              <a:t>    FROM      S</a:t>
            </a:r>
          </a:p>
          <a:p>
            <a:pPr lvl="2" eaLnBrk="1" hangingPunct="1">
              <a:lnSpc>
                <a:spcPct val="90000"/>
              </a:lnSpc>
              <a:buFontTx/>
              <a:buNone/>
            </a:pPr>
            <a:r>
              <a:rPr lang="en-US" altLang="zh-TW" sz="1800" dirty="0" smtClean="0"/>
              <a:t>    WHERE   S#=: GIVENS#;</a:t>
            </a:r>
          </a:p>
          <a:p>
            <a:pPr lvl="2" eaLnBrk="1" hangingPunct="1">
              <a:lnSpc>
                <a:spcPct val="90000"/>
              </a:lnSpc>
              <a:buFontTx/>
              <a:buNone/>
            </a:pPr>
            <a:endParaRPr lang="en-US" altLang="zh-TW" sz="1800" dirty="0" smtClean="0"/>
          </a:p>
          <a:p>
            <a:pPr lvl="2" eaLnBrk="1" hangingPunct="1">
              <a:lnSpc>
                <a:spcPct val="90000"/>
              </a:lnSpc>
            </a:pPr>
            <a:r>
              <a:rPr lang="en-US" altLang="zh-TW" sz="1800" dirty="0" smtClean="0"/>
              <a:t>If only one record is satisfied: SQLCODE  =  0</a:t>
            </a:r>
          </a:p>
          <a:p>
            <a:pPr lvl="2" eaLnBrk="1" hangingPunct="1">
              <a:lnSpc>
                <a:spcPct val="90000"/>
              </a:lnSpc>
            </a:pPr>
            <a:r>
              <a:rPr lang="en-US" altLang="zh-TW" sz="1800" dirty="0" smtClean="0"/>
              <a:t>If no record is satisfied: SQLCODE  &gt;  0</a:t>
            </a:r>
          </a:p>
          <a:p>
            <a:pPr lvl="2" eaLnBrk="1" hangingPunct="1">
              <a:lnSpc>
                <a:spcPct val="90000"/>
              </a:lnSpc>
            </a:pPr>
            <a:r>
              <a:rPr lang="en-US" altLang="zh-TW" sz="1800" dirty="0" smtClean="0"/>
              <a:t>If more than one record are satisfied: SQLCODE  &lt; 0</a:t>
            </a:r>
          </a:p>
          <a:p>
            <a:pPr eaLnBrk="1" hangingPunct="1">
              <a:lnSpc>
                <a:spcPct val="90000"/>
              </a:lnSpc>
            </a:pPr>
            <a:endParaRPr lang="en-US" altLang="zh-TW" sz="20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5" name="Group 30"/>
          <p:cNvGrpSpPr>
            <a:grpSpLocks/>
          </p:cNvGrpSpPr>
          <p:nvPr/>
        </p:nvGrpSpPr>
        <p:grpSpPr bwMode="auto">
          <a:xfrm>
            <a:off x="5724128" y="1628800"/>
            <a:ext cx="2633663" cy="1431925"/>
            <a:chOff x="615" y="1851"/>
            <a:chExt cx="1659" cy="902"/>
          </a:xfrm>
        </p:grpSpPr>
        <p:grpSp>
          <p:nvGrpSpPr>
            <p:cNvPr id="6" name="Group 31"/>
            <p:cNvGrpSpPr>
              <a:grpSpLocks/>
            </p:cNvGrpSpPr>
            <p:nvPr/>
          </p:nvGrpSpPr>
          <p:grpSpPr bwMode="auto">
            <a:xfrm>
              <a:off x="791" y="1879"/>
              <a:ext cx="1483" cy="874"/>
              <a:chOff x="791" y="1879"/>
              <a:chExt cx="1483" cy="874"/>
            </a:xfrm>
          </p:grpSpPr>
          <p:sp>
            <p:nvSpPr>
              <p:cNvPr id="8"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9"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TW" smtClean="0"/>
              <a:t>Operation: </a:t>
            </a:r>
            <a:r>
              <a:rPr lang="en-US" altLang="zh-TW" sz="2800" smtClean="0"/>
              <a:t>Multiple SELECT</a:t>
            </a:r>
          </a:p>
        </p:txBody>
      </p:sp>
      <p:sp>
        <p:nvSpPr>
          <p:cNvPr id="47107" name="Rectangle 3"/>
          <p:cNvSpPr>
            <a:spLocks noGrp="1" noChangeArrowheads="1"/>
          </p:cNvSpPr>
          <p:nvPr>
            <p:ph type="body" idx="1"/>
          </p:nvPr>
        </p:nvSpPr>
        <p:spPr>
          <a:xfrm>
            <a:off x="441326" y="2774671"/>
            <a:ext cx="8382000" cy="3392055"/>
          </a:xfrm>
        </p:spPr>
        <p:txBody>
          <a:bodyPr/>
          <a:lstStyle/>
          <a:p>
            <a:pPr lvl="1" eaLnBrk="1" hangingPunct="1"/>
            <a:r>
              <a:rPr lang="en-US" altLang="zh-TW" sz="2800" b="1" dirty="0" smtClean="0"/>
              <a:t>Multiple SELECT:</a:t>
            </a:r>
          </a:p>
          <a:p>
            <a:pPr lvl="2" eaLnBrk="1" hangingPunct="1"/>
            <a:r>
              <a:rPr lang="en-US" altLang="zh-TW" dirty="0" smtClean="0"/>
              <a:t>How to handle the cases that more than one record are satisfied?  </a:t>
            </a:r>
            <a:endParaRPr lang="en-US" altLang="zh-TW" sz="2000" dirty="0" smtClean="0"/>
          </a:p>
          <a:p>
            <a:pPr lvl="2" eaLnBrk="1" hangingPunct="1">
              <a:lnSpc>
                <a:spcPct val="30000"/>
              </a:lnSpc>
              <a:buFontTx/>
              <a:buNone/>
            </a:pPr>
            <a:endParaRPr lang="en-US" altLang="zh-TW" b="1" i="1" dirty="0" smtClean="0"/>
          </a:p>
          <a:p>
            <a:pPr lvl="2" eaLnBrk="1" hangingPunct="1">
              <a:buFontTx/>
              <a:buNone/>
            </a:pPr>
            <a:r>
              <a:rPr lang="en-US" altLang="zh-TW" b="1" i="1" dirty="0" smtClean="0"/>
              <a:t> Cursor</a:t>
            </a:r>
            <a:endParaRPr lang="en-US" altLang="zh-TW" dirty="0" smtClean="0"/>
          </a:p>
          <a:p>
            <a:pPr eaLnBrk="1" hangingPunct="1"/>
            <a:endParaRPr lang="en-US" altLang="zh-TW" dirty="0" smtClean="0"/>
          </a:p>
          <a:p>
            <a:pPr eaLnBrk="1" hangingPunct="1"/>
            <a:endParaRPr lang="en-US" altLang="zh-TW" dirty="0" smtClean="0"/>
          </a:p>
        </p:txBody>
      </p:sp>
      <p:grpSp>
        <p:nvGrpSpPr>
          <p:cNvPr id="47108" name="Group 4"/>
          <p:cNvGrpSpPr>
            <a:grpSpLocks/>
          </p:cNvGrpSpPr>
          <p:nvPr/>
        </p:nvGrpSpPr>
        <p:grpSpPr bwMode="auto">
          <a:xfrm>
            <a:off x="2325687" y="4581128"/>
            <a:ext cx="4146550" cy="393700"/>
            <a:chOff x="1104" y="4896"/>
            <a:chExt cx="2612" cy="248"/>
          </a:xfrm>
        </p:grpSpPr>
        <p:sp>
          <p:nvSpPr>
            <p:cNvPr id="47109" name="Rectangle 5"/>
            <p:cNvSpPr>
              <a:spLocks noChangeArrowheads="1"/>
            </p:cNvSpPr>
            <p:nvPr/>
          </p:nvSpPr>
          <p:spPr bwMode="auto">
            <a:xfrm>
              <a:off x="2075" y="4963"/>
              <a:ext cx="433"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0" name="Rectangle 6"/>
            <p:cNvSpPr>
              <a:spLocks noChangeArrowheads="1"/>
            </p:cNvSpPr>
            <p:nvPr/>
          </p:nvSpPr>
          <p:spPr bwMode="auto">
            <a:xfrm>
              <a:off x="1451" y="4951"/>
              <a:ext cx="433"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1" name="Rectangle 7"/>
            <p:cNvSpPr>
              <a:spLocks noChangeArrowheads="1"/>
            </p:cNvSpPr>
            <p:nvPr/>
          </p:nvSpPr>
          <p:spPr bwMode="auto">
            <a:xfrm>
              <a:off x="2693" y="4951"/>
              <a:ext cx="433"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2" name="Rectangle 8"/>
            <p:cNvSpPr>
              <a:spLocks noChangeArrowheads="1"/>
            </p:cNvSpPr>
            <p:nvPr/>
          </p:nvSpPr>
          <p:spPr bwMode="auto">
            <a:xfrm>
              <a:off x="3278" y="4951"/>
              <a:ext cx="433"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3" name="Line 9"/>
            <p:cNvSpPr>
              <a:spLocks noChangeShapeType="1"/>
            </p:cNvSpPr>
            <p:nvPr/>
          </p:nvSpPr>
          <p:spPr bwMode="auto">
            <a:xfrm>
              <a:off x="1765" y="4954"/>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4" name="Line 10"/>
            <p:cNvSpPr>
              <a:spLocks noChangeShapeType="1"/>
            </p:cNvSpPr>
            <p:nvPr/>
          </p:nvSpPr>
          <p:spPr bwMode="auto">
            <a:xfrm>
              <a:off x="2386" y="4963"/>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5" name="Line 11"/>
            <p:cNvSpPr>
              <a:spLocks noChangeShapeType="1"/>
            </p:cNvSpPr>
            <p:nvPr/>
          </p:nvSpPr>
          <p:spPr bwMode="auto">
            <a:xfrm>
              <a:off x="3007" y="4954"/>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6" name="Line 12"/>
            <p:cNvSpPr>
              <a:spLocks noChangeShapeType="1"/>
            </p:cNvSpPr>
            <p:nvPr/>
          </p:nvSpPr>
          <p:spPr bwMode="auto">
            <a:xfrm>
              <a:off x="3619" y="4954"/>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7" name="Line 13"/>
            <p:cNvSpPr>
              <a:spLocks noChangeShapeType="1"/>
            </p:cNvSpPr>
            <p:nvPr/>
          </p:nvSpPr>
          <p:spPr bwMode="auto">
            <a:xfrm flipH="1">
              <a:off x="3618" y="4954"/>
              <a:ext cx="98"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8" name="Line 14"/>
            <p:cNvSpPr>
              <a:spLocks noChangeShapeType="1"/>
            </p:cNvSpPr>
            <p:nvPr/>
          </p:nvSpPr>
          <p:spPr bwMode="auto">
            <a:xfrm>
              <a:off x="1823" y="5049"/>
              <a:ext cx="23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19" name="Line 15"/>
            <p:cNvSpPr>
              <a:spLocks noChangeShapeType="1"/>
            </p:cNvSpPr>
            <p:nvPr/>
          </p:nvSpPr>
          <p:spPr bwMode="auto">
            <a:xfrm>
              <a:off x="2435" y="5058"/>
              <a:ext cx="25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0" name="Line 16"/>
            <p:cNvSpPr>
              <a:spLocks noChangeShapeType="1"/>
            </p:cNvSpPr>
            <p:nvPr/>
          </p:nvSpPr>
          <p:spPr bwMode="auto">
            <a:xfrm>
              <a:off x="3056" y="5049"/>
              <a:ext cx="21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121" name="Arc 17"/>
            <p:cNvSpPr>
              <a:spLocks/>
            </p:cNvSpPr>
            <p:nvPr/>
          </p:nvSpPr>
          <p:spPr bwMode="auto">
            <a:xfrm>
              <a:off x="1104" y="4896"/>
              <a:ext cx="347" cy="1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19" name="Group 30"/>
          <p:cNvGrpSpPr>
            <a:grpSpLocks/>
          </p:cNvGrpSpPr>
          <p:nvPr/>
        </p:nvGrpSpPr>
        <p:grpSpPr bwMode="auto">
          <a:xfrm>
            <a:off x="6003528" y="1362100"/>
            <a:ext cx="2633663" cy="1431925"/>
            <a:chOff x="615" y="1851"/>
            <a:chExt cx="1659" cy="902"/>
          </a:xfrm>
        </p:grpSpPr>
        <p:grpSp>
          <p:nvGrpSpPr>
            <p:cNvPr id="20" name="Group 31"/>
            <p:cNvGrpSpPr>
              <a:grpSpLocks/>
            </p:cNvGrpSpPr>
            <p:nvPr/>
          </p:nvGrpSpPr>
          <p:grpSpPr bwMode="auto">
            <a:xfrm>
              <a:off x="791" y="1879"/>
              <a:ext cx="1483" cy="874"/>
              <a:chOff x="791" y="1879"/>
              <a:chExt cx="1483" cy="874"/>
            </a:xfrm>
          </p:grpSpPr>
          <p:sp>
            <p:nvSpPr>
              <p:cNvPr id="22"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23"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1"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
        <p:nvSpPr>
          <p:cNvPr id="3" name="矩形 2"/>
          <p:cNvSpPr/>
          <p:nvPr/>
        </p:nvSpPr>
        <p:spPr>
          <a:xfrm>
            <a:off x="292533" y="1526786"/>
            <a:ext cx="4572000" cy="923330"/>
          </a:xfrm>
          <a:prstGeom prst="rect">
            <a:avLst/>
          </a:prstGeom>
        </p:spPr>
        <p:txBody>
          <a:bodyPr>
            <a:spAutoFit/>
          </a:bodyPr>
          <a:lstStyle/>
          <a:p>
            <a:pPr lvl="2" algn="l" eaLnBrk="1" hangingPunct="1">
              <a:lnSpc>
                <a:spcPct val="120000"/>
              </a:lnSpc>
              <a:buFontTx/>
              <a:buNone/>
            </a:pPr>
            <a:r>
              <a:rPr lang="en-US" altLang="zh-TW" sz="1800" dirty="0">
                <a:latin typeface="+mn-lt"/>
                <a:ea typeface="+mn-ea"/>
              </a:rPr>
              <a:t> EXEC SQL SELECT </a:t>
            </a:r>
            <a:r>
              <a:rPr lang="en-US" altLang="zh-TW" sz="1800" dirty="0">
                <a:latin typeface="+mn-lt"/>
                <a:ea typeface="+mn-ea"/>
              </a:rPr>
              <a:t>STATUS</a:t>
            </a:r>
            <a:endParaRPr lang="en-US" altLang="zh-TW" sz="1800" dirty="0">
              <a:latin typeface="+mn-lt"/>
              <a:ea typeface="+mn-ea"/>
            </a:endParaRPr>
          </a:p>
          <a:p>
            <a:pPr lvl="2" algn="l" eaLnBrk="1" hangingPunct="1">
              <a:lnSpc>
                <a:spcPct val="90000"/>
              </a:lnSpc>
              <a:buFontTx/>
              <a:buNone/>
            </a:pPr>
            <a:r>
              <a:rPr lang="en-US" altLang="zh-TW" sz="1800" dirty="0">
                <a:latin typeface="+mn-lt"/>
                <a:ea typeface="+mn-ea"/>
              </a:rPr>
              <a:t> </a:t>
            </a:r>
            <a:r>
              <a:rPr lang="en-US" altLang="zh-TW" sz="1800" dirty="0" smtClean="0">
                <a:latin typeface="+mn-lt"/>
                <a:ea typeface="+mn-ea"/>
              </a:rPr>
              <a:t>FROM      </a:t>
            </a:r>
            <a:r>
              <a:rPr lang="en-US" altLang="zh-TW" sz="1800" dirty="0">
                <a:latin typeface="+mn-lt"/>
                <a:ea typeface="+mn-ea"/>
              </a:rPr>
              <a:t>S</a:t>
            </a:r>
          </a:p>
          <a:p>
            <a:pPr lvl="2" algn="l" eaLnBrk="1" hangingPunct="1">
              <a:lnSpc>
                <a:spcPct val="90000"/>
              </a:lnSpc>
              <a:buFontTx/>
              <a:buNone/>
            </a:pPr>
            <a:r>
              <a:rPr lang="en-US" altLang="zh-TW" sz="1800" dirty="0">
                <a:latin typeface="+mn-lt"/>
                <a:ea typeface="+mn-ea"/>
              </a:rPr>
              <a:t> </a:t>
            </a:r>
            <a:r>
              <a:rPr lang="en-US" altLang="zh-TW" sz="1800" dirty="0" smtClean="0">
                <a:latin typeface="+mn-lt"/>
                <a:ea typeface="+mn-ea"/>
              </a:rPr>
              <a:t>WHERE   CITY=: GIVENCIT;</a:t>
            </a:r>
            <a:endParaRPr lang="zh-TW" altLang="en-US" sz="1800" dirty="0">
              <a:latin typeface="+mn-lt"/>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TW" sz="4400" dirty="0" smtClean="0"/>
              <a:t>Cursor</a:t>
            </a:r>
            <a:endParaRPr lang="en-US" altLang="zh-TW" sz="4400" dirty="0" smtClean="0"/>
          </a:p>
        </p:txBody>
      </p:sp>
      <p:sp>
        <p:nvSpPr>
          <p:cNvPr id="48131" name="Rectangle 3"/>
          <p:cNvSpPr>
            <a:spLocks noGrp="1" noChangeArrowheads="1"/>
          </p:cNvSpPr>
          <p:nvPr>
            <p:ph type="body" idx="1"/>
          </p:nvPr>
        </p:nvSpPr>
        <p:spPr/>
        <p:txBody>
          <a:bodyPr/>
          <a:lstStyle/>
          <a:p>
            <a:pPr lvl="1" eaLnBrk="1" hangingPunct="1"/>
            <a:r>
              <a:rPr lang="en-US" altLang="zh-TW" sz="2000" smtClean="0"/>
              <a:t>A kind of pointer that can be run through a set of records. </a:t>
            </a:r>
          </a:p>
          <a:p>
            <a:pPr lvl="1" eaLnBrk="1" hangingPunct="1">
              <a:lnSpc>
                <a:spcPct val="140000"/>
              </a:lnSpc>
              <a:buFont typeface="Wingdings" pitchFamily="2" charset="2"/>
              <a:buNone/>
            </a:pPr>
            <a:r>
              <a:rPr lang="en-US" altLang="zh-TW" sz="2000" smtClean="0"/>
              <a:t>               </a:t>
            </a:r>
            <a:r>
              <a:rPr lang="en-US" altLang="zh-TW" sz="1800" smtClean="0"/>
              <a:t>EXEC SQL DECLARE </a:t>
            </a:r>
            <a:r>
              <a:rPr lang="en-US" altLang="zh-TW" sz="1800" b="1" smtClean="0"/>
              <a:t>X</a:t>
            </a:r>
            <a:r>
              <a:rPr lang="en-US" altLang="zh-TW" sz="1800" smtClean="0"/>
              <a:t> CURSOR FOR  /*define cursor S*/</a:t>
            </a:r>
          </a:p>
          <a:p>
            <a:pPr lvl="3" eaLnBrk="1" hangingPunct="1">
              <a:lnSpc>
                <a:spcPct val="70000"/>
              </a:lnSpc>
              <a:buFontTx/>
              <a:buNone/>
            </a:pPr>
            <a:r>
              <a:rPr lang="en-US" altLang="zh-TW" sz="1800" smtClean="0"/>
              <a:t>                    SELECT  S#, SNAME</a:t>
            </a:r>
          </a:p>
          <a:p>
            <a:pPr lvl="3" eaLnBrk="1" hangingPunct="1">
              <a:lnSpc>
                <a:spcPct val="60000"/>
              </a:lnSpc>
              <a:buFontTx/>
              <a:buNone/>
            </a:pPr>
            <a:r>
              <a:rPr lang="en-US" altLang="zh-TW" sz="1800" smtClean="0"/>
              <a:t>                    FROM      S</a:t>
            </a:r>
          </a:p>
          <a:p>
            <a:pPr lvl="3" eaLnBrk="1" hangingPunct="1">
              <a:lnSpc>
                <a:spcPct val="60000"/>
              </a:lnSpc>
              <a:buFontTx/>
              <a:buNone/>
            </a:pPr>
            <a:r>
              <a:rPr lang="en-US" altLang="zh-TW" sz="1800" smtClean="0"/>
              <a:t>                    WHERE   CITY =:Y;</a:t>
            </a:r>
          </a:p>
          <a:p>
            <a:pPr lvl="3" eaLnBrk="1" hangingPunct="1">
              <a:lnSpc>
                <a:spcPct val="20000"/>
              </a:lnSpc>
              <a:buFontTx/>
              <a:buNone/>
            </a:pPr>
            <a:endParaRPr lang="en-US" altLang="zh-TW" sz="1800" smtClean="0"/>
          </a:p>
          <a:p>
            <a:pPr lvl="3" eaLnBrk="1" hangingPunct="1">
              <a:lnSpc>
                <a:spcPct val="60000"/>
              </a:lnSpc>
              <a:buFontTx/>
              <a:buNone/>
            </a:pPr>
            <a:r>
              <a:rPr lang="en-US" altLang="zh-TW" sz="1800" smtClean="0"/>
              <a:t>EXEC SQL OPEN  </a:t>
            </a:r>
            <a:r>
              <a:rPr lang="en-US" altLang="zh-TW" sz="1800" b="1" smtClean="0"/>
              <a:t>X</a:t>
            </a:r>
            <a:r>
              <a:rPr lang="en-US" altLang="zh-TW" sz="1800" smtClean="0"/>
              <a:t>; /*activate cursor, execute the query*/</a:t>
            </a:r>
          </a:p>
          <a:p>
            <a:pPr lvl="3" eaLnBrk="1" hangingPunct="1">
              <a:lnSpc>
                <a:spcPct val="60000"/>
              </a:lnSpc>
              <a:buFontTx/>
              <a:buNone/>
            </a:pPr>
            <a:r>
              <a:rPr lang="en-US" altLang="zh-TW" sz="1800" smtClean="0"/>
              <a:t>DO for all S records accessible via X;  </a:t>
            </a:r>
          </a:p>
          <a:p>
            <a:pPr lvl="3" eaLnBrk="1" hangingPunct="1">
              <a:lnSpc>
                <a:spcPct val="60000"/>
              </a:lnSpc>
              <a:buFontTx/>
              <a:buNone/>
            </a:pPr>
            <a:r>
              <a:rPr lang="en-US" altLang="zh-TW" sz="1800" smtClean="0"/>
              <a:t>       EXEC SQL FETCH </a:t>
            </a:r>
            <a:r>
              <a:rPr lang="en-US" altLang="zh-TW" sz="1800" b="1" smtClean="0"/>
              <a:t>X</a:t>
            </a:r>
            <a:r>
              <a:rPr lang="en-US" altLang="zh-TW" sz="1800" smtClean="0"/>
              <a:t> INTO :S#, :SNAME</a:t>
            </a:r>
          </a:p>
          <a:p>
            <a:pPr lvl="3" eaLnBrk="1" hangingPunct="1">
              <a:lnSpc>
                <a:spcPct val="60000"/>
              </a:lnSpc>
              <a:buFontTx/>
              <a:buNone/>
            </a:pPr>
            <a:r>
              <a:rPr lang="en-US" altLang="zh-TW" sz="1800" smtClean="0"/>
              <a:t>        ..................     /*advance pt., assign values */</a:t>
            </a:r>
          </a:p>
          <a:p>
            <a:pPr lvl="3" eaLnBrk="1" hangingPunct="1">
              <a:lnSpc>
                <a:spcPct val="60000"/>
              </a:lnSpc>
              <a:buFontTx/>
              <a:buNone/>
            </a:pPr>
            <a:r>
              <a:rPr lang="en-US" altLang="zh-TW" sz="1800" smtClean="0"/>
              <a:t>END;</a:t>
            </a:r>
          </a:p>
          <a:p>
            <a:pPr lvl="3" eaLnBrk="1" hangingPunct="1">
              <a:lnSpc>
                <a:spcPct val="60000"/>
              </a:lnSpc>
              <a:buFontTx/>
              <a:buNone/>
            </a:pPr>
            <a:endParaRPr lang="en-US" altLang="zh-TW" sz="1800" smtClean="0"/>
          </a:p>
          <a:p>
            <a:pPr lvl="3" eaLnBrk="1" hangingPunct="1">
              <a:lnSpc>
                <a:spcPct val="60000"/>
              </a:lnSpc>
              <a:buFontTx/>
              <a:buNone/>
            </a:pPr>
            <a:r>
              <a:rPr lang="en-US" altLang="zh-TW" sz="1800" smtClean="0"/>
              <a:t>EXEC SQL CLOSE  </a:t>
            </a:r>
            <a:r>
              <a:rPr lang="en-US" altLang="zh-TW" sz="1800" b="1" smtClean="0"/>
              <a:t> X</a:t>
            </a:r>
            <a:r>
              <a:rPr lang="en-US" altLang="zh-TW" sz="1800" smtClean="0"/>
              <a:t>;  /*deactivate cursor X*/</a:t>
            </a:r>
          </a:p>
          <a:p>
            <a:pPr lvl="3" eaLnBrk="1" hangingPunct="1">
              <a:lnSpc>
                <a:spcPct val="60000"/>
              </a:lnSpc>
              <a:buFontTx/>
              <a:buNone/>
            </a:pPr>
            <a:endParaRPr lang="en-US" altLang="zh-TW" sz="1800" smtClean="0"/>
          </a:p>
          <a:p>
            <a:pPr lvl="3" eaLnBrk="1" hangingPunct="1">
              <a:lnSpc>
                <a:spcPct val="60000"/>
              </a:lnSpc>
              <a:buFontTx/>
              <a:buNone/>
            </a:pPr>
            <a:r>
              <a:rPr lang="en-US" altLang="zh-TW" sz="1800" smtClean="0"/>
              <a:t>e.g. Y = 'London'     </a:t>
            </a:r>
          </a:p>
          <a:p>
            <a:pPr eaLnBrk="1" hangingPunct="1"/>
            <a:endParaRPr lang="en-US" altLang="zh-TW" sz="2400" smtClean="0"/>
          </a:p>
        </p:txBody>
      </p:sp>
      <p:grpSp>
        <p:nvGrpSpPr>
          <p:cNvPr id="48132" name="Group 4"/>
          <p:cNvGrpSpPr>
            <a:grpSpLocks/>
          </p:cNvGrpSpPr>
          <p:nvPr/>
        </p:nvGrpSpPr>
        <p:grpSpPr bwMode="auto">
          <a:xfrm>
            <a:off x="6553200" y="2133600"/>
            <a:ext cx="2119313" cy="688975"/>
            <a:chOff x="2880" y="1438"/>
            <a:chExt cx="1335" cy="434"/>
          </a:xfrm>
        </p:grpSpPr>
        <p:sp>
          <p:nvSpPr>
            <p:cNvPr id="48194" name="Rectangle 5"/>
            <p:cNvSpPr>
              <a:spLocks noChangeArrowheads="1"/>
            </p:cNvSpPr>
            <p:nvPr/>
          </p:nvSpPr>
          <p:spPr bwMode="auto">
            <a:xfrm>
              <a:off x="3260" y="1598"/>
              <a:ext cx="676" cy="1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5" name="Line 6"/>
            <p:cNvSpPr>
              <a:spLocks noChangeShapeType="1"/>
            </p:cNvSpPr>
            <p:nvPr/>
          </p:nvSpPr>
          <p:spPr bwMode="auto">
            <a:xfrm>
              <a:off x="3454" y="1598"/>
              <a:ext cx="0" cy="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6" name="Line 7"/>
            <p:cNvSpPr>
              <a:spLocks noChangeShapeType="1"/>
            </p:cNvSpPr>
            <p:nvPr/>
          </p:nvSpPr>
          <p:spPr bwMode="auto">
            <a:xfrm>
              <a:off x="3823" y="1598"/>
              <a:ext cx="0" cy="1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7" name="Rectangle 8"/>
            <p:cNvSpPr>
              <a:spLocks noChangeArrowheads="1"/>
            </p:cNvSpPr>
            <p:nvPr/>
          </p:nvSpPr>
          <p:spPr bwMode="auto">
            <a:xfrm>
              <a:off x="3024" y="1488"/>
              <a:ext cx="2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X</a:t>
              </a:r>
            </a:p>
          </p:txBody>
        </p:sp>
        <p:sp>
          <p:nvSpPr>
            <p:cNvPr id="48198" name="Rectangle 9"/>
            <p:cNvSpPr>
              <a:spLocks noChangeArrowheads="1"/>
            </p:cNvSpPr>
            <p:nvPr/>
          </p:nvSpPr>
          <p:spPr bwMode="auto">
            <a:xfrm>
              <a:off x="3244" y="1438"/>
              <a:ext cx="23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sp>
          <p:nvSpPr>
            <p:cNvPr id="48199" name="Rectangle 10"/>
            <p:cNvSpPr>
              <a:spLocks noChangeArrowheads="1"/>
            </p:cNvSpPr>
            <p:nvPr/>
          </p:nvSpPr>
          <p:spPr bwMode="auto">
            <a:xfrm>
              <a:off x="3453" y="1439"/>
              <a:ext cx="50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SNAME</a:t>
              </a:r>
            </a:p>
          </p:txBody>
        </p:sp>
        <p:sp>
          <p:nvSpPr>
            <p:cNvPr id="48200" name="Line 11"/>
            <p:cNvSpPr>
              <a:spLocks noChangeShapeType="1"/>
            </p:cNvSpPr>
            <p:nvPr/>
          </p:nvSpPr>
          <p:spPr bwMode="auto">
            <a:xfrm>
              <a:off x="3881" y="1693"/>
              <a:ext cx="33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201" name="Rectangle 12"/>
            <p:cNvSpPr>
              <a:spLocks noChangeArrowheads="1"/>
            </p:cNvSpPr>
            <p:nvPr/>
          </p:nvSpPr>
          <p:spPr bwMode="auto">
            <a:xfrm>
              <a:off x="2880" y="1728"/>
              <a:ext cx="192"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202" name="Line 13"/>
            <p:cNvSpPr>
              <a:spLocks noChangeShapeType="1"/>
            </p:cNvSpPr>
            <p:nvPr/>
          </p:nvSpPr>
          <p:spPr bwMode="auto">
            <a:xfrm flipV="1">
              <a:off x="3072" y="1680"/>
              <a:ext cx="192"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48133" name="Group 82"/>
          <p:cNvGrpSpPr>
            <a:grpSpLocks/>
          </p:cNvGrpSpPr>
          <p:nvPr/>
        </p:nvGrpSpPr>
        <p:grpSpPr bwMode="auto">
          <a:xfrm>
            <a:off x="533400" y="2209800"/>
            <a:ext cx="1255713" cy="2405063"/>
            <a:chOff x="336" y="1402"/>
            <a:chExt cx="791" cy="1515"/>
          </a:xfrm>
        </p:grpSpPr>
        <p:sp>
          <p:nvSpPr>
            <p:cNvPr id="48183" name="Line 25"/>
            <p:cNvSpPr>
              <a:spLocks noChangeShapeType="1"/>
            </p:cNvSpPr>
            <p:nvPr/>
          </p:nvSpPr>
          <p:spPr bwMode="auto">
            <a:xfrm flipH="1">
              <a:off x="1046" y="1402"/>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4" name="Line 26"/>
            <p:cNvSpPr>
              <a:spLocks noChangeShapeType="1"/>
            </p:cNvSpPr>
            <p:nvPr/>
          </p:nvSpPr>
          <p:spPr bwMode="auto">
            <a:xfrm>
              <a:off x="1056" y="144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5" name="Rectangle 27"/>
            <p:cNvSpPr>
              <a:spLocks noChangeArrowheads="1"/>
            </p:cNvSpPr>
            <p:nvPr/>
          </p:nvSpPr>
          <p:spPr bwMode="auto">
            <a:xfrm>
              <a:off x="336" y="1593"/>
              <a:ext cx="70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define cursor</a:t>
              </a:r>
            </a:p>
          </p:txBody>
        </p:sp>
        <p:sp>
          <p:nvSpPr>
            <p:cNvPr id="48186" name="Line 28"/>
            <p:cNvSpPr>
              <a:spLocks noChangeShapeType="1"/>
            </p:cNvSpPr>
            <p:nvPr/>
          </p:nvSpPr>
          <p:spPr bwMode="auto">
            <a:xfrm>
              <a:off x="1056" y="1728"/>
              <a:ext cx="46" cy="4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7" name="Line 29"/>
            <p:cNvSpPr>
              <a:spLocks noChangeShapeType="1"/>
            </p:cNvSpPr>
            <p:nvPr/>
          </p:nvSpPr>
          <p:spPr bwMode="auto">
            <a:xfrm flipH="1">
              <a:off x="1056" y="1968"/>
              <a:ext cx="71"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8" name="Line 30"/>
            <p:cNvSpPr>
              <a:spLocks noChangeShapeType="1"/>
            </p:cNvSpPr>
            <p:nvPr/>
          </p:nvSpPr>
          <p:spPr bwMode="auto">
            <a:xfrm>
              <a:off x="1056" y="2016"/>
              <a:ext cx="0" cy="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9" name="Line 31"/>
            <p:cNvSpPr>
              <a:spLocks noChangeShapeType="1"/>
            </p:cNvSpPr>
            <p:nvPr/>
          </p:nvSpPr>
          <p:spPr bwMode="auto">
            <a:xfrm>
              <a:off x="1056" y="2544"/>
              <a:ext cx="46"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0" name="Line 32"/>
            <p:cNvSpPr>
              <a:spLocks noChangeShapeType="1"/>
            </p:cNvSpPr>
            <p:nvPr/>
          </p:nvSpPr>
          <p:spPr bwMode="auto">
            <a:xfrm flipH="1">
              <a:off x="1046" y="2734"/>
              <a:ext cx="62" cy="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1" name="Line 33"/>
            <p:cNvSpPr>
              <a:spLocks noChangeShapeType="1"/>
            </p:cNvSpPr>
            <p:nvPr/>
          </p:nvSpPr>
          <p:spPr bwMode="auto">
            <a:xfrm>
              <a:off x="1050" y="2779"/>
              <a:ext cx="0"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2" name="Line 34"/>
            <p:cNvSpPr>
              <a:spLocks noChangeShapeType="1"/>
            </p:cNvSpPr>
            <p:nvPr/>
          </p:nvSpPr>
          <p:spPr bwMode="auto">
            <a:xfrm>
              <a:off x="1054" y="2878"/>
              <a:ext cx="28" cy="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93" name="Rectangle 35"/>
            <p:cNvSpPr>
              <a:spLocks noChangeArrowheads="1"/>
            </p:cNvSpPr>
            <p:nvPr/>
          </p:nvSpPr>
          <p:spPr bwMode="auto">
            <a:xfrm>
              <a:off x="750" y="2727"/>
              <a:ext cx="11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endParaRPr lang="zh-TW" altLang="zh-TW" sz="1400">
                <a:latin typeface="Times New Roman" pitchFamily="18" charset="0"/>
                <a:ea typeface="新細明體" pitchFamily="18" charset="-120"/>
              </a:endParaRPr>
            </a:p>
          </p:txBody>
        </p:sp>
      </p:grpSp>
      <p:grpSp>
        <p:nvGrpSpPr>
          <p:cNvPr id="48134" name="Group 84"/>
          <p:cNvGrpSpPr>
            <a:grpSpLocks/>
          </p:cNvGrpSpPr>
          <p:nvPr/>
        </p:nvGrpSpPr>
        <p:grpSpPr bwMode="auto">
          <a:xfrm>
            <a:off x="2057400" y="5029200"/>
            <a:ext cx="3797300" cy="1079500"/>
            <a:chOff x="1296" y="3168"/>
            <a:chExt cx="2392" cy="680"/>
          </a:xfrm>
        </p:grpSpPr>
        <p:sp>
          <p:nvSpPr>
            <p:cNvPr id="48148" name="Rectangle 37"/>
            <p:cNvSpPr>
              <a:spLocks noChangeArrowheads="1"/>
            </p:cNvSpPr>
            <p:nvPr/>
          </p:nvSpPr>
          <p:spPr bwMode="auto">
            <a:xfrm>
              <a:off x="2468" y="3230"/>
              <a:ext cx="506"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44450" rIns="90488" bIns="44450" anchor="ctr"/>
            <a:lstStyle/>
            <a:p>
              <a:pPr algn="l" eaLnBrk="0" hangingPunct="0"/>
              <a:r>
                <a:rPr lang="en-US" altLang="zh-TW" sz="1200">
                  <a:latin typeface="Times New Roman" pitchFamily="18" charset="0"/>
                  <a:ea typeface="新細明體" pitchFamily="18" charset="-120"/>
                </a:rPr>
                <a:t>S1  Smith</a:t>
              </a:r>
            </a:p>
          </p:txBody>
        </p:sp>
        <p:sp>
          <p:nvSpPr>
            <p:cNvPr id="48149" name="Line 38"/>
            <p:cNvSpPr>
              <a:spLocks noChangeShapeType="1"/>
            </p:cNvSpPr>
            <p:nvPr/>
          </p:nvSpPr>
          <p:spPr bwMode="auto">
            <a:xfrm>
              <a:off x="2600" y="3236"/>
              <a:ext cx="0" cy="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50" name="Rectangle 39"/>
            <p:cNvSpPr>
              <a:spLocks noChangeArrowheads="1"/>
            </p:cNvSpPr>
            <p:nvPr/>
          </p:nvSpPr>
          <p:spPr bwMode="auto">
            <a:xfrm>
              <a:off x="2150" y="3230"/>
              <a:ext cx="112" cy="1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51" name="Line 40"/>
            <p:cNvSpPr>
              <a:spLocks noChangeShapeType="1"/>
            </p:cNvSpPr>
            <p:nvPr/>
          </p:nvSpPr>
          <p:spPr bwMode="auto">
            <a:xfrm>
              <a:off x="2276" y="3278"/>
              <a:ext cx="1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52" name="Line 41"/>
            <p:cNvSpPr>
              <a:spLocks noChangeShapeType="1"/>
            </p:cNvSpPr>
            <p:nvPr/>
          </p:nvSpPr>
          <p:spPr bwMode="auto">
            <a:xfrm>
              <a:off x="2918" y="3284"/>
              <a:ext cx="17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53" name="Rectangle 42"/>
            <p:cNvSpPr>
              <a:spLocks noChangeArrowheads="1"/>
            </p:cNvSpPr>
            <p:nvPr/>
          </p:nvSpPr>
          <p:spPr bwMode="auto">
            <a:xfrm>
              <a:off x="1341" y="3168"/>
              <a:ext cx="439"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200">
                  <a:latin typeface="Times New Roman" pitchFamily="18" charset="0"/>
                  <a:ea typeface="新細明體" pitchFamily="18" charset="-120"/>
                </a:rPr>
                <a:t>OPEN:</a:t>
              </a:r>
            </a:p>
          </p:txBody>
        </p:sp>
        <p:sp>
          <p:nvSpPr>
            <p:cNvPr id="48154" name="Rectangle 43"/>
            <p:cNvSpPr>
              <a:spLocks noChangeArrowheads="1"/>
            </p:cNvSpPr>
            <p:nvPr/>
          </p:nvSpPr>
          <p:spPr bwMode="auto">
            <a:xfrm>
              <a:off x="1827" y="3312"/>
              <a:ext cx="241"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200">
                  <a:latin typeface="Times New Roman" pitchFamily="18" charset="0"/>
                  <a:ea typeface="新細明體" pitchFamily="18" charset="-120"/>
                </a:rPr>
                <a:t>X</a:t>
              </a:r>
            </a:p>
          </p:txBody>
        </p:sp>
        <p:sp>
          <p:nvSpPr>
            <p:cNvPr id="48155" name="Arc 44"/>
            <p:cNvSpPr>
              <a:spLocks/>
            </p:cNvSpPr>
            <p:nvPr/>
          </p:nvSpPr>
          <p:spPr bwMode="auto">
            <a:xfrm>
              <a:off x="1946" y="3278"/>
              <a:ext cx="203"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2"/>
                    <a:pt x="9606" y="58"/>
                    <a:pt x="21494" y="0"/>
                  </a:cubicBezTo>
                </a:path>
                <a:path w="21600" h="21600" stroke="0" extrusionOk="0">
                  <a:moveTo>
                    <a:pt x="0" y="21600"/>
                  </a:moveTo>
                  <a:cubicBezTo>
                    <a:pt x="0" y="9712"/>
                    <a:pt x="9606" y="58"/>
                    <a:pt x="21494"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56" name="Rectangle 47"/>
            <p:cNvSpPr>
              <a:spLocks noChangeArrowheads="1"/>
            </p:cNvSpPr>
            <p:nvPr/>
          </p:nvSpPr>
          <p:spPr bwMode="auto">
            <a:xfrm>
              <a:off x="1296" y="3630"/>
              <a:ext cx="538"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200">
                  <a:latin typeface="Times New Roman" pitchFamily="18" charset="0"/>
                  <a:ea typeface="新細明體" pitchFamily="18" charset="-120"/>
                </a:rPr>
                <a:t>FETCH:</a:t>
              </a:r>
            </a:p>
          </p:txBody>
        </p:sp>
        <p:grpSp>
          <p:nvGrpSpPr>
            <p:cNvPr id="48157" name="Group 49"/>
            <p:cNvGrpSpPr>
              <a:grpSpLocks/>
            </p:cNvGrpSpPr>
            <p:nvPr/>
          </p:nvGrpSpPr>
          <p:grpSpPr bwMode="auto">
            <a:xfrm>
              <a:off x="3554" y="3294"/>
              <a:ext cx="116" cy="120"/>
              <a:chOff x="3888" y="3000"/>
              <a:chExt cx="116" cy="120"/>
            </a:xfrm>
          </p:grpSpPr>
          <p:sp>
            <p:nvSpPr>
              <p:cNvPr id="48180" name="Freeform 50"/>
              <p:cNvSpPr>
                <a:spLocks/>
              </p:cNvSpPr>
              <p:nvPr/>
            </p:nvSpPr>
            <p:spPr bwMode="auto">
              <a:xfrm>
                <a:off x="3888" y="3000"/>
                <a:ext cx="85" cy="97"/>
              </a:xfrm>
              <a:custGeom>
                <a:avLst/>
                <a:gdLst>
                  <a:gd name="T0" fmla="*/ 0 w 85"/>
                  <a:gd name="T1" fmla="*/ 0 h 97"/>
                  <a:gd name="T2" fmla="*/ 84 w 85"/>
                  <a:gd name="T3" fmla="*/ 0 h 97"/>
                  <a:gd name="T4" fmla="*/ 84 w 85"/>
                  <a:gd name="T5" fmla="*/ 96 h 97"/>
                  <a:gd name="T6" fmla="*/ 0 60000 65536"/>
                  <a:gd name="T7" fmla="*/ 0 60000 65536"/>
                  <a:gd name="T8" fmla="*/ 0 60000 65536"/>
                </a:gdLst>
                <a:ahLst/>
                <a:cxnLst>
                  <a:cxn ang="T6">
                    <a:pos x="T0" y="T1"/>
                  </a:cxn>
                  <a:cxn ang="T7">
                    <a:pos x="T2" y="T3"/>
                  </a:cxn>
                  <a:cxn ang="T8">
                    <a:pos x="T4" y="T5"/>
                  </a:cxn>
                </a:cxnLst>
                <a:rect l="0" t="0" r="r" b="b"/>
                <a:pathLst>
                  <a:path w="85" h="97">
                    <a:moveTo>
                      <a:pt x="0" y="0"/>
                    </a:moveTo>
                    <a:lnTo>
                      <a:pt x="84" y="0"/>
                    </a:lnTo>
                    <a:lnTo>
                      <a:pt x="84"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8181" name="Line 51"/>
              <p:cNvSpPr>
                <a:spLocks noChangeShapeType="1"/>
              </p:cNvSpPr>
              <p:nvPr/>
            </p:nvSpPr>
            <p:spPr bwMode="auto">
              <a:xfrm>
                <a:off x="3928" y="3096"/>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82" name="Line 52"/>
              <p:cNvSpPr>
                <a:spLocks noChangeShapeType="1"/>
              </p:cNvSpPr>
              <p:nvPr/>
            </p:nvSpPr>
            <p:spPr bwMode="auto">
              <a:xfrm>
                <a:off x="3952" y="3120"/>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48158" name="Group 53"/>
            <p:cNvGrpSpPr>
              <a:grpSpLocks/>
            </p:cNvGrpSpPr>
            <p:nvPr/>
          </p:nvGrpSpPr>
          <p:grpSpPr bwMode="auto">
            <a:xfrm>
              <a:off x="3122" y="3232"/>
              <a:ext cx="443" cy="136"/>
              <a:chOff x="2664" y="3152"/>
              <a:chExt cx="443" cy="136"/>
            </a:xfrm>
          </p:grpSpPr>
          <p:sp>
            <p:nvSpPr>
              <p:cNvPr id="48178" name="Rectangle 54"/>
              <p:cNvSpPr>
                <a:spLocks noChangeArrowheads="1"/>
              </p:cNvSpPr>
              <p:nvPr/>
            </p:nvSpPr>
            <p:spPr bwMode="auto">
              <a:xfrm>
                <a:off x="2664" y="3152"/>
                <a:ext cx="443"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44450" rIns="90488" bIns="44450" anchor="ctr"/>
              <a:lstStyle/>
              <a:p>
                <a:pPr algn="l" eaLnBrk="0" hangingPunct="0"/>
                <a:r>
                  <a:rPr lang="en-US" altLang="zh-TW" sz="1200">
                    <a:latin typeface="Times New Roman" pitchFamily="18" charset="0"/>
                    <a:ea typeface="新細明體" pitchFamily="18" charset="-120"/>
                  </a:rPr>
                  <a:t>S4 Clark</a:t>
                </a:r>
              </a:p>
            </p:txBody>
          </p:sp>
          <p:sp>
            <p:nvSpPr>
              <p:cNvPr id="48179" name="Line 55"/>
              <p:cNvSpPr>
                <a:spLocks noChangeShapeType="1"/>
              </p:cNvSpPr>
              <p:nvPr/>
            </p:nvSpPr>
            <p:spPr bwMode="auto">
              <a:xfrm>
                <a:off x="3035" y="3156"/>
                <a:ext cx="1"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8159" name="Line 56"/>
            <p:cNvSpPr>
              <a:spLocks noChangeShapeType="1"/>
            </p:cNvSpPr>
            <p:nvPr/>
          </p:nvSpPr>
          <p:spPr bwMode="auto">
            <a:xfrm flipH="1">
              <a:off x="3254" y="3236"/>
              <a:ext cx="0" cy="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0" name="Line 57"/>
            <p:cNvSpPr>
              <a:spLocks noChangeShapeType="1"/>
            </p:cNvSpPr>
            <p:nvPr/>
          </p:nvSpPr>
          <p:spPr bwMode="auto">
            <a:xfrm>
              <a:off x="2882" y="3234"/>
              <a:ext cx="0" cy="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48161" name="Group 83"/>
            <p:cNvGrpSpPr>
              <a:grpSpLocks/>
            </p:cNvGrpSpPr>
            <p:nvPr/>
          </p:nvGrpSpPr>
          <p:grpSpPr bwMode="auto">
            <a:xfrm>
              <a:off x="2072" y="3504"/>
              <a:ext cx="1616" cy="344"/>
              <a:chOff x="1850" y="3634"/>
              <a:chExt cx="1616" cy="344"/>
            </a:xfrm>
          </p:grpSpPr>
          <p:sp>
            <p:nvSpPr>
              <p:cNvPr id="48162" name="Rectangle 45"/>
              <p:cNvSpPr>
                <a:spLocks noChangeArrowheads="1"/>
              </p:cNvSpPr>
              <p:nvPr/>
            </p:nvSpPr>
            <p:spPr bwMode="auto">
              <a:xfrm>
                <a:off x="1914" y="3634"/>
                <a:ext cx="112" cy="1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3" name="Line 46"/>
              <p:cNvSpPr>
                <a:spLocks noChangeShapeType="1"/>
              </p:cNvSpPr>
              <p:nvPr/>
            </p:nvSpPr>
            <p:spPr bwMode="auto">
              <a:xfrm>
                <a:off x="2040" y="3704"/>
                <a:ext cx="1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4" name="Arc 48"/>
              <p:cNvSpPr>
                <a:spLocks/>
              </p:cNvSpPr>
              <p:nvPr/>
            </p:nvSpPr>
            <p:spPr bwMode="auto">
              <a:xfrm>
                <a:off x="2011" y="3769"/>
                <a:ext cx="203"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2"/>
                      <a:pt x="9606" y="58"/>
                      <a:pt x="21494" y="0"/>
                    </a:cubicBezTo>
                  </a:path>
                  <a:path w="21600" h="21600" stroke="0" extrusionOk="0">
                    <a:moveTo>
                      <a:pt x="0" y="21600"/>
                    </a:moveTo>
                    <a:cubicBezTo>
                      <a:pt x="0" y="9712"/>
                      <a:pt x="9606" y="58"/>
                      <a:pt x="21494" y="0"/>
                    </a:cubicBezTo>
                    <a:lnTo>
                      <a:pt x="21600" y="21600"/>
                    </a:lnTo>
                    <a:lnTo>
                      <a:pt x="0" y="2160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5" name="Rectangle 58"/>
              <p:cNvSpPr>
                <a:spLocks noChangeArrowheads="1"/>
              </p:cNvSpPr>
              <p:nvPr/>
            </p:nvSpPr>
            <p:spPr bwMode="auto">
              <a:xfrm>
                <a:off x="1850" y="3807"/>
                <a:ext cx="241"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zh-TW" sz="1200">
                    <a:latin typeface="Times New Roman" pitchFamily="18" charset="0"/>
                    <a:ea typeface="新細明體" pitchFamily="18" charset="-120"/>
                  </a:rPr>
                  <a:t>X</a:t>
                </a:r>
              </a:p>
            </p:txBody>
          </p:sp>
          <p:sp>
            <p:nvSpPr>
              <p:cNvPr id="48166" name="Rectangle 59"/>
              <p:cNvSpPr>
                <a:spLocks noChangeArrowheads="1"/>
              </p:cNvSpPr>
              <p:nvPr/>
            </p:nvSpPr>
            <p:spPr bwMode="auto">
              <a:xfrm>
                <a:off x="2238" y="3644"/>
                <a:ext cx="506"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44450" rIns="90488" bIns="44450" anchor="ctr"/>
              <a:lstStyle/>
              <a:p>
                <a:pPr algn="l" eaLnBrk="0" hangingPunct="0"/>
                <a:r>
                  <a:rPr lang="en-US" altLang="zh-TW" sz="1200">
                    <a:latin typeface="Times New Roman" pitchFamily="18" charset="0"/>
                    <a:ea typeface="新細明體" pitchFamily="18" charset="-120"/>
                  </a:rPr>
                  <a:t>S1  Smith</a:t>
                </a:r>
              </a:p>
            </p:txBody>
          </p:sp>
          <p:sp>
            <p:nvSpPr>
              <p:cNvPr id="48167" name="Line 60"/>
              <p:cNvSpPr>
                <a:spLocks noChangeShapeType="1"/>
              </p:cNvSpPr>
              <p:nvPr/>
            </p:nvSpPr>
            <p:spPr bwMode="auto">
              <a:xfrm>
                <a:off x="2378" y="3643"/>
                <a:ext cx="0" cy="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8" name="Line 61"/>
              <p:cNvSpPr>
                <a:spLocks noChangeShapeType="1"/>
              </p:cNvSpPr>
              <p:nvPr/>
            </p:nvSpPr>
            <p:spPr bwMode="auto">
              <a:xfrm>
                <a:off x="2666" y="3643"/>
                <a:ext cx="0" cy="1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69" name="Line 62"/>
              <p:cNvSpPr>
                <a:spLocks noChangeShapeType="1"/>
              </p:cNvSpPr>
              <p:nvPr/>
            </p:nvSpPr>
            <p:spPr bwMode="auto">
              <a:xfrm>
                <a:off x="2708" y="3702"/>
                <a:ext cx="17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48170" name="Group 63"/>
              <p:cNvGrpSpPr>
                <a:grpSpLocks/>
              </p:cNvGrpSpPr>
              <p:nvPr/>
            </p:nvGrpSpPr>
            <p:grpSpPr bwMode="auto">
              <a:xfrm>
                <a:off x="2900" y="3644"/>
                <a:ext cx="443" cy="136"/>
                <a:chOff x="2664" y="3152"/>
                <a:chExt cx="443" cy="136"/>
              </a:xfrm>
            </p:grpSpPr>
            <p:sp>
              <p:nvSpPr>
                <p:cNvPr id="48176" name="Rectangle 64"/>
                <p:cNvSpPr>
                  <a:spLocks noChangeArrowheads="1"/>
                </p:cNvSpPr>
                <p:nvPr/>
              </p:nvSpPr>
              <p:spPr bwMode="auto">
                <a:xfrm>
                  <a:off x="2664" y="3152"/>
                  <a:ext cx="443"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44450" rIns="90488" bIns="44450" anchor="ctr"/>
                <a:lstStyle/>
                <a:p>
                  <a:pPr algn="l" eaLnBrk="0" hangingPunct="0"/>
                  <a:r>
                    <a:rPr lang="en-US" altLang="zh-TW" sz="1200">
                      <a:latin typeface="Times New Roman" pitchFamily="18" charset="0"/>
                      <a:ea typeface="新細明體" pitchFamily="18" charset="-120"/>
                    </a:rPr>
                    <a:t>S4 Clark</a:t>
                  </a:r>
                </a:p>
              </p:txBody>
            </p:sp>
            <p:sp>
              <p:nvSpPr>
                <p:cNvPr id="48177" name="Line 65"/>
                <p:cNvSpPr>
                  <a:spLocks noChangeShapeType="1"/>
                </p:cNvSpPr>
                <p:nvPr/>
              </p:nvSpPr>
              <p:spPr bwMode="auto">
                <a:xfrm>
                  <a:off x="3035" y="3156"/>
                  <a:ext cx="1"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8171" name="Line 66"/>
              <p:cNvSpPr>
                <a:spLocks noChangeShapeType="1"/>
              </p:cNvSpPr>
              <p:nvPr/>
            </p:nvSpPr>
            <p:spPr bwMode="auto">
              <a:xfrm flipH="1">
                <a:off x="3032" y="3648"/>
                <a:ext cx="0" cy="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48172" name="Group 67"/>
              <p:cNvGrpSpPr>
                <a:grpSpLocks/>
              </p:cNvGrpSpPr>
              <p:nvPr/>
            </p:nvGrpSpPr>
            <p:grpSpPr bwMode="auto">
              <a:xfrm>
                <a:off x="3350" y="3702"/>
                <a:ext cx="116" cy="120"/>
                <a:chOff x="3888" y="3000"/>
                <a:chExt cx="116" cy="120"/>
              </a:xfrm>
            </p:grpSpPr>
            <p:sp>
              <p:nvSpPr>
                <p:cNvPr id="48173" name="Freeform 68"/>
                <p:cNvSpPr>
                  <a:spLocks/>
                </p:cNvSpPr>
                <p:nvPr/>
              </p:nvSpPr>
              <p:spPr bwMode="auto">
                <a:xfrm>
                  <a:off x="3888" y="3000"/>
                  <a:ext cx="85" cy="97"/>
                </a:xfrm>
                <a:custGeom>
                  <a:avLst/>
                  <a:gdLst>
                    <a:gd name="T0" fmla="*/ 0 w 85"/>
                    <a:gd name="T1" fmla="*/ 0 h 97"/>
                    <a:gd name="T2" fmla="*/ 84 w 85"/>
                    <a:gd name="T3" fmla="*/ 0 h 97"/>
                    <a:gd name="T4" fmla="*/ 84 w 85"/>
                    <a:gd name="T5" fmla="*/ 96 h 97"/>
                    <a:gd name="T6" fmla="*/ 0 60000 65536"/>
                    <a:gd name="T7" fmla="*/ 0 60000 65536"/>
                    <a:gd name="T8" fmla="*/ 0 60000 65536"/>
                  </a:gdLst>
                  <a:ahLst/>
                  <a:cxnLst>
                    <a:cxn ang="T6">
                      <a:pos x="T0" y="T1"/>
                    </a:cxn>
                    <a:cxn ang="T7">
                      <a:pos x="T2" y="T3"/>
                    </a:cxn>
                    <a:cxn ang="T8">
                      <a:pos x="T4" y="T5"/>
                    </a:cxn>
                  </a:cxnLst>
                  <a:rect l="0" t="0" r="r" b="b"/>
                  <a:pathLst>
                    <a:path w="85" h="97">
                      <a:moveTo>
                        <a:pt x="0" y="0"/>
                      </a:moveTo>
                      <a:lnTo>
                        <a:pt x="84" y="0"/>
                      </a:lnTo>
                      <a:lnTo>
                        <a:pt x="84"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8174" name="Line 69"/>
                <p:cNvSpPr>
                  <a:spLocks noChangeShapeType="1"/>
                </p:cNvSpPr>
                <p:nvPr/>
              </p:nvSpPr>
              <p:spPr bwMode="auto">
                <a:xfrm>
                  <a:off x="3928" y="3096"/>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75" name="Line 70"/>
                <p:cNvSpPr>
                  <a:spLocks noChangeShapeType="1"/>
                </p:cNvSpPr>
                <p:nvPr/>
              </p:nvSpPr>
              <p:spPr bwMode="auto">
                <a:xfrm>
                  <a:off x="3952" y="3120"/>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grpSp>
      <p:grpSp>
        <p:nvGrpSpPr>
          <p:cNvPr id="48135" name="Group 71"/>
          <p:cNvGrpSpPr>
            <a:grpSpLocks/>
          </p:cNvGrpSpPr>
          <p:nvPr/>
        </p:nvGrpSpPr>
        <p:grpSpPr bwMode="auto">
          <a:xfrm>
            <a:off x="7315200" y="4114800"/>
            <a:ext cx="942975" cy="1881188"/>
            <a:chOff x="1678" y="4052"/>
            <a:chExt cx="594" cy="1185"/>
          </a:xfrm>
        </p:grpSpPr>
        <p:sp>
          <p:nvSpPr>
            <p:cNvPr id="48140" name="Rectangle 72"/>
            <p:cNvSpPr>
              <a:spLocks noChangeArrowheads="1"/>
            </p:cNvSpPr>
            <p:nvPr/>
          </p:nvSpPr>
          <p:spPr bwMode="auto">
            <a:xfrm>
              <a:off x="1763" y="4772"/>
              <a:ext cx="424" cy="1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41" name="Rectangle 73"/>
            <p:cNvSpPr>
              <a:spLocks noChangeArrowheads="1"/>
            </p:cNvSpPr>
            <p:nvPr/>
          </p:nvSpPr>
          <p:spPr bwMode="auto">
            <a:xfrm>
              <a:off x="1873" y="4387"/>
              <a:ext cx="23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S1</a:t>
              </a:r>
            </a:p>
          </p:txBody>
        </p:sp>
        <p:sp>
          <p:nvSpPr>
            <p:cNvPr id="48142" name="Rectangle 74"/>
            <p:cNvSpPr>
              <a:spLocks noChangeArrowheads="1"/>
            </p:cNvSpPr>
            <p:nvPr/>
          </p:nvSpPr>
          <p:spPr bwMode="auto">
            <a:xfrm>
              <a:off x="1696" y="4052"/>
              <a:ext cx="576" cy="11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43" name="Rectangle 75"/>
            <p:cNvSpPr>
              <a:spLocks noChangeArrowheads="1"/>
            </p:cNvSpPr>
            <p:nvPr/>
          </p:nvSpPr>
          <p:spPr bwMode="auto">
            <a:xfrm>
              <a:off x="1757" y="4405"/>
              <a:ext cx="433" cy="1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144" name="Rectangle 76"/>
            <p:cNvSpPr>
              <a:spLocks noChangeArrowheads="1"/>
            </p:cNvSpPr>
            <p:nvPr/>
          </p:nvSpPr>
          <p:spPr bwMode="auto">
            <a:xfrm>
              <a:off x="1678" y="4065"/>
              <a:ext cx="31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PL/I</a:t>
              </a:r>
            </a:p>
          </p:txBody>
        </p:sp>
        <p:sp>
          <p:nvSpPr>
            <p:cNvPr id="48145" name="Rectangle 77"/>
            <p:cNvSpPr>
              <a:spLocks noChangeArrowheads="1"/>
            </p:cNvSpPr>
            <p:nvPr/>
          </p:nvSpPr>
          <p:spPr bwMode="auto">
            <a:xfrm>
              <a:off x="1705" y="4236"/>
              <a:ext cx="23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sp>
          <p:nvSpPr>
            <p:cNvPr id="48146" name="Rectangle 78"/>
            <p:cNvSpPr>
              <a:spLocks noChangeArrowheads="1"/>
            </p:cNvSpPr>
            <p:nvPr/>
          </p:nvSpPr>
          <p:spPr bwMode="auto">
            <a:xfrm>
              <a:off x="1678" y="4584"/>
              <a:ext cx="50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SNAME</a:t>
              </a:r>
            </a:p>
          </p:txBody>
        </p:sp>
        <p:sp>
          <p:nvSpPr>
            <p:cNvPr id="48147" name="Rectangle 79"/>
            <p:cNvSpPr>
              <a:spLocks noChangeArrowheads="1"/>
            </p:cNvSpPr>
            <p:nvPr/>
          </p:nvSpPr>
          <p:spPr bwMode="auto">
            <a:xfrm>
              <a:off x="1770" y="4740"/>
              <a:ext cx="38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Smith</a:t>
              </a:r>
            </a:p>
          </p:txBody>
        </p:sp>
      </p:grpSp>
      <p:sp>
        <p:nvSpPr>
          <p:cNvPr id="48136" name="Text Box 80"/>
          <p:cNvSpPr txBox="1">
            <a:spLocks noChangeArrowheads="1"/>
          </p:cNvSpPr>
          <p:nvPr/>
        </p:nvSpPr>
        <p:spPr bwMode="auto">
          <a:xfrm>
            <a:off x="7010400" y="44196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var</a:t>
            </a:r>
          </a:p>
        </p:txBody>
      </p:sp>
      <p:sp>
        <p:nvSpPr>
          <p:cNvPr id="48137" name="Text Box 81"/>
          <p:cNvSpPr txBox="1">
            <a:spLocks noChangeArrowheads="1"/>
          </p:cNvSpPr>
          <p:nvPr/>
        </p:nvSpPr>
        <p:spPr bwMode="auto">
          <a:xfrm>
            <a:off x="7010400" y="4953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var</a:t>
            </a:r>
          </a:p>
        </p:txBody>
      </p:sp>
      <p:sp>
        <p:nvSpPr>
          <p:cNvPr id="48138" name="Text Box 85"/>
          <p:cNvSpPr txBox="1">
            <a:spLocks noChangeArrowheads="1"/>
          </p:cNvSpPr>
          <p:nvPr/>
        </p:nvSpPr>
        <p:spPr bwMode="auto">
          <a:xfrm>
            <a:off x="533400" y="3429000"/>
            <a:ext cx="1019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r>
              <a:rPr lang="en-US" altLang="zh-TW" sz="1400">
                <a:latin typeface="Times New Roman" pitchFamily="18" charset="0"/>
                <a:ea typeface="新細明體" pitchFamily="18" charset="-120"/>
              </a:rPr>
              <a:t>open cursor</a:t>
            </a:r>
          </a:p>
        </p:txBody>
      </p:sp>
      <p:sp>
        <p:nvSpPr>
          <p:cNvPr id="48139" name="Text Box 86"/>
          <p:cNvSpPr txBox="1">
            <a:spLocks noChangeArrowheads="1"/>
          </p:cNvSpPr>
          <p:nvPr/>
        </p:nvSpPr>
        <p:spPr bwMode="auto">
          <a:xfrm>
            <a:off x="381000" y="4343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spcBef>
                <a:spcPct val="50000"/>
              </a:spcBef>
            </a:pPr>
            <a:r>
              <a:rPr lang="en-US" altLang="zh-TW" sz="1400">
                <a:latin typeface="Times New Roman" pitchFamily="18" charset="0"/>
              </a:rPr>
              <a:t>close cursor</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grpSp>
        <p:nvGrpSpPr>
          <p:cNvPr id="76" name="Group 30"/>
          <p:cNvGrpSpPr>
            <a:grpSpLocks/>
          </p:cNvGrpSpPr>
          <p:nvPr/>
        </p:nvGrpSpPr>
        <p:grpSpPr bwMode="auto">
          <a:xfrm>
            <a:off x="6225381" y="0"/>
            <a:ext cx="2633663" cy="1431925"/>
            <a:chOff x="615" y="1851"/>
            <a:chExt cx="1659" cy="902"/>
          </a:xfrm>
        </p:grpSpPr>
        <p:grpSp>
          <p:nvGrpSpPr>
            <p:cNvPr id="77" name="Group 31"/>
            <p:cNvGrpSpPr>
              <a:grpSpLocks/>
            </p:cNvGrpSpPr>
            <p:nvPr/>
          </p:nvGrpSpPr>
          <p:grpSpPr bwMode="auto">
            <a:xfrm>
              <a:off x="791" y="1879"/>
              <a:ext cx="1483" cy="874"/>
              <a:chOff x="791" y="1879"/>
              <a:chExt cx="1483" cy="874"/>
            </a:xfrm>
          </p:grpSpPr>
          <p:sp>
            <p:nvSpPr>
              <p:cNvPr id="79" name="Rectangle 32"/>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dirty="0">
                    <a:latin typeface="Times New Roman" pitchFamily="18" charset="0"/>
                    <a:ea typeface="新細明體" pitchFamily="18" charset="-120"/>
                  </a:rPr>
                  <a:t>S#   SNAME    STATUS   CITY</a:t>
                </a:r>
              </a:p>
              <a:p>
                <a:pPr algn="l" eaLnBrk="0" hangingPunct="0"/>
                <a:r>
                  <a:rPr lang="en-US" altLang="zh-TW" sz="1200" dirty="0">
                    <a:latin typeface="Times New Roman" pitchFamily="18" charset="0"/>
                    <a:ea typeface="新細明體" pitchFamily="18" charset="-120"/>
                  </a:rPr>
                  <a:t>S1   Smith            20           London</a:t>
                </a:r>
              </a:p>
              <a:p>
                <a:pPr algn="l" eaLnBrk="0" hangingPunct="0"/>
                <a:r>
                  <a:rPr lang="en-US" altLang="zh-TW" sz="1200" dirty="0">
                    <a:latin typeface="Times New Roman" pitchFamily="18" charset="0"/>
                    <a:ea typeface="新細明體" pitchFamily="18" charset="-120"/>
                  </a:rPr>
                  <a:t>S2   Jones            10            Paris</a:t>
                </a:r>
              </a:p>
              <a:p>
                <a:pPr algn="l" eaLnBrk="0" hangingPunct="0"/>
                <a:r>
                  <a:rPr lang="en-US" altLang="zh-TW" sz="1200" dirty="0">
                    <a:latin typeface="Times New Roman" pitchFamily="18" charset="0"/>
                    <a:ea typeface="新細明體" pitchFamily="18" charset="-120"/>
                  </a:rPr>
                  <a:t>S3   Blake            30            Paris</a:t>
                </a:r>
              </a:p>
              <a:p>
                <a:pPr algn="l" eaLnBrk="0" hangingPunct="0"/>
                <a:r>
                  <a:rPr lang="en-US" altLang="zh-TW" sz="1200" dirty="0">
                    <a:latin typeface="Times New Roman" pitchFamily="18" charset="0"/>
                    <a:ea typeface="新細明體" pitchFamily="18" charset="-120"/>
                  </a:rPr>
                  <a:t>S4   Clark            20           London</a:t>
                </a:r>
              </a:p>
              <a:p>
                <a:pPr algn="l" eaLnBrk="0" hangingPunct="0"/>
                <a:r>
                  <a:rPr lang="en-US" altLang="zh-TW" sz="1200" dirty="0">
                    <a:latin typeface="Times New Roman" pitchFamily="18" charset="0"/>
                    <a:ea typeface="新細明體" pitchFamily="18" charset="-120"/>
                  </a:rPr>
                  <a:t>S5   Adams          30           Athens </a:t>
                </a:r>
              </a:p>
              <a:p>
                <a:pPr algn="l" eaLnBrk="0" latinLnBrk="1" hangingPunct="0"/>
                <a:endParaRPr lang="en-US" altLang="zh-TW" sz="1200" dirty="0">
                  <a:latin typeface="Times New Roman" pitchFamily="18" charset="0"/>
                  <a:ea typeface="新細明體" pitchFamily="18" charset="-120"/>
                </a:endParaRPr>
              </a:p>
            </p:txBody>
          </p:sp>
          <p:sp>
            <p:nvSpPr>
              <p:cNvPr id="80" name="Rectangle 33"/>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 name="Line 34"/>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 name="Line 35"/>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 name="Line 36"/>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 name="Line 37"/>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5" name="Line 38"/>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6" name="Line 39"/>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7" name="Line 40"/>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8" name="Line 41"/>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8" name="Rectangle 42"/>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00100" y="381000"/>
            <a:ext cx="7543800" cy="838200"/>
          </a:xfrm>
        </p:spPr>
        <p:txBody>
          <a:bodyPr/>
          <a:lstStyle/>
          <a:p>
            <a:pPr eaLnBrk="1" hangingPunct="1"/>
            <a:r>
              <a:rPr lang="en-US" altLang="zh-TW" dirty="0" smtClean="0"/>
              <a:t>2.5.2 Embedded </a:t>
            </a:r>
            <a:r>
              <a:rPr lang="en-US" altLang="zh-TW" dirty="0" smtClean="0"/>
              <a:t>SQL: An Example</a:t>
            </a:r>
          </a:p>
        </p:txBody>
      </p:sp>
      <p:sp>
        <p:nvSpPr>
          <p:cNvPr id="49155" name="Rectangle 3"/>
          <p:cNvSpPr>
            <a:spLocks noGrp="1" noChangeArrowheads="1"/>
          </p:cNvSpPr>
          <p:nvPr>
            <p:ph type="body" idx="1"/>
          </p:nvPr>
        </p:nvSpPr>
        <p:spPr>
          <a:xfrm>
            <a:off x="323528" y="1371600"/>
            <a:ext cx="8640960" cy="4793704"/>
          </a:xfrm>
        </p:spPr>
        <p:txBody>
          <a:bodyPr/>
          <a:lstStyle/>
          <a:p>
            <a:pPr lvl="1" eaLnBrk="1" hangingPunct="1">
              <a:lnSpc>
                <a:spcPct val="90000"/>
              </a:lnSpc>
            </a:pPr>
            <a:r>
              <a:rPr lang="en-US" altLang="zh-TW" sz="2000" dirty="0" smtClean="0"/>
              <a:t>The program accepts four input values : a part number (GIVENP#), a city name (GIVENCIT), a status increment (GIVENINC), and a status level (GIVENLVL). The program scans all suppliers of the part identified by GIVENP#. For each such supplier, if the supplier city is GIVENCIT, then the status is increased by GIVENINC; otherwise, if the status is less than GIVENLVL, the supplier is deleted, together with all shipments for that supplier. In all cases supplier information is listed on the printer, with an indication of how that particular supplier was handled by the program.</a:t>
            </a:r>
          </a:p>
          <a:p>
            <a:pPr lvl="2" eaLnBrk="1" hangingPunct="1">
              <a:lnSpc>
                <a:spcPct val="60000"/>
              </a:lnSpc>
              <a:buFontTx/>
              <a:buNone/>
            </a:pPr>
            <a:r>
              <a:rPr lang="en-US" altLang="zh-TW" sz="2000" b="1" dirty="0" smtClean="0"/>
              <a:t>  </a:t>
            </a:r>
            <a:r>
              <a:rPr lang="en-US" altLang="zh-TW" sz="1600" b="1" dirty="0" smtClean="0"/>
              <a:t> </a:t>
            </a:r>
            <a:r>
              <a:rPr lang="en-US" altLang="zh-TW" sz="1800" b="1" dirty="0" smtClean="0"/>
              <a:t> </a:t>
            </a:r>
          </a:p>
          <a:p>
            <a:pPr lvl="2" eaLnBrk="1" hangingPunct="1">
              <a:lnSpc>
                <a:spcPct val="60000"/>
              </a:lnSpc>
              <a:buFontTx/>
              <a:buNone/>
            </a:pPr>
            <a:r>
              <a:rPr lang="en-US" altLang="zh-TW" sz="2000" b="1" dirty="0" smtClean="0"/>
              <a:t>       </a:t>
            </a:r>
            <a:endParaRPr lang="en-US" altLang="zh-TW" sz="1600" b="1"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 y="3573016"/>
            <a:ext cx="801052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筆跡 2"/>
              <p14:cNvContentPartPr/>
              <p14:nvPr/>
            </p14:nvContentPartPr>
            <p14:xfrm>
              <a:off x="2537640" y="1303200"/>
              <a:ext cx="5593320" cy="769680"/>
            </p14:xfrm>
          </p:contentPart>
        </mc:Choice>
        <mc:Fallback xmlns="">
          <p:pic>
            <p:nvPicPr>
              <p:cNvPr id="3" name="筆跡 2"/>
              <p:cNvPicPr/>
              <p:nvPr/>
            </p:nvPicPr>
            <p:blipFill>
              <a:blip r:embed="rId4"/>
              <a:stretch>
                <a:fillRect/>
              </a:stretch>
            </p:blipFill>
            <p:spPr>
              <a:xfrm>
                <a:off x="2528280" y="1293840"/>
                <a:ext cx="5612040" cy="788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TW" smtClean="0"/>
              <a:t>Embedded SQL:</a:t>
            </a:r>
            <a:r>
              <a:rPr lang="en-US" altLang="zh-TW" sz="3700" smtClean="0"/>
              <a:t> </a:t>
            </a:r>
            <a:r>
              <a:rPr lang="en-US" altLang="zh-TW" sz="3200" smtClean="0"/>
              <a:t>An Example </a:t>
            </a:r>
            <a:r>
              <a:rPr lang="en-US" altLang="zh-TW" sz="2000" b="0" smtClean="0"/>
              <a:t>(cont.)</a:t>
            </a:r>
          </a:p>
        </p:txBody>
      </p:sp>
      <p:sp>
        <p:nvSpPr>
          <p:cNvPr id="50179" name="Rectangle 3"/>
          <p:cNvSpPr>
            <a:spLocks noGrp="1" noChangeArrowheads="1"/>
          </p:cNvSpPr>
          <p:nvPr>
            <p:ph type="body" idx="1"/>
          </p:nvPr>
        </p:nvSpPr>
        <p:spPr>
          <a:xfrm>
            <a:off x="381000" y="1371600"/>
            <a:ext cx="8458200" cy="4724400"/>
          </a:xfrm>
        </p:spPr>
        <p:txBody>
          <a:bodyPr/>
          <a:lstStyle/>
          <a:p>
            <a:pPr lvl="2" eaLnBrk="1" hangingPunct="1">
              <a:lnSpc>
                <a:spcPct val="60000"/>
              </a:lnSpc>
              <a:buFontTx/>
              <a:buNone/>
            </a:pPr>
            <a:r>
              <a:rPr lang="en-US" altLang="zh-TW" sz="1600" b="1" smtClean="0"/>
              <a:t>SQLEX: PROC  OPTIONS  (MAIN)  ;</a:t>
            </a:r>
          </a:p>
          <a:p>
            <a:pPr lvl="2" eaLnBrk="1" hangingPunct="1">
              <a:lnSpc>
                <a:spcPct val="40000"/>
              </a:lnSpc>
              <a:buFontTx/>
              <a:buNone/>
            </a:pPr>
            <a:endParaRPr lang="en-US" altLang="zh-TW" sz="1600" b="1" smtClean="0"/>
          </a:p>
          <a:p>
            <a:pPr lvl="2" eaLnBrk="1" hangingPunct="1">
              <a:lnSpc>
                <a:spcPct val="60000"/>
              </a:lnSpc>
              <a:buFontTx/>
              <a:buNone/>
            </a:pPr>
            <a:r>
              <a:rPr lang="en-US" altLang="zh-TW" sz="1600" b="1" smtClean="0"/>
              <a:t>                      DCL  GIVENP #                 CHAR(6)   ;</a:t>
            </a:r>
          </a:p>
          <a:p>
            <a:pPr lvl="2" eaLnBrk="1" hangingPunct="1">
              <a:lnSpc>
                <a:spcPct val="60000"/>
              </a:lnSpc>
              <a:buFontTx/>
              <a:buNone/>
            </a:pPr>
            <a:r>
              <a:rPr lang="en-US" altLang="zh-TW" sz="1600" b="1" smtClean="0"/>
              <a:t>                      DCL  GIVENCIT                CHAR(15)  ;</a:t>
            </a:r>
          </a:p>
          <a:p>
            <a:pPr lvl="2" eaLnBrk="1" hangingPunct="1">
              <a:lnSpc>
                <a:spcPct val="60000"/>
              </a:lnSpc>
              <a:buFontTx/>
              <a:buNone/>
            </a:pPr>
            <a:r>
              <a:rPr lang="en-US" altLang="zh-TW" sz="1600" b="1" smtClean="0"/>
              <a:t>                      DCL  GIVENINC                FIXED  BINARY(15)  ;</a:t>
            </a:r>
          </a:p>
          <a:p>
            <a:pPr lvl="2" eaLnBrk="1" hangingPunct="1">
              <a:lnSpc>
                <a:spcPct val="60000"/>
              </a:lnSpc>
              <a:buFontTx/>
              <a:buNone/>
            </a:pPr>
            <a:r>
              <a:rPr lang="en-US" altLang="zh-TW" sz="1600" b="1" smtClean="0"/>
              <a:t>                      DCL  GIVENLVL               FIXED  BINARY(15)  ;</a:t>
            </a:r>
          </a:p>
          <a:p>
            <a:pPr lvl="2" eaLnBrk="1" hangingPunct="1">
              <a:lnSpc>
                <a:spcPct val="60000"/>
              </a:lnSpc>
              <a:buFontTx/>
              <a:buNone/>
            </a:pPr>
            <a:r>
              <a:rPr lang="en-US" altLang="zh-TW" sz="1600" b="1" smtClean="0"/>
              <a:t>                      DCL  S#                               CHAR(5)  ;</a:t>
            </a:r>
          </a:p>
          <a:p>
            <a:pPr lvl="2" eaLnBrk="1" hangingPunct="1">
              <a:lnSpc>
                <a:spcPct val="60000"/>
              </a:lnSpc>
              <a:buFontTx/>
              <a:buNone/>
            </a:pPr>
            <a:r>
              <a:rPr lang="en-US" altLang="zh-TW" sz="1600" b="1" smtClean="0"/>
              <a:t>                      DCL  SNAME                     CHAR(20)  ;</a:t>
            </a:r>
          </a:p>
          <a:p>
            <a:pPr lvl="2" eaLnBrk="1" hangingPunct="1">
              <a:lnSpc>
                <a:spcPct val="60000"/>
              </a:lnSpc>
              <a:buFontTx/>
              <a:buNone/>
            </a:pPr>
            <a:r>
              <a:rPr lang="en-US" altLang="zh-TW" sz="1600" b="1" smtClean="0"/>
              <a:t>                      DCL  STATUS                    FIXED  BINARY(15)  ;</a:t>
            </a:r>
          </a:p>
          <a:p>
            <a:pPr lvl="2" eaLnBrk="1" hangingPunct="1">
              <a:lnSpc>
                <a:spcPct val="60000"/>
              </a:lnSpc>
              <a:buFontTx/>
              <a:buNone/>
            </a:pPr>
            <a:r>
              <a:rPr lang="en-US" altLang="zh-TW" sz="1600" b="1" smtClean="0"/>
              <a:t>                      DCL  CITY                          CHAR(15)  ;</a:t>
            </a:r>
          </a:p>
          <a:p>
            <a:pPr lvl="2" eaLnBrk="1" hangingPunct="1">
              <a:lnSpc>
                <a:spcPct val="60000"/>
              </a:lnSpc>
              <a:buFontTx/>
              <a:buNone/>
            </a:pPr>
            <a:r>
              <a:rPr lang="en-US" altLang="zh-TW" sz="1600" b="1" smtClean="0"/>
              <a:t>                      DCL  DISP                           CHAR(7)  ;</a:t>
            </a:r>
          </a:p>
          <a:p>
            <a:pPr lvl="2" eaLnBrk="1" hangingPunct="1">
              <a:lnSpc>
                <a:spcPct val="60000"/>
              </a:lnSpc>
              <a:buFontTx/>
              <a:buNone/>
            </a:pPr>
            <a:r>
              <a:rPr lang="en-US" altLang="zh-TW" sz="1600" b="1" smtClean="0"/>
              <a:t>                      DCL  MORE_SUPPLIERS  BIT(1)  ;</a:t>
            </a:r>
          </a:p>
          <a:p>
            <a:pPr lvl="2" eaLnBrk="1" hangingPunct="1">
              <a:lnSpc>
                <a:spcPct val="40000"/>
              </a:lnSpc>
              <a:buFontTx/>
              <a:buNone/>
            </a:pPr>
            <a:endParaRPr lang="en-US" altLang="zh-TW" sz="1600" b="1" smtClean="0"/>
          </a:p>
          <a:p>
            <a:pPr lvl="2" eaLnBrk="1" hangingPunct="1">
              <a:lnSpc>
                <a:spcPct val="60000"/>
              </a:lnSpc>
              <a:buFontTx/>
              <a:buNone/>
            </a:pPr>
            <a:r>
              <a:rPr lang="en-US" altLang="zh-TW" sz="1600" b="1" smtClean="0"/>
              <a:t>                      EXEC  SQL  INCLUDE  SQLCA  ;   </a:t>
            </a:r>
            <a:r>
              <a:rPr lang="en-US" altLang="zh-TW" sz="1500" smtClean="0"/>
              <a:t>/* p.2-41</a:t>
            </a:r>
            <a:r>
              <a:rPr lang="en-US" altLang="zh-TW" sz="1500" i="1" smtClean="0"/>
              <a:t> */</a:t>
            </a:r>
            <a:endParaRPr lang="en-US" altLang="zh-TW" sz="1500" smtClean="0"/>
          </a:p>
          <a:p>
            <a:pPr lvl="2" eaLnBrk="1" hangingPunct="1">
              <a:lnSpc>
                <a:spcPct val="40000"/>
              </a:lnSpc>
              <a:buFontTx/>
              <a:buNone/>
            </a:pPr>
            <a:endParaRPr lang="en-US" altLang="zh-TW" sz="1500" smtClean="0"/>
          </a:p>
          <a:p>
            <a:pPr lvl="2" eaLnBrk="1" hangingPunct="1">
              <a:lnSpc>
                <a:spcPct val="60000"/>
              </a:lnSpc>
              <a:buFontTx/>
              <a:buNone/>
            </a:pPr>
            <a:r>
              <a:rPr lang="en-US" altLang="zh-TW" sz="1600" b="1" smtClean="0"/>
              <a:t>                      EXEC  SQL  DECLARE  S  TABLE</a:t>
            </a:r>
          </a:p>
          <a:p>
            <a:pPr lvl="2" eaLnBrk="1" hangingPunct="1">
              <a:lnSpc>
                <a:spcPct val="60000"/>
              </a:lnSpc>
              <a:buFontTx/>
              <a:buNone/>
            </a:pPr>
            <a:r>
              <a:rPr lang="en-US" altLang="zh-TW" sz="1600" b="1" smtClean="0"/>
              <a:t>                                                            (   S#             CHAR(5)       NOT  NULL,</a:t>
            </a:r>
          </a:p>
          <a:p>
            <a:pPr lvl="2" eaLnBrk="1" hangingPunct="1">
              <a:lnSpc>
                <a:spcPct val="60000"/>
              </a:lnSpc>
              <a:buFontTx/>
              <a:buNone/>
            </a:pPr>
            <a:r>
              <a:rPr lang="en-US" altLang="zh-TW" sz="1600" b="1" smtClean="0"/>
              <a:t>                                                                SNAME   CHAR(20)      NOT  NULL,</a:t>
            </a:r>
          </a:p>
          <a:p>
            <a:pPr lvl="2" eaLnBrk="1" hangingPunct="1">
              <a:lnSpc>
                <a:spcPct val="60000"/>
              </a:lnSpc>
              <a:buFontTx/>
              <a:buNone/>
            </a:pPr>
            <a:r>
              <a:rPr lang="en-US" altLang="zh-TW" sz="1600" b="1" smtClean="0"/>
              <a:t>                                                                STATUS  SMALLINT   NOT  NULL,</a:t>
            </a:r>
          </a:p>
          <a:p>
            <a:pPr lvl="2" eaLnBrk="1" hangingPunct="1">
              <a:lnSpc>
                <a:spcPct val="60000"/>
              </a:lnSpc>
              <a:buFontTx/>
              <a:buNone/>
            </a:pPr>
            <a:r>
              <a:rPr lang="en-US" altLang="zh-TW" sz="1600" b="1" smtClean="0"/>
              <a:t>                                                                CITY        CHAR(20)      NOT  NULL ) ;</a:t>
            </a:r>
          </a:p>
          <a:p>
            <a:pPr lvl="2" eaLnBrk="1" hangingPunct="1">
              <a:lnSpc>
                <a:spcPct val="30000"/>
              </a:lnSpc>
              <a:spcBef>
                <a:spcPct val="100000"/>
              </a:spcBef>
              <a:buFontTx/>
              <a:buNone/>
            </a:pPr>
            <a:r>
              <a:rPr lang="en-US" altLang="zh-TW" sz="1500" b="1" smtClean="0"/>
              <a:t>                                </a:t>
            </a:r>
            <a:r>
              <a:rPr lang="en-US" altLang="zh-TW" sz="1600" b="1" smtClean="0"/>
              <a:t>EXEC  SQL  DECLARE  SP  TABLE</a:t>
            </a:r>
          </a:p>
          <a:p>
            <a:pPr lvl="2" eaLnBrk="1" hangingPunct="1">
              <a:lnSpc>
                <a:spcPct val="70000"/>
              </a:lnSpc>
              <a:buFontTx/>
              <a:buNone/>
            </a:pPr>
            <a:r>
              <a:rPr lang="en-US" altLang="zh-TW" sz="1600" b="1" smtClean="0"/>
              <a:t>                                           (  S#              CHAR(5)       NOT  NULL,</a:t>
            </a:r>
          </a:p>
          <a:p>
            <a:pPr lvl="2" eaLnBrk="1" hangingPunct="1">
              <a:lnSpc>
                <a:spcPct val="60000"/>
              </a:lnSpc>
              <a:buFontTx/>
              <a:buNone/>
            </a:pPr>
            <a:r>
              <a:rPr lang="en-US" altLang="zh-TW" sz="1600" b="1" smtClean="0"/>
              <a:t>                                              P#               CHAR(6)      NOT  NULL,</a:t>
            </a:r>
          </a:p>
          <a:p>
            <a:pPr lvl="2" eaLnBrk="1" hangingPunct="1">
              <a:lnSpc>
                <a:spcPct val="60000"/>
              </a:lnSpc>
              <a:buFontTx/>
              <a:buNone/>
            </a:pPr>
            <a:r>
              <a:rPr lang="en-US" altLang="zh-TW" sz="1600" b="1" smtClean="0"/>
              <a:t>                                              QTY           INTEGER     NOT  NULL ) ;      </a:t>
            </a:r>
            <a:r>
              <a:rPr lang="en-US" altLang="zh-TW" sz="1600" b="1" smtClean="0">
                <a:hlinkClick r:id="rId2" action="ppaction://hlinksldjump"/>
              </a:rPr>
              <a:t>Back 2-7</a:t>
            </a:r>
            <a:endParaRPr lang="en-US" altLang="zh-TW" sz="1600" b="1" smtClean="0"/>
          </a:p>
          <a:p>
            <a:pPr eaLnBrk="1" hangingPunct="1">
              <a:lnSpc>
                <a:spcPct val="80000"/>
              </a:lnSpc>
            </a:pPr>
            <a:endParaRPr lang="en-US" altLang="zh-TW" sz="1600" smtClean="0"/>
          </a:p>
        </p:txBody>
      </p:sp>
      <p:sp>
        <p:nvSpPr>
          <p:cNvPr id="50180" name="AutoShape 4"/>
          <p:cNvSpPr>
            <a:spLocks/>
          </p:cNvSpPr>
          <p:nvPr/>
        </p:nvSpPr>
        <p:spPr bwMode="auto">
          <a:xfrm>
            <a:off x="7313613" y="1663700"/>
            <a:ext cx="304800" cy="1981200"/>
          </a:xfrm>
          <a:prstGeom prst="rightBrace">
            <a:avLst>
              <a:gd name="adj1" fmla="val 5416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81" name="Text Box 5"/>
          <p:cNvSpPr txBox="1">
            <a:spLocks noChangeArrowheads="1"/>
          </p:cNvSpPr>
          <p:nvPr/>
        </p:nvSpPr>
        <p:spPr bwMode="auto">
          <a:xfrm>
            <a:off x="7618413" y="2501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latin typeface="Times New Roman" pitchFamily="18" charset="0"/>
                <a:ea typeface="新細明體" pitchFamily="18" charset="-120"/>
              </a:rPr>
              <a:t>PL/I </a:t>
            </a:r>
            <a:r>
              <a:rPr lang="en-US" altLang="zh-TW" sz="1400">
                <a:latin typeface="Times New Roman" pitchFamily="18" charset="0"/>
              </a:rPr>
              <a:t>Var.</a:t>
            </a:r>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mtClean="0"/>
              <a:t>Embedded SQL:</a:t>
            </a:r>
            <a:r>
              <a:rPr lang="en-US" altLang="zh-TW" sz="3700" smtClean="0"/>
              <a:t> </a:t>
            </a:r>
            <a:r>
              <a:rPr lang="en-US" altLang="zh-TW" sz="3200" smtClean="0"/>
              <a:t>An Example </a:t>
            </a:r>
            <a:r>
              <a:rPr lang="en-US" altLang="zh-TW" sz="2000" b="0" smtClean="0"/>
              <a:t>(cont.)</a:t>
            </a:r>
          </a:p>
        </p:txBody>
      </p:sp>
      <p:sp>
        <p:nvSpPr>
          <p:cNvPr id="51203" name="Rectangle 3"/>
          <p:cNvSpPr>
            <a:spLocks noGrp="1" noChangeArrowheads="1"/>
          </p:cNvSpPr>
          <p:nvPr>
            <p:ph type="body" idx="1"/>
          </p:nvPr>
        </p:nvSpPr>
        <p:spPr>
          <a:xfrm>
            <a:off x="381000" y="1196752"/>
            <a:ext cx="8382000" cy="4648200"/>
          </a:xfrm>
        </p:spPr>
        <p:txBody>
          <a:bodyPr/>
          <a:lstStyle/>
          <a:p>
            <a:pPr lvl="2" eaLnBrk="1" hangingPunct="1">
              <a:lnSpc>
                <a:spcPct val="40000"/>
              </a:lnSpc>
              <a:buFontTx/>
              <a:buNone/>
            </a:pPr>
            <a:endParaRPr lang="en-US" altLang="zh-TW" sz="1800" b="1" dirty="0" smtClean="0"/>
          </a:p>
          <a:p>
            <a:pPr lvl="2" eaLnBrk="1" hangingPunct="1">
              <a:lnSpc>
                <a:spcPct val="60000"/>
              </a:lnSpc>
              <a:buFontTx/>
              <a:buNone/>
            </a:pPr>
            <a:r>
              <a:rPr lang="en-US" altLang="zh-TW" sz="1800" b="1" dirty="0" smtClean="0"/>
              <a:t>    </a:t>
            </a:r>
            <a:r>
              <a:rPr lang="en-US" altLang="zh-TW" sz="1600" b="1" dirty="0" smtClean="0"/>
              <a:t>EXEC  SQL  DECLARE  Z  CURSOR  FOR</a:t>
            </a:r>
          </a:p>
          <a:p>
            <a:pPr lvl="2" eaLnBrk="1" hangingPunct="1">
              <a:lnSpc>
                <a:spcPct val="60000"/>
              </a:lnSpc>
              <a:buFontTx/>
              <a:buNone/>
            </a:pPr>
            <a:r>
              <a:rPr lang="en-US" altLang="zh-TW" sz="1600" b="1" dirty="0" smtClean="0"/>
              <a:t>                          SELECT  S#,  SNAME,  STATUS,  CITY</a:t>
            </a:r>
          </a:p>
          <a:p>
            <a:pPr lvl="2" eaLnBrk="1" hangingPunct="1">
              <a:lnSpc>
                <a:spcPct val="60000"/>
              </a:lnSpc>
              <a:buFontTx/>
              <a:buNone/>
            </a:pPr>
            <a:r>
              <a:rPr lang="en-US" altLang="zh-TW" sz="1600" b="1" dirty="0" smtClean="0"/>
              <a:t>                          FROM      S</a:t>
            </a:r>
          </a:p>
          <a:p>
            <a:pPr lvl="2" eaLnBrk="1" hangingPunct="1">
              <a:lnSpc>
                <a:spcPct val="60000"/>
              </a:lnSpc>
              <a:buFontTx/>
              <a:buNone/>
            </a:pPr>
            <a:r>
              <a:rPr lang="en-US" altLang="zh-TW" sz="1600" b="1" dirty="0" smtClean="0"/>
              <a:t>                          WHERE   EXISTS      </a:t>
            </a:r>
          </a:p>
          <a:p>
            <a:pPr lvl="2" eaLnBrk="1" hangingPunct="1">
              <a:lnSpc>
                <a:spcPct val="60000"/>
              </a:lnSpc>
              <a:buFontTx/>
              <a:buNone/>
            </a:pPr>
            <a:r>
              <a:rPr lang="en-US" altLang="zh-TW" sz="1600" b="1" dirty="0" smtClean="0"/>
              <a:t>                                         (  SELECT  *</a:t>
            </a:r>
          </a:p>
          <a:p>
            <a:pPr lvl="2" eaLnBrk="1" hangingPunct="1">
              <a:lnSpc>
                <a:spcPct val="60000"/>
              </a:lnSpc>
              <a:buFontTx/>
              <a:buNone/>
            </a:pPr>
            <a:r>
              <a:rPr lang="en-US" altLang="zh-TW" sz="1600" b="1" dirty="0" smtClean="0"/>
              <a:t>                                             FROM     SP</a:t>
            </a:r>
          </a:p>
          <a:p>
            <a:pPr lvl="2" eaLnBrk="1" hangingPunct="1">
              <a:lnSpc>
                <a:spcPct val="60000"/>
              </a:lnSpc>
              <a:buFontTx/>
              <a:buNone/>
            </a:pPr>
            <a:r>
              <a:rPr lang="en-US" altLang="zh-TW" sz="1600" b="1" dirty="0" smtClean="0"/>
              <a:t>                                            WHERE   SP. S#  =  S. S#</a:t>
            </a:r>
          </a:p>
          <a:p>
            <a:pPr lvl="2" eaLnBrk="1" hangingPunct="1">
              <a:lnSpc>
                <a:spcPct val="60000"/>
              </a:lnSpc>
              <a:buFontTx/>
              <a:buNone/>
            </a:pPr>
            <a:r>
              <a:rPr lang="en-US" altLang="zh-TW" sz="1600" b="1" dirty="0" smtClean="0"/>
              <a:t>                                            AND        SP. P#  =  : GIVENP#  ) </a:t>
            </a:r>
            <a:r>
              <a:rPr lang="en-US" altLang="zh-TW" sz="1600" dirty="0" smtClean="0">
                <a:ea typeface="標楷體" pitchFamily="65" charset="-120"/>
              </a:rPr>
              <a:t>     i.e. </a:t>
            </a:r>
            <a:r>
              <a:rPr lang="en-US" altLang="zh-TW" sz="1600" dirty="0" smtClean="0"/>
              <a:t>P2</a:t>
            </a:r>
          </a:p>
          <a:p>
            <a:pPr lvl="2" eaLnBrk="1" hangingPunct="1">
              <a:lnSpc>
                <a:spcPct val="60000"/>
              </a:lnSpc>
              <a:buFontTx/>
              <a:buNone/>
            </a:pPr>
            <a:r>
              <a:rPr lang="en-US" altLang="zh-TW" sz="1600" b="1" dirty="0" smtClean="0"/>
              <a:t>                                          FOR  UPDATE  OF  STATUS  ;</a:t>
            </a:r>
          </a:p>
          <a:p>
            <a:pPr lvl="2" eaLnBrk="1" hangingPunct="1">
              <a:lnSpc>
                <a:spcPct val="60000"/>
              </a:lnSpc>
              <a:buFontTx/>
              <a:buNone/>
            </a:pPr>
            <a:endParaRPr lang="en-US" altLang="zh-TW" sz="1600" b="1" dirty="0" smtClean="0"/>
          </a:p>
          <a:p>
            <a:pPr lvl="2" eaLnBrk="1" hangingPunct="1">
              <a:lnSpc>
                <a:spcPct val="60000"/>
              </a:lnSpc>
              <a:buFontTx/>
              <a:buNone/>
            </a:pPr>
            <a:r>
              <a:rPr lang="en-US" altLang="zh-TW" sz="1600" b="1" dirty="0" smtClean="0"/>
              <a:t>    EXEC  SQL  WHENEVER  NOT  FOUND  CONTINUE  ;</a:t>
            </a:r>
          </a:p>
          <a:p>
            <a:pPr lvl="2" eaLnBrk="1" hangingPunct="1">
              <a:lnSpc>
                <a:spcPct val="60000"/>
              </a:lnSpc>
              <a:buFontTx/>
              <a:buNone/>
            </a:pPr>
            <a:r>
              <a:rPr lang="en-US" altLang="zh-TW" sz="1600" b="1" dirty="0" smtClean="0"/>
              <a:t>    EXEC  SQL  WHENEVER  SQLERROR  CONTINUE  ;</a:t>
            </a:r>
          </a:p>
          <a:p>
            <a:pPr lvl="2" eaLnBrk="1" hangingPunct="1">
              <a:lnSpc>
                <a:spcPct val="60000"/>
              </a:lnSpc>
              <a:buFontTx/>
              <a:buNone/>
            </a:pPr>
            <a:r>
              <a:rPr lang="en-US" altLang="zh-TW" sz="1600" b="1" dirty="0" smtClean="0"/>
              <a:t>    EXEC  SQL  WHENEVER  SQLWARNING  CONTINUE  ;</a:t>
            </a:r>
          </a:p>
          <a:p>
            <a:pPr lvl="2" eaLnBrk="1" hangingPunct="1">
              <a:lnSpc>
                <a:spcPct val="40000"/>
              </a:lnSpc>
              <a:buFontTx/>
              <a:buNone/>
            </a:pPr>
            <a:endParaRPr lang="en-US" altLang="zh-TW" sz="1600" b="1" dirty="0" smtClean="0"/>
          </a:p>
          <a:p>
            <a:pPr lvl="2" eaLnBrk="1" hangingPunct="1">
              <a:lnSpc>
                <a:spcPct val="60000"/>
              </a:lnSpc>
              <a:buFontTx/>
              <a:buNone/>
            </a:pPr>
            <a:r>
              <a:rPr lang="en-US" altLang="zh-TW" sz="1600" b="1" dirty="0" smtClean="0"/>
              <a:t>    ON  CONDITION  ( DBEXCEPTION )</a:t>
            </a:r>
          </a:p>
          <a:p>
            <a:pPr lvl="2" eaLnBrk="1" hangingPunct="1">
              <a:lnSpc>
                <a:spcPct val="80000"/>
              </a:lnSpc>
              <a:buFontTx/>
              <a:buNone/>
            </a:pPr>
            <a:r>
              <a:rPr lang="en-US" altLang="zh-TW" sz="1600" b="1" dirty="0" smtClean="0"/>
              <a:t>    BEGIN  ;</a:t>
            </a:r>
          </a:p>
          <a:p>
            <a:pPr lvl="2" eaLnBrk="1" hangingPunct="1">
              <a:lnSpc>
                <a:spcPct val="80000"/>
              </a:lnSpc>
              <a:buFontTx/>
              <a:buNone/>
            </a:pPr>
            <a:r>
              <a:rPr lang="en-US" altLang="zh-TW" sz="1600" b="1" dirty="0" smtClean="0"/>
              <a:t>            PUT  SKIP  LIST  ( SQLCA ) ;</a:t>
            </a:r>
          </a:p>
          <a:p>
            <a:pPr lvl="2" eaLnBrk="1" hangingPunct="1">
              <a:lnSpc>
                <a:spcPct val="60000"/>
              </a:lnSpc>
              <a:buFontTx/>
              <a:buNone/>
            </a:pPr>
            <a:r>
              <a:rPr lang="en-US" altLang="zh-TW" sz="1600" b="1" dirty="0" smtClean="0"/>
              <a:t>            EXEC  SQL  ROLLBACK  ;</a:t>
            </a:r>
          </a:p>
          <a:p>
            <a:pPr lvl="2" eaLnBrk="1" hangingPunct="1">
              <a:lnSpc>
                <a:spcPct val="60000"/>
              </a:lnSpc>
              <a:buFontTx/>
              <a:buNone/>
            </a:pPr>
            <a:r>
              <a:rPr lang="en-US" altLang="zh-TW" sz="1600" b="1" dirty="0" smtClean="0"/>
              <a:t>            GO  TO  QUIT  ;</a:t>
            </a:r>
          </a:p>
          <a:p>
            <a:pPr lvl="2" eaLnBrk="1" hangingPunct="1">
              <a:lnSpc>
                <a:spcPct val="60000"/>
              </a:lnSpc>
              <a:buFontTx/>
              <a:buNone/>
            </a:pPr>
            <a:r>
              <a:rPr lang="en-US" altLang="zh-TW" sz="1600" b="1" dirty="0" smtClean="0"/>
              <a:t>    END  ;</a:t>
            </a:r>
          </a:p>
          <a:p>
            <a:pPr lvl="2" eaLnBrk="1" hangingPunct="1">
              <a:lnSpc>
                <a:spcPct val="40000"/>
              </a:lnSpc>
              <a:buFontTx/>
              <a:buNone/>
            </a:pPr>
            <a:endParaRPr lang="en-US" altLang="zh-TW" sz="1600" b="1" dirty="0" smtClean="0"/>
          </a:p>
          <a:p>
            <a:pPr eaLnBrk="1" hangingPunct="1">
              <a:lnSpc>
                <a:spcPct val="80000"/>
              </a:lnSpc>
            </a:pPr>
            <a:endParaRPr lang="en-US" altLang="zh-TW" sz="16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4404240" y="1722240"/>
              <a:ext cx="4366800" cy="2233080"/>
            </p14:xfrm>
          </p:contentPart>
        </mc:Choice>
        <mc:Fallback>
          <p:pic>
            <p:nvPicPr>
              <p:cNvPr id="3" name="筆跡 2"/>
              <p:cNvPicPr/>
              <p:nvPr/>
            </p:nvPicPr>
            <p:blipFill>
              <a:blip r:embed="rId3"/>
              <a:stretch>
                <a:fillRect/>
              </a:stretch>
            </p:blipFill>
            <p:spPr>
              <a:xfrm>
                <a:off x="4394880" y="1712880"/>
                <a:ext cx="4385520" cy="2251800"/>
              </a:xfrm>
              <a:prstGeom prst="rect">
                <a:avLst/>
              </a:prstGeom>
            </p:spPr>
          </p:pic>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mtClean="0"/>
              <a:t>Embedded SQL:</a:t>
            </a:r>
            <a:r>
              <a:rPr lang="en-US" altLang="zh-TW" sz="3700" smtClean="0"/>
              <a:t> </a:t>
            </a:r>
            <a:r>
              <a:rPr lang="en-US" altLang="zh-TW" sz="3200" smtClean="0"/>
              <a:t>An Example </a:t>
            </a:r>
            <a:r>
              <a:rPr lang="en-US" altLang="zh-TW" sz="2000" b="0" smtClean="0"/>
              <a:t>(cont.)</a:t>
            </a:r>
          </a:p>
        </p:txBody>
      </p:sp>
      <p:sp>
        <p:nvSpPr>
          <p:cNvPr id="52227" name="Rectangle 3"/>
          <p:cNvSpPr>
            <a:spLocks noGrp="1" noChangeArrowheads="1"/>
          </p:cNvSpPr>
          <p:nvPr>
            <p:ph type="body" idx="1"/>
          </p:nvPr>
        </p:nvSpPr>
        <p:spPr/>
        <p:txBody>
          <a:bodyPr/>
          <a:lstStyle/>
          <a:p>
            <a:pPr lvl="2" eaLnBrk="1" hangingPunct="1">
              <a:spcBef>
                <a:spcPct val="10000"/>
              </a:spcBef>
              <a:buFontTx/>
              <a:buNone/>
            </a:pPr>
            <a:r>
              <a:rPr lang="en-US" altLang="zh-TW" sz="1600" b="1" dirty="0" smtClean="0"/>
              <a:t>GET  LIST  ( GIVENP#,  GIVENCIT,  GIVENINC,  GIVENLVL )  ;</a:t>
            </a:r>
          </a:p>
          <a:p>
            <a:pPr lvl="2" eaLnBrk="1" hangingPunct="1">
              <a:spcBef>
                <a:spcPct val="10000"/>
              </a:spcBef>
              <a:buFontTx/>
              <a:buNone/>
            </a:pPr>
            <a:r>
              <a:rPr lang="en-US" altLang="zh-TW" sz="1600" b="1" dirty="0" smtClean="0"/>
              <a:t>    EXEC  SQL  OPEN  Z  ;</a:t>
            </a:r>
          </a:p>
          <a:p>
            <a:pPr lvl="2" eaLnBrk="1" hangingPunct="1">
              <a:spcBef>
                <a:spcPct val="10000"/>
              </a:spcBef>
              <a:buFontTx/>
              <a:buNone/>
            </a:pPr>
            <a:r>
              <a:rPr lang="en-US" altLang="zh-TW" sz="1600" b="1" dirty="0" smtClean="0"/>
              <a:t>    IF  SQLCODE  &lt; &gt;  0    /* </a:t>
            </a:r>
            <a:r>
              <a:rPr lang="en-US" altLang="zh-TW" sz="1600" b="1" dirty="0" smtClean="0">
                <a:ea typeface="標楷體" pitchFamily="65" charset="-120"/>
              </a:rPr>
              <a:t>abnormal</a:t>
            </a:r>
            <a:r>
              <a:rPr lang="en-US" altLang="zh-TW" sz="1600" b="1" dirty="0" smtClean="0"/>
              <a:t> */</a:t>
            </a:r>
          </a:p>
          <a:p>
            <a:pPr lvl="2" eaLnBrk="1" hangingPunct="1">
              <a:spcBef>
                <a:spcPct val="10000"/>
              </a:spcBef>
              <a:buFontTx/>
              <a:buNone/>
            </a:pPr>
            <a:r>
              <a:rPr lang="en-US" altLang="zh-TW" sz="1600" b="1" dirty="0" smtClean="0"/>
              <a:t>    THEN  SIGNAL  CONDITION  ( DBEXCEPTION )  ;</a:t>
            </a:r>
          </a:p>
          <a:p>
            <a:pPr lvl="2" eaLnBrk="1" hangingPunct="1">
              <a:spcBef>
                <a:spcPct val="10000"/>
              </a:spcBef>
              <a:buFontTx/>
              <a:buNone/>
            </a:pPr>
            <a:r>
              <a:rPr lang="en-US" altLang="zh-TW" sz="1600" b="1" dirty="0" smtClean="0"/>
              <a:t>    MORE_SUPPLIERS  = ' 1' B  ;</a:t>
            </a:r>
          </a:p>
          <a:p>
            <a:pPr lvl="2" eaLnBrk="1" hangingPunct="1">
              <a:spcBef>
                <a:spcPct val="10000"/>
              </a:spcBef>
              <a:buFontTx/>
              <a:buNone/>
            </a:pPr>
            <a:r>
              <a:rPr lang="en-US" altLang="zh-TW" sz="1600" b="1" dirty="0" smtClean="0"/>
              <a:t>    DO  WHILE  ( MORE_SUPPLIERS  )  ;</a:t>
            </a:r>
          </a:p>
          <a:p>
            <a:pPr lvl="2" eaLnBrk="1" hangingPunct="1">
              <a:spcBef>
                <a:spcPct val="10000"/>
              </a:spcBef>
              <a:buFontTx/>
              <a:buNone/>
            </a:pPr>
            <a:r>
              <a:rPr lang="en-US" altLang="zh-TW" sz="1600" b="1" dirty="0" smtClean="0"/>
              <a:t>            EXEC  SQL  FETCH  Z  INTO  :S#,  :SNAME,  :STATUS,  :CITY  ;</a:t>
            </a:r>
          </a:p>
          <a:p>
            <a:pPr lvl="2" eaLnBrk="1" hangingPunct="1">
              <a:spcBef>
                <a:spcPct val="10000"/>
              </a:spcBef>
              <a:buFontTx/>
              <a:buNone/>
            </a:pPr>
            <a:r>
              <a:rPr lang="en-US" altLang="zh-TW" sz="1600" b="1" dirty="0" smtClean="0"/>
              <a:t>            SELECT  ;   /* case */    /* a PL/I SELECT, not a SQL SELECT */</a:t>
            </a:r>
          </a:p>
          <a:p>
            <a:pPr lvl="2" eaLnBrk="1" hangingPunct="1">
              <a:spcBef>
                <a:spcPct val="10000"/>
              </a:spcBef>
              <a:buFontTx/>
              <a:buNone/>
            </a:pPr>
            <a:r>
              <a:rPr lang="en-US" altLang="zh-TW" sz="1600" b="1" dirty="0" smtClean="0"/>
              <a:t>            WHEN  ( SQLCODE = 100 )     /* Not found */ </a:t>
            </a:r>
          </a:p>
          <a:p>
            <a:pPr lvl="2" eaLnBrk="1" hangingPunct="1">
              <a:spcBef>
                <a:spcPct val="10000"/>
              </a:spcBef>
              <a:buFontTx/>
              <a:buNone/>
            </a:pPr>
            <a:r>
              <a:rPr lang="en-US" altLang="zh-TW" sz="1600" b="1" dirty="0" smtClean="0"/>
              <a:t>                     MORE_SUPPLIERS  = ' 0 ' B  ;</a:t>
            </a:r>
          </a:p>
          <a:p>
            <a:pPr lvl="2" eaLnBrk="1" hangingPunct="1">
              <a:spcBef>
                <a:spcPct val="10000"/>
              </a:spcBef>
              <a:buFontTx/>
              <a:buNone/>
            </a:pPr>
            <a:r>
              <a:rPr lang="en-US" altLang="zh-TW" sz="1600" b="1" dirty="0" smtClean="0"/>
              <a:t>            WHEN  ( SQLCODE &lt; &gt; 100  &amp;  SQLCODE &lt; &gt; 0 )    /* Warning */</a:t>
            </a:r>
          </a:p>
          <a:p>
            <a:pPr lvl="2" eaLnBrk="1" hangingPunct="1">
              <a:spcBef>
                <a:spcPct val="10000"/>
              </a:spcBef>
              <a:buFontTx/>
              <a:buNone/>
            </a:pPr>
            <a:r>
              <a:rPr lang="en-US" altLang="zh-TW" sz="1600" b="1" dirty="0" smtClean="0"/>
              <a:t>                      SIGNAL  CONDITION  ( DBEXCEPTION )  ;</a:t>
            </a:r>
          </a:p>
          <a:p>
            <a:pPr eaLnBrk="1" hangingPunct="1">
              <a:spcBef>
                <a:spcPct val="10000"/>
              </a:spcBef>
            </a:pPr>
            <a:endParaRPr lang="en-US" altLang="zh-TW" sz="1600" dirty="0" smtClean="0"/>
          </a:p>
        </p:txBody>
      </p:sp>
      <p:sp>
        <p:nvSpPr>
          <p:cNvPr id="52228" name="Text Box 4"/>
          <p:cNvSpPr txBox="1">
            <a:spLocks noChangeArrowheads="1"/>
          </p:cNvSpPr>
          <p:nvPr/>
        </p:nvSpPr>
        <p:spPr bwMode="auto">
          <a:xfrm>
            <a:off x="395288" y="141287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solidFill>
                  <a:schemeClr val="folHlink"/>
                </a:solidFill>
                <a:latin typeface="Times New Roman" pitchFamily="18" charset="0"/>
              </a:rPr>
              <a:t>Main</a:t>
            </a:r>
          </a:p>
        </p:txBody>
      </p:sp>
      <p:sp>
        <p:nvSpPr>
          <p:cNvPr id="52229" name="Line 5"/>
          <p:cNvSpPr>
            <a:spLocks noChangeShapeType="1"/>
          </p:cNvSpPr>
          <p:nvPr/>
        </p:nvSpPr>
        <p:spPr bwMode="auto">
          <a:xfrm>
            <a:off x="1042988" y="1557338"/>
            <a:ext cx="228600"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2230" name="Text Box 6"/>
          <p:cNvSpPr txBox="1">
            <a:spLocks noChangeArrowheads="1"/>
          </p:cNvSpPr>
          <p:nvPr/>
        </p:nvSpPr>
        <p:spPr bwMode="auto">
          <a:xfrm>
            <a:off x="0" y="2438400"/>
            <a:ext cx="1403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algn="l">
              <a:spcBef>
                <a:spcPct val="50000"/>
              </a:spcBef>
            </a:pPr>
            <a:r>
              <a:rPr lang="en-US" altLang="zh-TW" sz="1400">
                <a:solidFill>
                  <a:schemeClr val="folHlink"/>
                </a:solidFill>
                <a:latin typeface="Times New Roman" pitchFamily="18" charset="0"/>
              </a:rPr>
              <a:t>SQLCODE =0</a:t>
            </a:r>
          </a:p>
        </p:txBody>
      </p:sp>
      <p:sp>
        <p:nvSpPr>
          <p:cNvPr id="52231" name="Line 7"/>
          <p:cNvSpPr>
            <a:spLocks noChangeShapeType="1"/>
          </p:cNvSpPr>
          <p:nvPr/>
        </p:nvSpPr>
        <p:spPr bwMode="auto">
          <a:xfrm>
            <a:off x="1219200" y="2590800"/>
            <a:ext cx="228600" cy="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mc:AlternateContent xmlns:mc="http://schemas.openxmlformats.org/markup-compatibility/2006">
        <mc:Choice xmlns:p14="http://schemas.microsoft.com/office/powerpoint/2010/main" Requires="p14">
          <p:contentPart p14:bwMode="auto" r:id="rId2">
            <p14:nvContentPartPr>
              <p14:cNvPr id="3" name="筆跡 2"/>
              <p14:cNvContentPartPr/>
              <p14:nvPr/>
            </p14:nvContentPartPr>
            <p14:xfrm>
              <a:off x="3147120" y="1280160"/>
              <a:ext cx="3558960" cy="183240"/>
            </p14:xfrm>
          </p:contentPart>
        </mc:Choice>
        <mc:Fallback>
          <p:pic>
            <p:nvPicPr>
              <p:cNvPr id="3" name="筆跡 2"/>
              <p:cNvPicPr/>
              <p:nvPr/>
            </p:nvPicPr>
            <p:blipFill>
              <a:blip r:embed="rId3"/>
              <a:stretch>
                <a:fillRect/>
              </a:stretch>
            </p:blipFill>
            <p:spPr>
              <a:xfrm>
                <a:off x="3137760" y="1270800"/>
                <a:ext cx="3577680" cy="201960"/>
              </a:xfrm>
              <a:prstGeom prst="rect">
                <a:avLst/>
              </a:prstGeom>
            </p:spPr>
          </p:pic>
        </mc:Fallback>
      </mc:AlternateContent>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4" y="4581128"/>
            <a:ext cx="6357253" cy="249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5">
            <p14:nvContentPartPr>
              <p14:cNvPr id="4" name="筆跡 3"/>
              <p14:cNvContentPartPr/>
              <p14:nvPr/>
            </p14:nvContentPartPr>
            <p14:xfrm>
              <a:off x="3878640" y="1486080"/>
              <a:ext cx="4831560" cy="556560"/>
            </p14:xfrm>
          </p:contentPart>
        </mc:Choice>
        <mc:Fallback>
          <p:pic>
            <p:nvPicPr>
              <p:cNvPr id="4" name="筆跡 3"/>
              <p:cNvPicPr/>
              <p:nvPr/>
            </p:nvPicPr>
            <p:blipFill>
              <a:blip r:embed="rId6"/>
              <a:stretch>
                <a:fillRect/>
              </a:stretch>
            </p:blipFill>
            <p:spPr>
              <a:xfrm>
                <a:off x="3869280" y="1476720"/>
                <a:ext cx="4850280" cy="57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n-US" altLang="zh-TW" smtClean="0"/>
              <a:t>Relational Databases</a:t>
            </a:r>
          </a:p>
        </p:txBody>
      </p:sp>
      <p:sp>
        <p:nvSpPr>
          <p:cNvPr id="8195" name="Rectangle 1027"/>
          <p:cNvSpPr>
            <a:spLocks noGrp="1" noChangeArrowheads="1"/>
          </p:cNvSpPr>
          <p:nvPr>
            <p:ph type="body" idx="1"/>
          </p:nvPr>
        </p:nvSpPr>
        <p:spPr/>
        <p:txBody>
          <a:bodyPr/>
          <a:lstStyle/>
          <a:p>
            <a:pPr lvl="1" eaLnBrk="1" hangingPunct="1"/>
            <a:r>
              <a:rPr lang="en-US" altLang="zh-TW" sz="2000" smtClean="0"/>
              <a:t>Definition: A </a:t>
            </a:r>
            <a:r>
              <a:rPr lang="en-US" altLang="zh-TW" sz="2000" b="1" i="1" smtClean="0"/>
              <a:t>Relational Database</a:t>
            </a:r>
            <a:r>
              <a:rPr lang="en-US" altLang="zh-TW" sz="2000" smtClean="0"/>
              <a:t> is a database that is perceived by its users as a </a:t>
            </a:r>
            <a:r>
              <a:rPr lang="en-US" altLang="zh-TW" sz="2000" u="sng" smtClean="0"/>
              <a:t>collection of tables</a:t>
            </a:r>
            <a:r>
              <a:rPr lang="en-US" altLang="zh-TW" sz="2000" smtClean="0"/>
              <a:t> (and nothing but tables).</a:t>
            </a:r>
          </a:p>
          <a:p>
            <a:pPr lvl="1" eaLnBrk="1" hangingPunct="1">
              <a:buFont typeface="Wingdings" pitchFamily="2" charset="2"/>
              <a:buNone/>
            </a:pPr>
            <a:endParaRPr lang="en-US" altLang="zh-TW" sz="2000" smtClean="0"/>
          </a:p>
          <a:p>
            <a:pPr eaLnBrk="1" hangingPunct="1"/>
            <a:endParaRPr lang="en-US" altLang="zh-TW" smtClean="0"/>
          </a:p>
        </p:txBody>
      </p:sp>
      <p:grpSp>
        <p:nvGrpSpPr>
          <p:cNvPr id="8196" name="群組 1"/>
          <p:cNvGrpSpPr>
            <a:grpSpLocks/>
          </p:cNvGrpSpPr>
          <p:nvPr/>
        </p:nvGrpSpPr>
        <p:grpSpPr bwMode="auto">
          <a:xfrm>
            <a:off x="900113" y="2590800"/>
            <a:ext cx="5140325" cy="3468688"/>
            <a:chOff x="900113" y="2590800"/>
            <a:chExt cx="5140325" cy="3468688"/>
          </a:xfrm>
        </p:grpSpPr>
        <p:sp>
          <p:nvSpPr>
            <p:cNvPr id="8214" name="Text Box 1028"/>
            <p:cNvSpPr txBox="1">
              <a:spLocks noChangeArrowheads="1"/>
            </p:cNvSpPr>
            <p:nvPr/>
          </p:nvSpPr>
          <p:spPr bwMode="auto">
            <a:xfrm>
              <a:off x="900113" y="2590800"/>
              <a:ext cx="4068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r>
                <a:rPr lang="en-US" altLang="zh-TW" sz="1800" b="1">
                  <a:latin typeface="Times New Roman" pitchFamily="18" charset="0"/>
                  <a:ea typeface="新細明體" pitchFamily="18" charset="-120"/>
                </a:rPr>
                <a:t>&lt;e.g.&gt;  </a:t>
              </a:r>
              <a:r>
                <a:rPr lang="en-US" altLang="zh-TW" sz="2000" b="1">
                  <a:latin typeface="Times New Roman" pitchFamily="18" charset="0"/>
                  <a:ea typeface="新細明體" pitchFamily="18" charset="-120"/>
                </a:rPr>
                <a:t>Supplier-and-Parts Database</a:t>
              </a:r>
            </a:p>
          </p:txBody>
        </p:sp>
        <p:grpSp>
          <p:nvGrpSpPr>
            <p:cNvPr id="8215" name="Group 1030"/>
            <p:cNvGrpSpPr>
              <a:grpSpLocks/>
            </p:cNvGrpSpPr>
            <p:nvPr/>
          </p:nvGrpSpPr>
          <p:grpSpPr bwMode="auto">
            <a:xfrm>
              <a:off x="1150938" y="4495800"/>
              <a:ext cx="3492500" cy="1563688"/>
              <a:chOff x="615" y="2741"/>
              <a:chExt cx="2200" cy="985"/>
            </a:xfrm>
          </p:grpSpPr>
          <p:sp>
            <p:nvSpPr>
              <p:cNvPr id="8247" name="Rectangle 1031"/>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latin typeface="Times New Roman" pitchFamily="18" charset="0"/>
                    <a:ea typeface="新細明體" pitchFamily="18" charset="-120"/>
                  </a:rPr>
                  <a:t>P#   PNAME   COLOR    WEIGHT     CITY</a:t>
                </a:r>
              </a:p>
              <a:p>
                <a:pPr algn="l" eaLnBrk="0" hangingPunct="0"/>
                <a:r>
                  <a:rPr lang="en-US" altLang="zh-TW" sz="1200">
                    <a:latin typeface="Times New Roman" pitchFamily="18" charset="0"/>
                    <a:ea typeface="新細明體" pitchFamily="18" charset="-120"/>
                  </a:rPr>
                  <a:t>P1   Nut           Red                12          London</a:t>
                </a:r>
              </a:p>
              <a:p>
                <a:pPr algn="l" eaLnBrk="0" hangingPunct="0"/>
                <a:r>
                  <a:rPr lang="en-US" altLang="zh-TW" sz="1200">
                    <a:latin typeface="Times New Roman" pitchFamily="18" charset="0"/>
                    <a:ea typeface="新細明體" pitchFamily="18" charset="-120"/>
                  </a:rPr>
                  <a:t>P2   Bolt          Green             17          Paris</a:t>
                </a:r>
              </a:p>
              <a:p>
                <a:pPr algn="l" eaLnBrk="0" hangingPunct="0"/>
                <a:r>
                  <a:rPr lang="en-US" altLang="zh-TW" sz="1200">
                    <a:latin typeface="Times New Roman" pitchFamily="18" charset="0"/>
                    <a:ea typeface="新細明體" pitchFamily="18" charset="-120"/>
                  </a:rPr>
                  <a:t>P3   Screw       Blue               17          Rome</a:t>
                </a:r>
              </a:p>
              <a:p>
                <a:pPr algn="l" eaLnBrk="0" hangingPunct="0"/>
                <a:r>
                  <a:rPr lang="en-US" altLang="zh-TW" sz="1200">
                    <a:latin typeface="Times New Roman" pitchFamily="18" charset="0"/>
                    <a:ea typeface="新細明體" pitchFamily="18" charset="-120"/>
                  </a:rPr>
                  <a:t>P4   Screw       Red                14          London</a:t>
                </a:r>
              </a:p>
              <a:p>
                <a:pPr algn="l" eaLnBrk="0" hangingPunct="0"/>
                <a:r>
                  <a:rPr lang="en-US" altLang="zh-TW" sz="1200">
                    <a:latin typeface="Times New Roman" pitchFamily="18" charset="0"/>
                    <a:ea typeface="新細明體" pitchFamily="18" charset="-120"/>
                  </a:rPr>
                  <a:t>P5   Cam         Blue               12          Paris</a:t>
                </a:r>
              </a:p>
              <a:p>
                <a:pPr algn="l" eaLnBrk="0" hangingPunct="0"/>
                <a:r>
                  <a:rPr lang="en-US" altLang="zh-TW" sz="1200">
                    <a:latin typeface="Times New Roman" pitchFamily="18" charset="0"/>
                    <a:ea typeface="新細明體" pitchFamily="18" charset="-120"/>
                  </a:rPr>
                  <a:t>P6   Cog          Red                19          London </a:t>
                </a:r>
              </a:p>
              <a:p>
                <a:pPr algn="l" eaLnBrk="0" latinLnBrk="1" hangingPunct="0"/>
                <a:endParaRPr lang="en-US" altLang="zh-TW" sz="1200">
                  <a:latin typeface="Times New Roman" pitchFamily="18" charset="0"/>
                  <a:ea typeface="新細明體" pitchFamily="18" charset="-120"/>
                </a:endParaRPr>
              </a:p>
            </p:txBody>
          </p:sp>
          <p:sp>
            <p:nvSpPr>
              <p:cNvPr id="8248" name="Rectangle 1032"/>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9" name="Line 1033"/>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0" name="Line 1034"/>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1" name="Line 1035"/>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2" name="Line 1036"/>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3" name="Line 1037"/>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4" name="Line 1038"/>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5" name="Line 1039"/>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6" name="Line 1040"/>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7" name="Line 1041"/>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8" name="Line 1042"/>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59" name="Rectangle 1043"/>
              <p:cNvSpPr>
                <a:spLocks noChangeArrowheads="1"/>
              </p:cNvSpPr>
              <p:nvPr/>
            </p:nvSpPr>
            <p:spPr bwMode="auto">
              <a:xfrm>
                <a:off x="615" y="274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P</a:t>
                </a:r>
              </a:p>
            </p:txBody>
          </p:sp>
        </p:grpSp>
        <p:grpSp>
          <p:nvGrpSpPr>
            <p:cNvPr id="8216" name="Group 1044"/>
            <p:cNvGrpSpPr>
              <a:grpSpLocks/>
            </p:cNvGrpSpPr>
            <p:nvPr/>
          </p:nvGrpSpPr>
          <p:grpSpPr bwMode="auto">
            <a:xfrm>
              <a:off x="1187450" y="3068638"/>
              <a:ext cx="2633663" cy="1431925"/>
              <a:chOff x="615" y="1851"/>
              <a:chExt cx="1659" cy="902"/>
            </a:xfrm>
          </p:grpSpPr>
          <p:grpSp>
            <p:nvGrpSpPr>
              <p:cNvPr id="8235" name="Group 1045"/>
              <p:cNvGrpSpPr>
                <a:grpSpLocks/>
              </p:cNvGrpSpPr>
              <p:nvPr/>
            </p:nvGrpSpPr>
            <p:grpSpPr bwMode="auto">
              <a:xfrm>
                <a:off x="791" y="1879"/>
                <a:ext cx="1483" cy="874"/>
                <a:chOff x="791" y="1879"/>
                <a:chExt cx="1483" cy="874"/>
              </a:xfrm>
            </p:grpSpPr>
            <p:sp>
              <p:nvSpPr>
                <p:cNvPr id="8237" name="Rectangle 1046"/>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S#   SNAME    STATUS   CITY</a:t>
                  </a:r>
                </a:p>
                <a:p>
                  <a:pPr algn="l" eaLnBrk="0" hangingPunct="0"/>
                  <a:r>
                    <a:rPr lang="en-US" altLang="zh-TW" sz="1200">
                      <a:latin typeface="Times New Roman" pitchFamily="18" charset="0"/>
                      <a:ea typeface="新細明體" pitchFamily="18" charset="-120"/>
                    </a:rPr>
                    <a:t>S1   Smith            20           London</a:t>
                  </a:r>
                </a:p>
                <a:p>
                  <a:pPr algn="l" eaLnBrk="0" hangingPunct="0"/>
                  <a:r>
                    <a:rPr lang="en-US" altLang="zh-TW" sz="1200">
                      <a:latin typeface="Times New Roman" pitchFamily="18" charset="0"/>
                      <a:ea typeface="新細明體" pitchFamily="18" charset="-120"/>
                    </a:rPr>
                    <a:t>S2   Jones            10            Paris</a:t>
                  </a:r>
                </a:p>
                <a:p>
                  <a:pPr algn="l" eaLnBrk="0" hangingPunct="0"/>
                  <a:r>
                    <a:rPr lang="en-US" altLang="zh-TW" sz="1200">
                      <a:latin typeface="Times New Roman" pitchFamily="18" charset="0"/>
                      <a:ea typeface="新細明體" pitchFamily="18" charset="-120"/>
                    </a:rPr>
                    <a:t>S3   Blake            30            Paris</a:t>
                  </a:r>
                </a:p>
                <a:p>
                  <a:pPr algn="l" eaLnBrk="0" hangingPunct="0"/>
                  <a:r>
                    <a:rPr lang="en-US" altLang="zh-TW" sz="1200">
                      <a:latin typeface="Times New Roman" pitchFamily="18" charset="0"/>
                      <a:ea typeface="新細明體" pitchFamily="18" charset="-120"/>
                    </a:rPr>
                    <a:t>S4   Clark            20           London</a:t>
                  </a:r>
                </a:p>
                <a:p>
                  <a:pPr algn="l" eaLnBrk="0" hangingPunct="0"/>
                  <a:r>
                    <a:rPr lang="en-US" altLang="zh-TW" sz="1200">
                      <a:latin typeface="Times New Roman" pitchFamily="18" charset="0"/>
                      <a:ea typeface="新細明體" pitchFamily="18" charset="-120"/>
                    </a:rPr>
                    <a:t>S5   Adams          30           Athens </a:t>
                  </a:r>
                </a:p>
                <a:p>
                  <a:pPr algn="l" eaLnBrk="0" latinLnBrk="1" hangingPunct="0"/>
                  <a:endParaRPr lang="en-US" altLang="zh-TW" sz="1200">
                    <a:latin typeface="Times New Roman" pitchFamily="18" charset="0"/>
                    <a:ea typeface="新細明體" pitchFamily="18" charset="-120"/>
                  </a:endParaRPr>
                </a:p>
              </p:txBody>
            </p:sp>
            <p:sp>
              <p:nvSpPr>
                <p:cNvPr id="8238" name="Rectangle 1047"/>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9" name="Line 1048"/>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0" name="Line 1049"/>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1" name="Line 1050"/>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2" name="Line 1051"/>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3" name="Line 1052"/>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4" name="Line 1053"/>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5" name="Line 1054"/>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46" name="Line 1055"/>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8236" name="Rectangle 1056"/>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a:t>
                </a:r>
              </a:p>
            </p:txBody>
          </p:sp>
        </p:grpSp>
        <p:grpSp>
          <p:nvGrpSpPr>
            <p:cNvPr id="8217" name="Group 1057"/>
            <p:cNvGrpSpPr>
              <a:grpSpLocks/>
            </p:cNvGrpSpPr>
            <p:nvPr/>
          </p:nvGrpSpPr>
          <p:grpSpPr bwMode="auto">
            <a:xfrm>
              <a:off x="4500563" y="3113088"/>
              <a:ext cx="1539875" cy="2476500"/>
              <a:chOff x="2631" y="1851"/>
              <a:chExt cx="970" cy="1560"/>
            </a:xfrm>
          </p:grpSpPr>
          <p:grpSp>
            <p:nvGrpSpPr>
              <p:cNvPr id="8218" name="Group 1058"/>
              <p:cNvGrpSpPr>
                <a:grpSpLocks/>
              </p:cNvGrpSpPr>
              <p:nvPr/>
            </p:nvGrpSpPr>
            <p:grpSpPr bwMode="auto">
              <a:xfrm>
                <a:off x="2884" y="1883"/>
                <a:ext cx="717" cy="1528"/>
                <a:chOff x="2884" y="1883"/>
                <a:chExt cx="717" cy="1528"/>
              </a:xfrm>
            </p:grpSpPr>
            <p:sp>
              <p:nvSpPr>
                <p:cNvPr id="8220" name="Rectangle 1059"/>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8221" name="Line 1060"/>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2" name="Line 1061"/>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3" name="Line 1062"/>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4" name="Line 1063"/>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5" name="Line 1064"/>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6" name="Line 1065"/>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7" name="Line 1066"/>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8" name="Line 1067"/>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29" name="Line 1068"/>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0" name="Line 1069"/>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1" name="Line 1070"/>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2" name="Line 1071"/>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3" name="Line 1072"/>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34" name="Line 1073"/>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8219" name="Rectangle 1074"/>
              <p:cNvSpPr>
                <a:spLocks noChangeArrowheads="1"/>
              </p:cNvSpPr>
              <p:nvPr/>
            </p:nvSpPr>
            <p:spPr bwMode="auto">
              <a:xfrm>
                <a:off x="2631" y="1851"/>
                <a:ext cx="23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a:latin typeface="Times New Roman" pitchFamily="18" charset="0"/>
                    <a:ea typeface="新細明體" pitchFamily="18" charset="-120"/>
                  </a:rPr>
                  <a:t>SP</a:t>
                </a:r>
              </a:p>
            </p:txBody>
          </p:sp>
        </p:grpSp>
      </p:grpSp>
      <p:grpSp>
        <p:nvGrpSpPr>
          <p:cNvPr id="8197" name="群組 2"/>
          <p:cNvGrpSpPr>
            <a:grpSpLocks/>
          </p:cNvGrpSpPr>
          <p:nvPr/>
        </p:nvGrpSpPr>
        <p:grpSpPr bwMode="auto">
          <a:xfrm>
            <a:off x="6851650" y="3135313"/>
            <a:ext cx="2036763" cy="1589087"/>
            <a:chOff x="6851137" y="2846939"/>
            <a:chExt cx="2037047" cy="1590173"/>
          </a:xfrm>
        </p:grpSpPr>
        <p:sp>
          <p:nvSpPr>
            <p:cNvPr id="8199" name="Rectangle 1075"/>
            <p:cNvSpPr>
              <a:spLocks noChangeArrowheads="1"/>
            </p:cNvSpPr>
            <p:nvPr/>
          </p:nvSpPr>
          <p:spPr bwMode="auto">
            <a:xfrm>
              <a:off x="6851137" y="2846939"/>
              <a:ext cx="2037047" cy="5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a:latin typeface="Times New Roman" pitchFamily="18" charset="0"/>
                  <a:ea typeface="新細明體" pitchFamily="18" charset="-120"/>
                </a:rPr>
                <a:t>(</a:t>
              </a:r>
              <a:r>
                <a:rPr lang="en-US" altLang="zh-TW" b="1">
                  <a:latin typeface="Times New Roman" pitchFamily="18" charset="0"/>
                  <a:ea typeface="新細明體" pitchFamily="18" charset="-120"/>
                </a:rPr>
                <a:t>Hierarchical Model)</a:t>
              </a:r>
            </a:p>
            <a:p>
              <a:pPr eaLnBrk="0" hangingPunct="0"/>
              <a:r>
                <a:rPr lang="en-US" altLang="zh-TW" b="1">
                  <a:latin typeface="Times New Roman" pitchFamily="18" charset="0"/>
                  <a:ea typeface="新細明體" pitchFamily="18" charset="-120"/>
                </a:rPr>
                <a:t>IMS</a:t>
              </a:r>
            </a:p>
          </p:txBody>
        </p:sp>
        <p:grpSp>
          <p:nvGrpSpPr>
            <p:cNvPr id="8200" name="Group 1076"/>
            <p:cNvGrpSpPr>
              <a:grpSpLocks/>
            </p:cNvGrpSpPr>
            <p:nvPr/>
          </p:nvGrpSpPr>
          <p:grpSpPr bwMode="auto">
            <a:xfrm>
              <a:off x="7283077" y="3522712"/>
              <a:ext cx="1219200" cy="914400"/>
              <a:chOff x="3696" y="1824"/>
              <a:chExt cx="516" cy="432"/>
            </a:xfrm>
          </p:grpSpPr>
          <p:sp>
            <p:nvSpPr>
              <p:cNvPr id="8201" name="Rectangle 1077"/>
              <p:cNvSpPr>
                <a:spLocks noChangeArrowheads="1"/>
              </p:cNvSpPr>
              <p:nvPr/>
            </p:nvSpPr>
            <p:spPr bwMode="auto">
              <a:xfrm>
                <a:off x="3840" y="1824"/>
                <a:ext cx="180" cy="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2" name="Rectangle 1078"/>
              <p:cNvSpPr>
                <a:spLocks noChangeArrowheads="1"/>
              </p:cNvSpPr>
              <p:nvPr/>
            </p:nvSpPr>
            <p:spPr bwMode="auto">
              <a:xfrm>
                <a:off x="3936" y="2016"/>
                <a:ext cx="175" cy="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3" name="Line 1079"/>
              <p:cNvSpPr>
                <a:spLocks noChangeShapeType="1"/>
              </p:cNvSpPr>
              <p:nvPr/>
            </p:nvSpPr>
            <p:spPr bwMode="auto">
              <a:xfrm flipV="1">
                <a:off x="3792" y="1968"/>
                <a:ext cx="0" cy="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4" name="Line 1080"/>
              <p:cNvSpPr>
                <a:spLocks noChangeShapeType="1"/>
              </p:cNvSpPr>
              <p:nvPr/>
            </p:nvSpPr>
            <p:spPr bwMode="auto">
              <a:xfrm>
                <a:off x="3792" y="1968"/>
                <a:ext cx="2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5" name="Line 1081"/>
              <p:cNvSpPr>
                <a:spLocks noChangeShapeType="1"/>
              </p:cNvSpPr>
              <p:nvPr/>
            </p:nvSpPr>
            <p:spPr bwMode="auto">
              <a:xfrm flipH="1">
                <a:off x="4032" y="1968"/>
                <a:ext cx="0"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6" name="Line 1082"/>
              <p:cNvSpPr>
                <a:spLocks noChangeShapeType="1"/>
              </p:cNvSpPr>
              <p:nvPr/>
            </p:nvSpPr>
            <p:spPr bwMode="auto">
              <a:xfrm flipV="1">
                <a:off x="3840" y="2160"/>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7" name="Line 1083"/>
              <p:cNvSpPr>
                <a:spLocks noChangeShapeType="1"/>
              </p:cNvSpPr>
              <p:nvPr/>
            </p:nvSpPr>
            <p:spPr bwMode="auto">
              <a:xfrm>
                <a:off x="3840" y="2160"/>
                <a:ext cx="2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8" name="Line 1084"/>
              <p:cNvSpPr>
                <a:spLocks noChangeShapeType="1"/>
              </p:cNvSpPr>
              <p:nvPr/>
            </p:nvSpPr>
            <p:spPr bwMode="auto">
              <a:xfrm>
                <a:off x="4129" y="2160"/>
                <a:ext cx="0" cy="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09" name="Line 1085"/>
              <p:cNvSpPr>
                <a:spLocks noChangeShapeType="1"/>
              </p:cNvSpPr>
              <p:nvPr/>
            </p:nvSpPr>
            <p:spPr bwMode="auto">
              <a:xfrm>
                <a:off x="4032" y="20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0" name="Line 1086"/>
              <p:cNvSpPr>
                <a:spLocks noChangeShapeType="1"/>
              </p:cNvSpPr>
              <p:nvPr/>
            </p:nvSpPr>
            <p:spPr bwMode="auto">
              <a:xfrm>
                <a:off x="3936" y="187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1" name="Rectangle 1087"/>
              <p:cNvSpPr>
                <a:spLocks noChangeArrowheads="1"/>
              </p:cNvSpPr>
              <p:nvPr/>
            </p:nvSpPr>
            <p:spPr bwMode="auto">
              <a:xfrm>
                <a:off x="3696" y="2016"/>
                <a:ext cx="180" cy="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2" name="Rectangle 1088"/>
              <p:cNvSpPr>
                <a:spLocks noChangeArrowheads="1"/>
              </p:cNvSpPr>
              <p:nvPr/>
            </p:nvSpPr>
            <p:spPr bwMode="auto">
              <a:xfrm>
                <a:off x="3744" y="2208"/>
                <a:ext cx="180" cy="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13" name="Rectangle 1089"/>
              <p:cNvSpPr>
                <a:spLocks noChangeArrowheads="1"/>
              </p:cNvSpPr>
              <p:nvPr/>
            </p:nvSpPr>
            <p:spPr bwMode="auto">
              <a:xfrm>
                <a:off x="4032" y="2208"/>
                <a:ext cx="180" cy="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8198" name="文字方塊 1"/>
          <p:cNvSpPr txBox="1">
            <a:spLocks noChangeArrowheads="1"/>
          </p:cNvSpPr>
          <p:nvPr/>
        </p:nvSpPr>
        <p:spPr bwMode="auto">
          <a:xfrm>
            <a:off x="6356350" y="3554413"/>
            <a:ext cx="447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chemeClr val="tx1"/>
                </a:solidFill>
                <a:latin typeface="Arial" charset="0"/>
                <a:ea typeface="標楷體" pitchFamily="65" charset="-120"/>
              </a:defRPr>
            </a:lvl1pPr>
            <a:lvl2pPr marL="742950" indent="-285750" eaLnBrk="0" hangingPunct="0">
              <a:defRPr kumimoji="1" sz="1600">
                <a:solidFill>
                  <a:schemeClr val="tx1"/>
                </a:solidFill>
                <a:latin typeface="Arial" charset="0"/>
                <a:ea typeface="標楷體" pitchFamily="65" charset="-120"/>
              </a:defRPr>
            </a:lvl2pPr>
            <a:lvl3pPr marL="1143000" indent="-2286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eaLnBrk="1" hangingPunct="1"/>
            <a:r>
              <a:rPr lang="en-US" altLang="zh-TW"/>
              <a:t>vs.</a:t>
            </a:r>
            <a:endParaRPr lang="zh-TW" altLang="en-US"/>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mc:AlternateContent xmlns:mc="http://schemas.openxmlformats.org/markup-compatibility/2006" xmlns:p14="http://schemas.microsoft.com/office/powerpoint/2010/main">
        <mc:Choice Requires="p14">
          <p:contentPart p14:bwMode="auto" r:id="rId2">
            <p14:nvContentPartPr>
              <p14:cNvPr id="3" name="筆跡 2"/>
              <p14:cNvContentPartPr/>
              <p14:nvPr/>
            </p14:nvContentPartPr>
            <p14:xfrm>
              <a:off x="6576120" y="3055680"/>
              <a:ext cx="360" cy="360"/>
            </p14:xfrm>
          </p:contentPart>
        </mc:Choice>
        <mc:Fallback xmlns="">
          <p:pic>
            <p:nvPicPr>
              <p:cNvPr id="3" name="筆跡 2"/>
              <p:cNvPicPr/>
              <p:nvPr/>
            </p:nvPicPr>
            <p:blipFill>
              <a:blip r:embed="rId3"/>
              <a:stretch>
                <a:fillRect/>
              </a:stretch>
            </p:blipFill>
            <p:spPr>
              <a:xfrm>
                <a:off x="6566760" y="304632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mtClean="0"/>
              <a:t>Embedded SQL:</a:t>
            </a:r>
            <a:r>
              <a:rPr lang="en-US" altLang="zh-TW" sz="3700" smtClean="0"/>
              <a:t> </a:t>
            </a:r>
            <a:r>
              <a:rPr lang="en-US" altLang="zh-TW" sz="3200" smtClean="0"/>
              <a:t>An Example </a:t>
            </a:r>
            <a:r>
              <a:rPr lang="en-US" altLang="zh-TW" sz="2000" b="0" smtClean="0"/>
              <a:t>(cont.)</a:t>
            </a:r>
          </a:p>
        </p:txBody>
      </p:sp>
      <p:sp>
        <p:nvSpPr>
          <p:cNvPr id="53251" name="Rectangle 3"/>
          <p:cNvSpPr>
            <a:spLocks noGrp="1" noChangeArrowheads="1"/>
          </p:cNvSpPr>
          <p:nvPr>
            <p:ph type="body" idx="1"/>
          </p:nvPr>
        </p:nvSpPr>
        <p:spPr>
          <a:xfrm>
            <a:off x="1158552" y="1326232"/>
            <a:ext cx="8382000" cy="4191000"/>
          </a:xfrm>
        </p:spPr>
        <p:txBody>
          <a:bodyPr/>
          <a:lstStyle/>
          <a:p>
            <a:pPr lvl="2" eaLnBrk="1" hangingPunct="1">
              <a:lnSpc>
                <a:spcPct val="60000"/>
              </a:lnSpc>
              <a:buFontTx/>
              <a:buNone/>
            </a:pPr>
            <a:r>
              <a:rPr lang="en-US" altLang="zh-TW" sz="1600" b="1" dirty="0" smtClean="0"/>
              <a:t>WHEN  ( SQLCODE  =  0 )    /* success */</a:t>
            </a:r>
          </a:p>
          <a:p>
            <a:pPr lvl="2" eaLnBrk="1" hangingPunct="1">
              <a:lnSpc>
                <a:spcPct val="60000"/>
              </a:lnSpc>
              <a:buFontTx/>
              <a:buNone/>
            </a:pPr>
            <a:r>
              <a:rPr lang="en-US" altLang="zh-TW" sz="1600" b="1" dirty="0" smtClean="0"/>
              <a:t>                      DO  ;</a:t>
            </a:r>
          </a:p>
          <a:p>
            <a:pPr lvl="2" eaLnBrk="1" hangingPunct="1">
              <a:lnSpc>
                <a:spcPct val="60000"/>
              </a:lnSpc>
              <a:buFontTx/>
              <a:buNone/>
            </a:pPr>
            <a:r>
              <a:rPr lang="en-US" altLang="zh-TW" sz="1600" b="1" dirty="0" smtClean="0"/>
              <a:t>                             DISP  = ' </a:t>
            </a:r>
            <a:r>
              <a:rPr lang="en-US" altLang="zh-TW" sz="1600" b="1" dirty="0" err="1" smtClean="0"/>
              <a:t>bbbbbbb</a:t>
            </a:r>
            <a:r>
              <a:rPr lang="en-US" altLang="zh-TW" sz="1600" b="1" dirty="0" smtClean="0"/>
              <a:t> ' ;     /*  empty the display buffer */</a:t>
            </a:r>
          </a:p>
          <a:p>
            <a:pPr lvl="2" eaLnBrk="1" hangingPunct="1">
              <a:lnSpc>
                <a:spcPct val="60000"/>
              </a:lnSpc>
              <a:buFontTx/>
              <a:buNone/>
            </a:pPr>
            <a:r>
              <a:rPr lang="en-US" altLang="zh-TW" sz="1600" b="1" dirty="0" smtClean="0"/>
              <a:t>                             IF  CITY  =  GIVENCIT</a:t>
            </a:r>
          </a:p>
          <a:p>
            <a:pPr lvl="2" eaLnBrk="1" hangingPunct="1">
              <a:lnSpc>
                <a:spcPct val="60000"/>
              </a:lnSpc>
              <a:buFontTx/>
              <a:buNone/>
            </a:pPr>
            <a:r>
              <a:rPr lang="en-US" altLang="zh-TW" sz="1600" b="1" dirty="0" smtClean="0"/>
              <a:t>                             THEN  </a:t>
            </a:r>
          </a:p>
          <a:p>
            <a:pPr lvl="2" eaLnBrk="1" hangingPunct="1">
              <a:lnSpc>
                <a:spcPct val="60000"/>
              </a:lnSpc>
              <a:buFontTx/>
              <a:buNone/>
            </a:pPr>
            <a:r>
              <a:rPr lang="en-US" altLang="zh-TW" sz="1600" b="1" dirty="0" smtClean="0"/>
              <a:t>                                     DO  ;</a:t>
            </a:r>
          </a:p>
          <a:p>
            <a:pPr lvl="2" eaLnBrk="1" hangingPunct="1">
              <a:lnSpc>
                <a:spcPct val="60000"/>
              </a:lnSpc>
              <a:buFontTx/>
              <a:buNone/>
            </a:pPr>
            <a:r>
              <a:rPr lang="en-US" altLang="zh-TW" sz="1600" b="1" dirty="0" smtClean="0"/>
              <a:t>                                           EXEC  SQL  UPDATE  S</a:t>
            </a:r>
          </a:p>
          <a:p>
            <a:pPr lvl="2" eaLnBrk="1" hangingPunct="1">
              <a:lnSpc>
                <a:spcPct val="60000"/>
              </a:lnSpc>
              <a:buFontTx/>
              <a:buNone/>
            </a:pPr>
            <a:r>
              <a:rPr lang="en-US" altLang="zh-TW" sz="1600" b="1" dirty="0" smtClean="0"/>
              <a:t>                                                                 SET  STATUS = STATUS + : GIVENINC;                                           </a:t>
            </a:r>
          </a:p>
          <a:p>
            <a:pPr lvl="2" eaLnBrk="1" hangingPunct="1">
              <a:lnSpc>
                <a:spcPct val="60000"/>
              </a:lnSpc>
              <a:buFontTx/>
              <a:buNone/>
            </a:pPr>
            <a:r>
              <a:rPr lang="en-US" altLang="zh-TW" sz="1600" b="1" dirty="0" smtClean="0"/>
              <a:t>                                                                 WHERE    CURRENT  OF  Z  ;</a:t>
            </a:r>
          </a:p>
          <a:p>
            <a:pPr lvl="2" eaLnBrk="1" hangingPunct="1">
              <a:lnSpc>
                <a:spcPct val="60000"/>
              </a:lnSpc>
              <a:buFontTx/>
              <a:buNone/>
            </a:pPr>
            <a:r>
              <a:rPr lang="en-US" altLang="zh-TW" sz="1600" b="1" dirty="0" smtClean="0"/>
              <a:t>                                           IF  SQLCODE  &lt; &gt;  0</a:t>
            </a:r>
          </a:p>
          <a:p>
            <a:pPr lvl="2" eaLnBrk="1" hangingPunct="1">
              <a:lnSpc>
                <a:spcPct val="60000"/>
              </a:lnSpc>
              <a:buFontTx/>
              <a:buNone/>
            </a:pPr>
            <a:r>
              <a:rPr lang="en-US" altLang="zh-TW" sz="1600" b="1" dirty="0" smtClean="0"/>
              <a:t>                                           THEN  SIGNAL  CONDITION  ( DBEXCEPTION )  ;</a:t>
            </a:r>
          </a:p>
          <a:p>
            <a:pPr lvl="2" eaLnBrk="1" hangingPunct="1">
              <a:lnSpc>
                <a:spcPct val="60000"/>
              </a:lnSpc>
              <a:buFontTx/>
              <a:buNone/>
            </a:pPr>
            <a:r>
              <a:rPr lang="en-US" altLang="zh-TW" sz="1600" b="1" dirty="0" smtClean="0"/>
              <a:t>                                           DISP = ' UPDATED '  ;</a:t>
            </a:r>
          </a:p>
          <a:p>
            <a:pPr lvl="2" eaLnBrk="1" hangingPunct="1">
              <a:lnSpc>
                <a:spcPct val="60000"/>
              </a:lnSpc>
              <a:buFontTx/>
              <a:buNone/>
            </a:pPr>
            <a:r>
              <a:rPr lang="en-US" altLang="zh-TW" sz="1600" b="1" dirty="0" smtClean="0"/>
              <a:t>                                     END ;</a:t>
            </a:r>
          </a:p>
          <a:p>
            <a:pPr lvl="2" eaLnBrk="1" hangingPunct="1">
              <a:lnSpc>
                <a:spcPct val="60000"/>
              </a:lnSpc>
              <a:buFontTx/>
              <a:buNone/>
            </a:pPr>
            <a:r>
              <a:rPr lang="en-US" altLang="zh-TW" sz="1600" b="1" dirty="0" smtClean="0"/>
              <a:t>                             ELSE</a:t>
            </a:r>
          </a:p>
          <a:p>
            <a:pPr lvl="2" eaLnBrk="1" hangingPunct="1">
              <a:lnSpc>
                <a:spcPct val="60000"/>
              </a:lnSpc>
              <a:buFontTx/>
              <a:buNone/>
            </a:pPr>
            <a:r>
              <a:rPr lang="en-US" altLang="zh-TW" sz="1600" b="1" dirty="0" smtClean="0"/>
              <a:t>                                     IF  STATUS  &lt;  GIVENLVL</a:t>
            </a:r>
          </a:p>
          <a:p>
            <a:pPr lvl="2" eaLnBrk="1" hangingPunct="1">
              <a:lnSpc>
                <a:spcPct val="60000"/>
              </a:lnSpc>
              <a:buFontTx/>
              <a:buNone/>
            </a:pPr>
            <a:r>
              <a:rPr lang="en-US" altLang="zh-TW" sz="1600" b="1" dirty="0" smtClean="0"/>
              <a:t>                                    THEN</a:t>
            </a:r>
          </a:p>
          <a:p>
            <a:pPr lvl="2" eaLnBrk="1" hangingPunct="1">
              <a:lnSpc>
                <a:spcPct val="60000"/>
              </a:lnSpc>
              <a:buFontTx/>
              <a:buNone/>
            </a:pPr>
            <a:r>
              <a:rPr lang="en-US" altLang="zh-TW" sz="1600" b="1" dirty="0" smtClean="0"/>
              <a:t>                                            DO ;</a:t>
            </a:r>
          </a:p>
          <a:p>
            <a:pPr lvl="2" eaLnBrk="1" hangingPunct="1">
              <a:lnSpc>
                <a:spcPct val="60000"/>
              </a:lnSpc>
              <a:buFontTx/>
              <a:buNone/>
            </a:pPr>
            <a:r>
              <a:rPr lang="en-US" altLang="zh-TW" sz="1600" b="1" dirty="0" smtClean="0"/>
              <a:t>                                                  EXEC  SQL  DELETE</a:t>
            </a:r>
          </a:p>
          <a:p>
            <a:pPr lvl="2" eaLnBrk="1" hangingPunct="1">
              <a:lnSpc>
                <a:spcPct val="60000"/>
              </a:lnSpc>
              <a:buFontTx/>
              <a:buNone/>
            </a:pPr>
            <a:r>
              <a:rPr lang="en-US" altLang="zh-TW" sz="1600" b="1" dirty="0" smtClean="0"/>
              <a:t>                                                                         FROM      SP   </a:t>
            </a:r>
          </a:p>
          <a:p>
            <a:pPr lvl="2" eaLnBrk="1" hangingPunct="1">
              <a:lnSpc>
                <a:spcPct val="60000"/>
              </a:lnSpc>
              <a:buFontTx/>
              <a:buNone/>
            </a:pPr>
            <a:r>
              <a:rPr lang="en-US" altLang="zh-TW" sz="1600" b="1" dirty="0" smtClean="0"/>
              <a:t>                                                                         WHERE    S#  =  : S#  ;</a:t>
            </a:r>
          </a:p>
          <a:p>
            <a:pPr eaLnBrk="1" hangingPunct="1">
              <a:lnSpc>
                <a:spcPct val="80000"/>
              </a:lnSpc>
            </a:pPr>
            <a:endParaRPr lang="en-US" altLang="zh-TW" sz="16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 y="4581128"/>
            <a:ext cx="5827760" cy="249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6" name="筆跡 5"/>
              <p14:cNvContentPartPr/>
              <p14:nvPr/>
            </p14:nvContentPartPr>
            <p14:xfrm>
              <a:off x="611560" y="0"/>
              <a:ext cx="4831560" cy="556560"/>
            </p14:xfrm>
          </p:contentPart>
        </mc:Choice>
        <mc:Fallback>
          <p:pic>
            <p:nvPicPr>
              <p:cNvPr id="6" name="筆跡 5"/>
              <p:cNvPicPr/>
              <p:nvPr/>
            </p:nvPicPr>
            <p:blipFill>
              <a:blip r:embed="rId4"/>
              <a:stretch>
                <a:fillRect/>
              </a:stretch>
            </p:blipFill>
            <p:spPr>
              <a:xfrm>
                <a:off x="602200" y="-9360"/>
                <a:ext cx="485028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筆跡 6"/>
              <p14:cNvContentPartPr/>
              <p14:nvPr/>
            </p14:nvContentPartPr>
            <p14:xfrm>
              <a:off x="107504" y="2636912"/>
              <a:ext cx="3558960" cy="183240"/>
            </p14:xfrm>
          </p:contentPart>
        </mc:Choice>
        <mc:Fallback>
          <p:pic>
            <p:nvPicPr>
              <p:cNvPr id="7" name="筆跡 6"/>
              <p:cNvPicPr/>
              <p:nvPr/>
            </p:nvPicPr>
            <p:blipFill>
              <a:blip r:embed="rId6"/>
              <a:stretch>
                <a:fillRect/>
              </a:stretch>
            </p:blipFill>
            <p:spPr>
              <a:xfrm>
                <a:off x="98144" y="2627552"/>
                <a:ext cx="3577680" cy="201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00100" y="533400"/>
            <a:ext cx="7543800" cy="762000"/>
          </a:xfrm>
        </p:spPr>
        <p:txBody>
          <a:bodyPr/>
          <a:lstStyle/>
          <a:p>
            <a:pPr eaLnBrk="1" hangingPunct="1"/>
            <a:r>
              <a:rPr lang="en-US" altLang="zh-TW" smtClean="0"/>
              <a:t>Embedded SQL:</a:t>
            </a:r>
            <a:r>
              <a:rPr lang="en-US" altLang="zh-TW" sz="3700" smtClean="0"/>
              <a:t> </a:t>
            </a:r>
            <a:r>
              <a:rPr lang="en-US" altLang="zh-TW" sz="3200" smtClean="0"/>
              <a:t>An Example </a:t>
            </a:r>
            <a:r>
              <a:rPr lang="en-US" altLang="zh-TW" sz="2000" b="0" smtClean="0"/>
              <a:t>(cont.)</a:t>
            </a:r>
          </a:p>
        </p:txBody>
      </p:sp>
      <p:sp>
        <p:nvSpPr>
          <p:cNvPr id="54275" name="Rectangle 3"/>
          <p:cNvSpPr>
            <a:spLocks noGrp="1" noChangeArrowheads="1"/>
          </p:cNvSpPr>
          <p:nvPr>
            <p:ph type="body" idx="1"/>
          </p:nvPr>
        </p:nvSpPr>
        <p:spPr>
          <a:xfrm>
            <a:off x="381000" y="1905000"/>
            <a:ext cx="8382000" cy="4114800"/>
          </a:xfrm>
        </p:spPr>
        <p:txBody>
          <a:bodyPr/>
          <a:lstStyle/>
          <a:p>
            <a:pPr lvl="2" eaLnBrk="1" hangingPunct="1">
              <a:lnSpc>
                <a:spcPct val="60000"/>
              </a:lnSpc>
              <a:buFontTx/>
              <a:buNone/>
            </a:pPr>
            <a:r>
              <a:rPr lang="en-US" altLang="zh-TW" sz="1600" b="1" smtClean="0"/>
              <a:t>                                                 IF  SQLCODE  &lt; &gt;  0  &amp;  SQLCODE &lt; &gt; 100</a:t>
            </a:r>
          </a:p>
          <a:p>
            <a:pPr lvl="2" eaLnBrk="1" hangingPunct="1">
              <a:lnSpc>
                <a:spcPct val="60000"/>
              </a:lnSpc>
              <a:buFontTx/>
              <a:buNone/>
            </a:pPr>
            <a:r>
              <a:rPr lang="en-US" altLang="zh-TW" sz="1600" b="1" smtClean="0"/>
              <a:t>                                                 THEN  SIGNAL  CONDITION ( DBEXCEPTION );</a:t>
            </a:r>
          </a:p>
          <a:p>
            <a:pPr lvl="2" eaLnBrk="1" hangingPunct="1">
              <a:lnSpc>
                <a:spcPct val="60000"/>
              </a:lnSpc>
              <a:buFontTx/>
              <a:buNone/>
            </a:pPr>
            <a:r>
              <a:rPr lang="en-US" altLang="zh-TW" sz="1600" b="1" smtClean="0"/>
              <a:t>                                                  EXEC  SQL  DELETE </a:t>
            </a:r>
          </a:p>
          <a:p>
            <a:pPr lvl="2" eaLnBrk="1" hangingPunct="1">
              <a:lnSpc>
                <a:spcPct val="60000"/>
              </a:lnSpc>
              <a:buFontTx/>
              <a:buNone/>
            </a:pPr>
            <a:r>
              <a:rPr lang="en-US" altLang="zh-TW" sz="1600" b="1" smtClean="0"/>
              <a:t>                                                                         FROM       S</a:t>
            </a:r>
          </a:p>
          <a:p>
            <a:pPr lvl="2" eaLnBrk="1" hangingPunct="1">
              <a:lnSpc>
                <a:spcPct val="60000"/>
              </a:lnSpc>
              <a:buFontTx/>
              <a:buNone/>
            </a:pPr>
            <a:r>
              <a:rPr lang="en-US" altLang="zh-TW" sz="1600" b="1" smtClean="0"/>
              <a:t>                                                                         WHERE    CURRENT  OF  Z  ;</a:t>
            </a:r>
          </a:p>
          <a:p>
            <a:pPr lvl="2" eaLnBrk="1" hangingPunct="1">
              <a:lnSpc>
                <a:spcPct val="60000"/>
              </a:lnSpc>
              <a:buFontTx/>
              <a:buNone/>
            </a:pPr>
            <a:r>
              <a:rPr lang="en-US" altLang="zh-TW" sz="1600" b="1" smtClean="0"/>
              <a:t>                                                 IF  SQLCODE &lt; &gt; 0</a:t>
            </a:r>
          </a:p>
          <a:p>
            <a:pPr lvl="2" eaLnBrk="1" hangingPunct="1">
              <a:lnSpc>
                <a:spcPct val="60000"/>
              </a:lnSpc>
              <a:buFontTx/>
              <a:buNone/>
            </a:pPr>
            <a:r>
              <a:rPr lang="en-US" altLang="zh-TW" sz="1600" b="1" smtClean="0"/>
              <a:t>                                                 THEN  SIGNAL  CONDITION  ( DBEXCEPTION); </a:t>
            </a:r>
          </a:p>
          <a:p>
            <a:pPr lvl="2" eaLnBrk="1" hangingPunct="1">
              <a:lnSpc>
                <a:spcPct val="60000"/>
              </a:lnSpc>
              <a:buFontTx/>
              <a:buNone/>
            </a:pPr>
            <a:r>
              <a:rPr lang="en-US" altLang="zh-TW" sz="1600" b="1" smtClean="0"/>
              <a:t>                                                 DISP  = 'DELETED '   ;</a:t>
            </a:r>
          </a:p>
          <a:p>
            <a:pPr lvl="2" eaLnBrk="1" hangingPunct="1">
              <a:lnSpc>
                <a:spcPct val="60000"/>
              </a:lnSpc>
              <a:buFontTx/>
              <a:buNone/>
            </a:pPr>
            <a:r>
              <a:rPr lang="en-US" altLang="zh-TW" sz="1600" b="1" smtClean="0"/>
              <a:t>                                            END ;</a:t>
            </a:r>
          </a:p>
          <a:p>
            <a:pPr lvl="2" eaLnBrk="1" hangingPunct="1">
              <a:lnSpc>
                <a:spcPct val="90000"/>
              </a:lnSpc>
              <a:buFontTx/>
              <a:buNone/>
            </a:pPr>
            <a:r>
              <a:rPr lang="en-US" altLang="zh-TW" sz="1600" b="1" smtClean="0"/>
              <a:t>                                    PUT  SKIP  LIST  ( S#, SNAME, STATUS, CITY, DISP ) ; </a:t>
            </a:r>
          </a:p>
          <a:p>
            <a:pPr lvl="2" eaLnBrk="1" hangingPunct="1">
              <a:lnSpc>
                <a:spcPct val="60000"/>
              </a:lnSpc>
              <a:buFontTx/>
              <a:buNone/>
            </a:pPr>
            <a:r>
              <a:rPr lang="en-US" altLang="zh-TW" sz="1600" b="1" smtClean="0"/>
              <a:t>                      END  ;   /*  WHEN  ( SQLCODE = 0 )  */</a:t>
            </a:r>
          </a:p>
          <a:p>
            <a:pPr lvl="2" eaLnBrk="1" hangingPunct="1">
              <a:lnSpc>
                <a:spcPct val="60000"/>
              </a:lnSpc>
              <a:buFontTx/>
              <a:buNone/>
            </a:pPr>
            <a:r>
              <a:rPr lang="en-US" altLang="zh-TW" sz="1600" b="1" smtClean="0"/>
              <a:t>             END  ;   /* PL/I  SELECT  */</a:t>
            </a:r>
          </a:p>
          <a:p>
            <a:pPr lvl="2" eaLnBrk="1" hangingPunct="1">
              <a:lnSpc>
                <a:spcPct val="60000"/>
              </a:lnSpc>
              <a:buFontTx/>
              <a:buNone/>
            </a:pPr>
            <a:r>
              <a:rPr lang="en-US" altLang="zh-TW" sz="1600" b="1" smtClean="0"/>
              <a:t>       END  ;    /* DO  WHILE */</a:t>
            </a:r>
          </a:p>
          <a:p>
            <a:pPr lvl="2" eaLnBrk="1" hangingPunct="1">
              <a:lnSpc>
                <a:spcPct val="80000"/>
              </a:lnSpc>
              <a:buFontTx/>
              <a:buNone/>
            </a:pPr>
            <a:r>
              <a:rPr lang="en-US" altLang="zh-TW" sz="1600" b="1" smtClean="0"/>
              <a:t>       EXEC  SQL  CLOSE  Z  ;</a:t>
            </a:r>
          </a:p>
          <a:p>
            <a:pPr lvl="2" eaLnBrk="1" hangingPunct="1">
              <a:lnSpc>
                <a:spcPct val="60000"/>
              </a:lnSpc>
              <a:buFontTx/>
              <a:buNone/>
            </a:pPr>
            <a:r>
              <a:rPr lang="en-US" altLang="zh-TW" sz="1600" b="1" smtClean="0"/>
              <a:t>       EXEC  SQL  COMMIT  ;      /* normal termination */</a:t>
            </a:r>
          </a:p>
          <a:p>
            <a:pPr lvl="2" eaLnBrk="1" hangingPunct="1">
              <a:lnSpc>
                <a:spcPct val="60000"/>
              </a:lnSpc>
              <a:buFontTx/>
              <a:buNone/>
            </a:pPr>
            <a:r>
              <a:rPr lang="en-US" altLang="zh-TW" sz="1600" b="1" smtClean="0"/>
              <a:t>  QUIT: RETURN  ;</a:t>
            </a:r>
          </a:p>
          <a:p>
            <a:pPr lvl="2" eaLnBrk="1" hangingPunct="1">
              <a:buFontTx/>
              <a:buNone/>
            </a:pPr>
            <a:r>
              <a:rPr lang="en-US" altLang="zh-TW" sz="1600" b="1" smtClean="0"/>
              <a:t>END  ;   /*  SQLEX  */  </a:t>
            </a:r>
          </a:p>
          <a:p>
            <a:pPr eaLnBrk="1" hangingPunct="1">
              <a:lnSpc>
                <a:spcPct val="90000"/>
              </a:lnSpc>
            </a:pPr>
            <a:endParaRPr lang="en-US" altLang="zh-TW" sz="160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09600" y="2743200"/>
            <a:ext cx="7772400" cy="914400"/>
          </a:xfrm>
        </p:spPr>
        <p:txBody>
          <a:bodyPr/>
          <a:lstStyle/>
          <a:p>
            <a:pPr eaLnBrk="1" hangingPunct="1"/>
            <a:r>
              <a:rPr lang="en-US" altLang="zh-TW" dirty="0" smtClean="0"/>
              <a:t>2.6 </a:t>
            </a:r>
            <a:r>
              <a:rPr lang="zh-TW" altLang="en-US" dirty="0" smtClean="0"/>
              <a:t>實作及範例</a:t>
            </a:r>
            <a:endParaRPr lang="en-US" altLang="zh-TW"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3" name="投影片編號版面配置區 2"/>
          <p:cNvSpPr>
            <a:spLocks noGrp="1"/>
          </p:cNvSpPr>
          <p:nvPr>
            <p:ph type="sldNum" sz="quarter" idx="12"/>
          </p:nvPr>
        </p:nvSpPr>
        <p:spPr/>
        <p:txBody>
          <a:bodyPr/>
          <a:lstStyle/>
          <a:p>
            <a:pPr>
              <a:defRPr/>
            </a:pPr>
            <a:r>
              <a:rPr lang="en-US" altLang="zh-TW" smtClean="0"/>
              <a:t>1-</a:t>
            </a:r>
            <a:fld id="{54380B4C-A02C-446C-BA7B-DC9A362AA6F9}" type="slidenum">
              <a:rPr lang="en-US" altLang="zh-TW" smtClean="0"/>
              <a:pPr>
                <a:defRPr/>
              </a:pPr>
              <a:t>52</a:t>
            </a:fld>
            <a:endParaRPr lang="en-US" altLang="zh-TW"/>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87524" y="116632"/>
            <a:ext cx="8568952" cy="1080120"/>
          </a:xfrm>
        </p:spPr>
        <p:txBody>
          <a:bodyPr/>
          <a:lstStyle/>
          <a:p>
            <a:pPr eaLnBrk="1" hangingPunct="1"/>
            <a:r>
              <a:rPr lang="en-US" altLang="zh-TW" dirty="0" smtClean="0"/>
              <a:t>Program Exercise </a:t>
            </a:r>
            <a:r>
              <a:rPr lang="en-US" altLang="zh-TW" sz="4000" dirty="0" smtClean="0"/>
              <a:t>1</a:t>
            </a:r>
            <a:r>
              <a:rPr lang="en-US" altLang="zh-TW" sz="3200" dirty="0" smtClean="0"/>
              <a:t>: Using DBMS </a:t>
            </a:r>
            <a:br>
              <a:rPr lang="en-US" altLang="zh-TW" sz="3200" dirty="0" smtClean="0"/>
            </a:br>
            <a:r>
              <a:rPr lang="en-US" altLang="zh-TW" sz="3200" dirty="0" smtClean="0"/>
              <a:t>(EX1:usingSQL)</a:t>
            </a:r>
          </a:p>
        </p:txBody>
      </p:sp>
      <p:sp>
        <p:nvSpPr>
          <p:cNvPr id="55299" name="Rectangle 3"/>
          <p:cNvSpPr>
            <a:spLocks noGrp="1" noChangeArrowheads="1"/>
          </p:cNvSpPr>
          <p:nvPr>
            <p:ph type="body" idx="1"/>
          </p:nvPr>
        </p:nvSpPr>
        <p:spPr>
          <a:xfrm>
            <a:off x="755576" y="1340768"/>
            <a:ext cx="8071048" cy="4648200"/>
          </a:xfrm>
        </p:spPr>
        <p:txBody>
          <a:bodyPr/>
          <a:lstStyle/>
          <a:p>
            <a:pPr eaLnBrk="1" hangingPunct="1">
              <a:lnSpc>
                <a:spcPct val="80000"/>
              </a:lnSpc>
            </a:pPr>
            <a:r>
              <a:rPr lang="en-US" altLang="zh-TW" sz="2000" dirty="0" smtClean="0"/>
              <a:t>EX. 4.1-4.6 </a:t>
            </a:r>
            <a:r>
              <a:rPr lang="en-US" altLang="zh-TW" sz="1600" b="1" dirty="0" smtClean="0"/>
              <a:t>(p.99-100)</a:t>
            </a:r>
            <a:r>
              <a:rPr lang="en-US" altLang="zh-TW" sz="1600" dirty="0" smtClean="0"/>
              <a:t> </a:t>
            </a:r>
          </a:p>
          <a:p>
            <a:pPr lvl="1" eaLnBrk="1" hangingPunct="1">
              <a:lnSpc>
                <a:spcPct val="70000"/>
              </a:lnSpc>
              <a:buFont typeface="Wingdings" pitchFamily="2" charset="2"/>
              <a:buNone/>
            </a:pPr>
            <a:r>
              <a:rPr lang="en-US" altLang="zh-TW" sz="1400" dirty="0" smtClean="0"/>
              <a:t> </a:t>
            </a:r>
            <a:r>
              <a:rPr lang="en-US" altLang="zh-TW" sz="1800" b="1" dirty="0" smtClean="0"/>
              <a:t>Using the suppliers-parts-projects database, write a program with</a:t>
            </a:r>
          </a:p>
          <a:p>
            <a:pPr lvl="1" eaLnBrk="1" hangingPunct="1">
              <a:lnSpc>
                <a:spcPct val="70000"/>
              </a:lnSpc>
              <a:buFont typeface="Wingdings" pitchFamily="2" charset="2"/>
              <a:buNone/>
            </a:pPr>
            <a:r>
              <a:rPr lang="en-US" altLang="zh-TW" sz="1800" b="1" dirty="0" smtClean="0"/>
              <a:t> embedded SQL statements to list all supplier rows, in supplier number</a:t>
            </a:r>
          </a:p>
          <a:p>
            <a:pPr lvl="1" eaLnBrk="1" hangingPunct="1">
              <a:lnSpc>
                <a:spcPct val="70000"/>
              </a:lnSpc>
              <a:buFont typeface="Wingdings" pitchFamily="2" charset="2"/>
              <a:buNone/>
            </a:pPr>
            <a:r>
              <a:rPr lang="en-US" altLang="zh-TW" sz="1800" b="1" dirty="0" smtClean="0"/>
              <a:t> order. Each supplier row should be immediately followed in the listing by</a:t>
            </a:r>
          </a:p>
          <a:p>
            <a:pPr lvl="1" eaLnBrk="1" hangingPunct="1">
              <a:lnSpc>
                <a:spcPct val="70000"/>
              </a:lnSpc>
              <a:buFont typeface="Wingdings" pitchFamily="2" charset="2"/>
              <a:buNone/>
            </a:pPr>
            <a:r>
              <a:rPr lang="en-US" altLang="zh-TW" sz="1800" b="1" dirty="0" smtClean="0"/>
              <a:t> all project rows for projects supplied by that supplier, in project number</a:t>
            </a:r>
          </a:p>
          <a:p>
            <a:pPr lvl="1" eaLnBrk="1" hangingPunct="1">
              <a:lnSpc>
                <a:spcPct val="70000"/>
              </a:lnSpc>
              <a:buFont typeface="Wingdings" pitchFamily="2" charset="2"/>
              <a:buNone/>
            </a:pPr>
            <a:r>
              <a:rPr lang="en-US" altLang="zh-TW" sz="1800" b="1" dirty="0" smtClean="0"/>
              <a:t> order. </a:t>
            </a:r>
          </a:p>
          <a:p>
            <a:pPr lvl="1" eaLnBrk="1" hangingPunct="1">
              <a:lnSpc>
                <a:spcPct val="70000"/>
              </a:lnSpc>
              <a:buFont typeface="Wingdings" pitchFamily="2" charset="2"/>
              <a:buNone/>
            </a:pPr>
            <a:endParaRPr lang="en-US" altLang="zh-TW" sz="900" b="1" dirty="0" smtClean="0"/>
          </a:p>
          <a:p>
            <a:pPr lvl="2" eaLnBrk="1" hangingPunct="1">
              <a:lnSpc>
                <a:spcPct val="80000"/>
              </a:lnSpc>
            </a:pPr>
            <a:r>
              <a:rPr lang="en-US" altLang="zh-TW" sz="1600" b="1" dirty="0" smtClean="0"/>
              <a:t> create database</a:t>
            </a:r>
          </a:p>
          <a:p>
            <a:pPr lvl="2" eaLnBrk="1" hangingPunct="1">
              <a:lnSpc>
                <a:spcPct val="80000"/>
              </a:lnSpc>
            </a:pPr>
            <a:r>
              <a:rPr lang="en-US" altLang="zh-TW" sz="1600" b="1" dirty="0" smtClean="0"/>
              <a:t> selection</a:t>
            </a:r>
          </a:p>
          <a:p>
            <a:pPr lvl="2" eaLnBrk="1" hangingPunct="1">
              <a:lnSpc>
                <a:spcPct val="80000"/>
              </a:lnSpc>
            </a:pPr>
            <a:r>
              <a:rPr lang="en-US" altLang="zh-TW" sz="1600" b="1" dirty="0" smtClean="0"/>
              <a:t> update</a:t>
            </a:r>
          </a:p>
          <a:p>
            <a:pPr lvl="2" eaLnBrk="1" hangingPunct="1">
              <a:lnSpc>
                <a:spcPct val="80000"/>
              </a:lnSpc>
            </a:pPr>
            <a:r>
              <a:rPr lang="en-US" altLang="zh-TW" sz="1600" b="1" dirty="0" smtClean="0"/>
              <a:t> query catalog</a:t>
            </a:r>
          </a:p>
          <a:p>
            <a:pPr lvl="2" eaLnBrk="1" hangingPunct="1">
              <a:lnSpc>
                <a:spcPct val="80000"/>
              </a:lnSpc>
              <a:buFontTx/>
              <a:buNone/>
            </a:pPr>
            <a:r>
              <a:rPr lang="en-US" altLang="zh-TW" sz="1600" b="1" dirty="0" smtClean="0"/>
              <a:t>            .</a:t>
            </a:r>
          </a:p>
          <a:p>
            <a:pPr lvl="2" eaLnBrk="1" hangingPunct="1">
              <a:lnSpc>
                <a:spcPct val="80000"/>
              </a:lnSpc>
              <a:buFontTx/>
              <a:buNone/>
            </a:pPr>
            <a:r>
              <a:rPr lang="en-US" altLang="zh-TW" sz="1600" b="1" dirty="0" smtClean="0"/>
              <a:t>            .</a:t>
            </a:r>
          </a:p>
          <a:p>
            <a:pPr lvl="2" eaLnBrk="1" hangingPunct="1">
              <a:lnSpc>
                <a:spcPct val="80000"/>
              </a:lnSpc>
              <a:buFontTx/>
              <a:buNone/>
            </a:pPr>
            <a:r>
              <a:rPr lang="en-US" altLang="zh-TW" sz="1600" b="1" dirty="0" smtClean="0"/>
              <a:t>            .</a:t>
            </a:r>
          </a:p>
          <a:p>
            <a:pPr lvl="2" eaLnBrk="1" hangingPunct="1">
              <a:lnSpc>
                <a:spcPct val="80000"/>
              </a:lnSpc>
            </a:pPr>
            <a:r>
              <a:rPr lang="en-US" altLang="zh-TW" sz="1600" b="1" dirty="0" smtClean="0"/>
              <a:t> embedded SQL (program)</a:t>
            </a:r>
            <a:endParaRPr lang="en-US" altLang="zh-TW" sz="16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548680"/>
            <a:ext cx="8064896" cy="685800"/>
          </a:xfrm>
        </p:spPr>
        <p:txBody>
          <a:bodyPr/>
          <a:lstStyle/>
          <a:p>
            <a:pPr eaLnBrk="1" hangingPunct="1"/>
            <a:r>
              <a:rPr lang="zh-TW" altLang="en-US" sz="3200" dirty="0" smtClean="0"/>
              <a:t>下載安裝</a:t>
            </a:r>
            <a:r>
              <a:rPr lang="en-US" altLang="zh-TW" sz="3200" dirty="0" err="1" smtClean="0"/>
              <a:t>WampSever</a:t>
            </a:r>
            <a:r>
              <a:rPr lang="en-US" altLang="zh-TW" sz="3200" dirty="0" smtClean="0"/>
              <a:t>(</a:t>
            </a:r>
            <a:r>
              <a:rPr lang="zh-TW" altLang="en-US" sz="3200" dirty="0" smtClean="0"/>
              <a:t>含</a:t>
            </a:r>
            <a:r>
              <a:rPr lang="en-US" altLang="zh-TW" sz="3200" dirty="0" smtClean="0"/>
              <a:t>MySQL)</a:t>
            </a:r>
            <a:endParaRPr lang="en-US" altLang="zh-TW" sz="2000" b="0" dirty="0" smtClean="0"/>
          </a:p>
        </p:txBody>
      </p:sp>
      <p:sp>
        <p:nvSpPr>
          <p:cNvPr id="55299" name="Rectangle 3"/>
          <p:cNvSpPr>
            <a:spLocks noGrp="1" noChangeArrowheads="1"/>
          </p:cNvSpPr>
          <p:nvPr>
            <p:ph type="body" idx="1"/>
          </p:nvPr>
        </p:nvSpPr>
        <p:spPr>
          <a:xfrm>
            <a:off x="838200" y="1412776"/>
            <a:ext cx="7467600" cy="4648200"/>
          </a:xfrm>
        </p:spPr>
        <p:txBody>
          <a:bodyPr/>
          <a:lstStyle/>
          <a:p>
            <a:pPr marL="342900" lvl="4" indent="-342900" eaLnBrk="1" hangingPunct="1">
              <a:lnSpc>
                <a:spcPct val="80000"/>
              </a:lnSpc>
              <a:spcBef>
                <a:spcPct val="50000"/>
              </a:spcBef>
              <a:buClr>
                <a:srgbClr val="009900"/>
              </a:buClr>
              <a:buSzPct val="70000"/>
              <a:buFont typeface="Wingdings" pitchFamily="2" charset="2"/>
              <a:buChar char="q"/>
            </a:pPr>
            <a:r>
              <a:rPr lang="zh-TW" altLang="en-US" dirty="0" smtClean="0"/>
              <a:t>建立使用環境</a:t>
            </a:r>
            <a:r>
              <a:rPr lang="en-US" altLang="zh-TW" dirty="0" smtClean="0"/>
              <a:t>:</a:t>
            </a:r>
            <a:r>
              <a:rPr lang="zh-TW" altLang="en-US" b="1" dirty="0"/>
              <a:t>下載</a:t>
            </a:r>
            <a:r>
              <a:rPr lang="zh-TW" altLang="en-US" dirty="0" smtClean="0">
                <a:cs typeface="+mn-cs"/>
              </a:rPr>
              <a:t>安裝</a:t>
            </a:r>
            <a:r>
              <a:rPr lang="en-US" altLang="zh-TW" dirty="0" err="1" smtClean="0">
                <a:cs typeface="+mn-cs"/>
              </a:rPr>
              <a:t>WampSever</a:t>
            </a:r>
            <a:endParaRPr lang="en-US" altLang="zh-TW" dirty="0" smtClean="0">
              <a:cs typeface="+mn-cs"/>
            </a:endParaRPr>
          </a:p>
          <a:p>
            <a:pPr marL="800100" lvl="5" indent="-342900">
              <a:lnSpc>
                <a:spcPct val="80000"/>
              </a:lnSpc>
              <a:spcBef>
                <a:spcPct val="50000"/>
              </a:spcBef>
              <a:buClr>
                <a:srgbClr val="009900"/>
              </a:buClr>
              <a:buSzPct val="70000"/>
              <a:buFont typeface="Wingdings" pitchFamily="2" charset="2"/>
              <a:buChar char="l"/>
            </a:pPr>
            <a:r>
              <a:rPr lang="en-US" altLang="zh-TW" sz="1600" dirty="0" err="1">
                <a:hlinkClick r:id="rId2" tooltip="WampServer"/>
              </a:rPr>
              <a:t>WampServer</a:t>
            </a:r>
            <a:r>
              <a:rPr lang="zh-TW" altLang="en-US" sz="1600" dirty="0"/>
              <a:t> </a:t>
            </a:r>
            <a:r>
              <a:rPr lang="zh-TW" altLang="en-US" sz="1600" dirty="0"/>
              <a:t>是</a:t>
            </a:r>
            <a:r>
              <a:rPr lang="zh-TW" altLang="en-US" sz="1600" dirty="0"/>
              <a:t>一個整合了 </a:t>
            </a:r>
            <a:r>
              <a:rPr lang="en-US" altLang="zh-TW" sz="1600" dirty="0"/>
              <a:t>Apache (</a:t>
            </a:r>
            <a:r>
              <a:rPr lang="zh-TW" altLang="en-US" sz="1600" dirty="0"/>
              <a:t>網站伺服器</a:t>
            </a:r>
            <a:r>
              <a:rPr lang="en-US" altLang="zh-TW" sz="1600" dirty="0"/>
              <a:t>)</a:t>
            </a:r>
            <a:r>
              <a:rPr lang="zh-TW" altLang="en-US" sz="1600" dirty="0"/>
              <a:t>、</a:t>
            </a:r>
            <a:r>
              <a:rPr lang="en-US" altLang="zh-TW" sz="1600" dirty="0"/>
              <a:t>MySQL (</a:t>
            </a:r>
            <a:r>
              <a:rPr lang="zh-TW" altLang="en-US" sz="1600" dirty="0"/>
              <a:t>資料庫系統</a:t>
            </a:r>
            <a:r>
              <a:rPr lang="en-US" altLang="zh-TW" sz="1600" dirty="0"/>
              <a:t>)</a:t>
            </a:r>
            <a:r>
              <a:rPr lang="zh-TW" altLang="en-US" sz="1600" dirty="0"/>
              <a:t>、和 </a:t>
            </a:r>
            <a:r>
              <a:rPr lang="en-US" altLang="zh-TW" sz="1600" dirty="0"/>
              <a:t>PHP </a:t>
            </a:r>
            <a:r>
              <a:rPr lang="zh-TW" altLang="en-US" sz="1600" dirty="0"/>
              <a:t>的套件</a:t>
            </a:r>
            <a:r>
              <a:rPr lang="zh-TW" altLang="en-US" sz="1600" dirty="0" smtClean="0"/>
              <a:t>，</a:t>
            </a:r>
            <a:r>
              <a:rPr lang="zh-TW" altLang="en-US" sz="1600" dirty="0"/>
              <a:t>即</a:t>
            </a:r>
            <a:r>
              <a:rPr lang="zh-TW" altLang="en-US" sz="1600" dirty="0" smtClean="0"/>
              <a:t>安裝</a:t>
            </a:r>
            <a:r>
              <a:rPr lang="zh-TW" altLang="en-US" sz="1600" dirty="0"/>
              <a:t>一次 </a:t>
            </a:r>
            <a:r>
              <a:rPr lang="en-US" altLang="zh-TW" sz="1600" dirty="0" err="1"/>
              <a:t>WampServer</a:t>
            </a:r>
            <a:r>
              <a:rPr lang="zh-TW" altLang="en-US" sz="1600" dirty="0" smtClean="0"/>
              <a:t>，</a:t>
            </a:r>
            <a:r>
              <a:rPr lang="zh-TW" altLang="en-US" sz="1600" dirty="0"/>
              <a:t>就</a:t>
            </a:r>
            <a:r>
              <a:rPr lang="zh-TW" altLang="en-US" sz="1600" dirty="0" smtClean="0"/>
              <a:t>同時安裝完成上述軟體。</a:t>
            </a:r>
            <a:endParaRPr lang="en-US" altLang="zh-TW" sz="1600" dirty="0" smtClean="0"/>
          </a:p>
          <a:p>
            <a:pPr marL="800100" lvl="5" indent="-342900">
              <a:lnSpc>
                <a:spcPct val="80000"/>
              </a:lnSpc>
              <a:spcBef>
                <a:spcPct val="50000"/>
              </a:spcBef>
              <a:buClr>
                <a:srgbClr val="009900"/>
              </a:buClr>
              <a:buSzPct val="70000"/>
              <a:buFont typeface="Wingdings" pitchFamily="2" charset="2"/>
              <a:buChar char="l"/>
            </a:pPr>
            <a:r>
              <a:rPr lang="zh-TW" altLang="en-US" sz="1600" dirty="0" smtClean="0"/>
              <a:t>我們就是資料庫網站</a:t>
            </a:r>
            <a:r>
              <a:rPr lang="zh-TW" altLang="en-US" sz="1600" dirty="0"/>
              <a:t>開發</a:t>
            </a:r>
            <a:r>
              <a:rPr lang="zh-TW" altLang="en-US" sz="1600" dirty="0" smtClean="0"/>
              <a:t>人員</a:t>
            </a:r>
            <a:endParaRPr lang="en-US" altLang="zh-TW" sz="1600" dirty="0" smtClean="0"/>
          </a:p>
          <a:p>
            <a:pPr marL="1257300" lvl="6" indent="-342900">
              <a:lnSpc>
                <a:spcPct val="80000"/>
              </a:lnSpc>
              <a:spcBef>
                <a:spcPct val="50000"/>
              </a:spcBef>
              <a:buClr>
                <a:srgbClr val="009900"/>
              </a:buClr>
              <a:buSzPct val="70000"/>
              <a:buFont typeface="Wingdings" pitchFamily="2" charset="2"/>
              <a:buChar char="ü"/>
            </a:pPr>
            <a:r>
              <a:rPr lang="zh-TW" altLang="en-US" sz="1600" dirty="0" smtClean="0"/>
              <a:t>可在</a:t>
            </a:r>
            <a:r>
              <a:rPr lang="zh-TW" altLang="en-US" sz="1600" dirty="0"/>
              <a:t>自己的桌面電腦上編寫和</a:t>
            </a:r>
            <a:r>
              <a:rPr lang="zh-TW" altLang="en-US" sz="1600" dirty="0" smtClean="0"/>
              <a:t>測試程式，</a:t>
            </a:r>
            <a:r>
              <a:rPr lang="zh-TW" altLang="en-US" sz="1600" dirty="0"/>
              <a:t>無須檔案上傳到伺服器</a:t>
            </a:r>
            <a:r>
              <a:rPr lang="zh-TW" altLang="en-US" sz="1600" dirty="0" smtClean="0"/>
              <a:t>，可以</a:t>
            </a:r>
            <a:r>
              <a:rPr lang="zh-TW" altLang="en-US" sz="1600" dirty="0"/>
              <a:t>節省</a:t>
            </a:r>
            <a:r>
              <a:rPr lang="zh-TW" altLang="en-US" sz="1600" dirty="0" smtClean="0"/>
              <a:t>很多時間；</a:t>
            </a:r>
            <a:endParaRPr lang="en-US" altLang="zh-TW" sz="1600" dirty="0" smtClean="0"/>
          </a:p>
          <a:p>
            <a:pPr marL="1257300" lvl="6" indent="-342900">
              <a:lnSpc>
                <a:spcPct val="80000"/>
              </a:lnSpc>
              <a:spcBef>
                <a:spcPct val="50000"/>
              </a:spcBef>
              <a:buClr>
                <a:srgbClr val="009900"/>
              </a:buClr>
              <a:buSzPct val="70000"/>
              <a:buFont typeface="Wingdings" pitchFamily="2" charset="2"/>
              <a:buChar char="ü"/>
            </a:pPr>
            <a:r>
              <a:rPr lang="zh-TW" altLang="en-US" sz="1600" dirty="0" smtClean="0"/>
              <a:t>程式</a:t>
            </a:r>
            <a:r>
              <a:rPr lang="zh-TW" altLang="en-US" sz="1600" dirty="0"/>
              <a:t>錯誤</a:t>
            </a:r>
            <a:r>
              <a:rPr lang="zh-TW" altLang="en-US" sz="1600" dirty="0" smtClean="0"/>
              <a:t>不會</a:t>
            </a:r>
            <a:r>
              <a:rPr lang="zh-TW" altLang="en-US" sz="1600" dirty="0"/>
              <a:t>破壞</a:t>
            </a:r>
            <a:r>
              <a:rPr lang="zh-TW" altLang="en-US" sz="1600" dirty="0" smtClean="0"/>
              <a:t>伺服器，若有差錯，</a:t>
            </a:r>
            <a:r>
              <a:rPr lang="zh-TW" altLang="en-US" sz="1600" dirty="0"/>
              <a:t>也</a:t>
            </a:r>
            <a:r>
              <a:rPr lang="zh-TW" altLang="en-US" sz="1600" dirty="0" smtClean="0"/>
              <a:t>只是在自已的</a:t>
            </a:r>
            <a:r>
              <a:rPr lang="zh-TW" altLang="en-US" sz="1600" dirty="0"/>
              <a:t>電腦的某一個資料夾，絕不</a:t>
            </a:r>
            <a:r>
              <a:rPr lang="zh-TW" altLang="en-US" sz="1600" dirty="0" smtClean="0"/>
              <a:t>會影響伺服器</a:t>
            </a:r>
            <a:r>
              <a:rPr lang="zh-TW" altLang="en-US" sz="1600" dirty="0"/>
              <a:t>上的其他</a:t>
            </a:r>
            <a:r>
              <a:rPr lang="zh-TW" altLang="en-US" sz="1600" dirty="0" smtClean="0"/>
              <a:t>系統。</a:t>
            </a:r>
            <a:endParaRPr lang="en-US" altLang="zh-TW" sz="1600" dirty="0" smtClean="0"/>
          </a:p>
          <a:p>
            <a:pPr marL="800100" lvl="5" indent="-342900">
              <a:lnSpc>
                <a:spcPct val="80000"/>
              </a:lnSpc>
              <a:spcBef>
                <a:spcPct val="50000"/>
              </a:spcBef>
              <a:buClr>
                <a:srgbClr val="009900"/>
              </a:buClr>
              <a:buSzPct val="70000"/>
              <a:buFont typeface="Wingdings" pitchFamily="2" charset="2"/>
              <a:buChar char="q"/>
            </a:pPr>
            <a:endParaRPr lang="en-US" altLang="zh-TW" sz="1600" dirty="0"/>
          </a:p>
          <a:p>
            <a:pPr marL="342900" lvl="4" indent="-342900" eaLnBrk="1" hangingPunct="1">
              <a:lnSpc>
                <a:spcPct val="80000"/>
              </a:lnSpc>
              <a:spcBef>
                <a:spcPct val="50000"/>
              </a:spcBef>
              <a:buClr>
                <a:srgbClr val="009900"/>
              </a:buClr>
              <a:buSzPct val="70000"/>
              <a:buFont typeface="Wingdings" pitchFamily="2" charset="2"/>
              <a:buChar char="q"/>
            </a:pPr>
            <a:endParaRPr lang="en-US" altLang="zh-TW" sz="1600" dirty="0" smtClean="0"/>
          </a:p>
          <a:p>
            <a:pPr eaLnBrk="1" hangingPunct="1">
              <a:lnSpc>
                <a:spcPct val="80000"/>
              </a:lnSpc>
            </a:pPr>
            <a:r>
              <a:rPr lang="zh-TW" altLang="en-US" sz="2000" dirty="0" smtClean="0"/>
              <a:t>點選影音</a:t>
            </a:r>
            <a:r>
              <a:rPr lang="zh-TW" altLang="en-US" sz="2000" dirty="0"/>
              <a:t>檔</a:t>
            </a:r>
            <a:r>
              <a:rPr lang="zh-TW" altLang="en-US" sz="2000" dirty="0" smtClean="0"/>
              <a:t> </a:t>
            </a:r>
            <a:r>
              <a:rPr lang="en-US" altLang="zh-TW" sz="2000" dirty="0"/>
              <a:t>Ex</a:t>
            </a:r>
            <a:r>
              <a:rPr lang="en-US" altLang="zh-TW" dirty="0"/>
              <a:t>1</a:t>
            </a:r>
            <a:r>
              <a:rPr lang="en-US" altLang="zh-TW" sz="2000" dirty="0"/>
              <a:t>:</a:t>
            </a:r>
            <a:r>
              <a:rPr lang="zh-TW" altLang="en-US" sz="2000" dirty="0"/>
              <a:t>下載安裝</a:t>
            </a:r>
            <a:r>
              <a:rPr lang="en-US" altLang="zh-TW" sz="2000" dirty="0" err="1" smtClean="0"/>
              <a:t>WampSever</a:t>
            </a:r>
            <a:r>
              <a:rPr lang="en-US" altLang="zh-TW" sz="2000" dirty="0" smtClean="0"/>
              <a:t> (</a:t>
            </a:r>
            <a:r>
              <a:rPr lang="zh-TW" altLang="en-US" sz="2000" dirty="0"/>
              <a:t>含</a:t>
            </a:r>
            <a:r>
              <a:rPr lang="en-US" altLang="zh-TW" sz="2000" dirty="0"/>
              <a:t>MySQL</a:t>
            </a:r>
            <a:r>
              <a:rPr lang="en-US" altLang="zh-TW" sz="2000" dirty="0" smtClean="0"/>
              <a:t>) [</a:t>
            </a:r>
            <a:r>
              <a:rPr lang="zh-TW" altLang="en-US" sz="2000" dirty="0" smtClean="0"/>
              <a:t>助教說明</a:t>
            </a:r>
            <a:r>
              <a:rPr lang="en-US" altLang="zh-TW" sz="2000" dirty="0" smtClean="0"/>
              <a:t>]</a:t>
            </a:r>
          </a:p>
          <a:p>
            <a:pPr eaLnBrk="1" hangingPunct="1">
              <a:lnSpc>
                <a:spcPct val="80000"/>
              </a:lnSpc>
            </a:pPr>
            <a:r>
              <a:rPr lang="zh-TW" altLang="en-US" sz="2000" dirty="0"/>
              <a:t>點選影音檔 </a:t>
            </a:r>
            <a:r>
              <a:rPr lang="en-US" altLang="zh-TW" sz="2000" dirty="0"/>
              <a:t>Ex</a:t>
            </a:r>
            <a:r>
              <a:rPr lang="en-US" altLang="zh-TW" dirty="0"/>
              <a:t>1</a:t>
            </a:r>
            <a:r>
              <a:rPr lang="en-US" altLang="zh-TW" sz="2000" dirty="0"/>
              <a:t>:</a:t>
            </a:r>
            <a:r>
              <a:rPr lang="zh-TW" altLang="en-US" sz="2000" dirty="0"/>
              <a:t>下載安裝</a:t>
            </a:r>
            <a:r>
              <a:rPr lang="en-US" altLang="zh-TW" sz="2000" dirty="0" err="1"/>
              <a:t>WampSever</a:t>
            </a:r>
            <a:r>
              <a:rPr lang="en-US" altLang="zh-TW" sz="2000" dirty="0"/>
              <a:t> (</a:t>
            </a:r>
            <a:r>
              <a:rPr lang="zh-TW" altLang="en-US" sz="2000" dirty="0"/>
              <a:t>含</a:t>
            </a:r>
            <a:r>
              <a:rPr lang="en-US" altLang="zh-TW" sz="2000" dirty="0"/>
              <a:t>MySQL) </a:t>
            </a:r>
            <a:r>
              <a:rPr lang="en-US" altLang="zh-TW" sz="2000" dirty="0" smtClean="0"/>
              <a:t>[</a:t>
            </a:r>
            <a:r>
              <a:rPr lang="zh-TW" altLang="en-US" sz="2000" dirty="0" smtClean="0"/>
              <a:t>吳嘉峰同學範例說明</a:t>
            </a:r>
            <a:r>
              <a:rPr lang="en-US" altLang="zh-TW" sz="2000" dirty="0" smtClean="0"/>
              <a:t>]</a:t>
            </a:r>
            <a:endParaRPr lang="en-US" altLang="zh-TW" sz="2000" dirty="0"/>
          </a:p>
          <a:p>
            <a:pPr eaLnBrk="1" hangingPunct="1">
              <a:lnSpc>
                <a:spcPct val="80000"/>
              </a:lnSpc>
            </a:pPr>
            <a:endParaRPr lang="en-US" altLang="zh-TW" sz="1600" dirty="0" smtClean="0"/>
          </a:p>
          <a:p>
            <a:pPr eaLnBrk="1" hangingPunct="1">
              <a:lnSpc>
                <a:spcPct val="80000"/>
              </a:lnSpc>
            </a:pPr>
            <a:endParaRPr lang="en-US" altLang="zh-TW" sz="1600" dirty="0" smtClean="0"/>
          </a:p>
          <a:p>
            <a:pPr eaLnBrk="1" hangingPunct="1">
              <a:lnSpc>
                <a:spcPct val="80000"/>
              </a:lnSpc>
            </a:pPr>
            <a:endParaRPr lang="en-US" altLang="zh-TW" sz="1600" dirty="0"/>
          </a:p>
          <a:p>
            <a:pPr eaLnBrk="1" hangingPunct="1">
              <a:lnSpc>
                <a:spcPct val="80000"/>
              </a:lnSpc>
            </a:pPr>
            <a:endParaRPr lang="en-US" altLang="zh-TW" sz="1600" dirty="0" smtClean="0"/>
          </a:p>
          <a:p>
            <a:pPr eaLnBrk="1" hangingPunct="1">
              <a:lnSpc>
                <a:spcPct val="80000"/>
              </a:lnSpc>
            </a:pPr>
            <a:endParaRPr lang="en-US" altLang="zh-TW" sz="1600" dirty="0" smtClean="0"/>
          </a:p>
          <a:p>
            <a:pPr marL="0" indent="0" eaLnBrk="1" hangingPunct="1">
              <a:lnSpc>
                <a:spcPct val="80000"/>
              </a:lnSpc>
              <a:buNone/>
            </a:pPr>
            <a:endParaRPr lang="en-US" altLang="zh-TW" sz="12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extLst>
      <p:ext uri="{BB962C8B-B14F-4D97-AF65-F5344CB8AC3E}">
        <p14:creationId xmlns:p14="http://schemas.microsoft.com/office/powerpoint/2010/main" val="34490605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1560" y="1412776"/>
            <a:ext cx="7920880" cy="4752528"/>
          </a:xfrm>
        </p:spPr>
        <p:txBody>
          <a:bodyPr/>
          <a:lstStyle/>
          <a:p>
            <a:pPr marL="0" eaLnBrk="1" hangingPunct="1">
              <a:lnSpc>
                <a:spcPct val="80000"/>
              </a:lnSpc>
            </a:pPr>
            <a:r>
              <a:rPr lang="zh-TW" altLang="en-US" sz="2000" dirty="0"/>
              <a:t>透過 </a:t>
            </a:r>
            <a:r>
              <a:rPr lang="en-US" altLang="zh-TW" sz="2000" dirty="0" err="1"/>
              <a:t>phpMyAdmin</a:t>
            </a:r>
            <a:r>
              <a:rPr lang="en-US" altLang="zh-TW" sz="2000" dirty="0"/>
              <a:t> </a:t>
            </a:r>
            <a:r>
              <a:rPr lang="zh-TW" altLang="en-US" sz="2000" dirty="0"/>
              <a:t>操作</a:t>
            </a:r>
            <a:r>
              <a:rPr lang="en-US" altLang="zh-TW" sz="2000" dirty="0"/>
              <a:t>MySQL</a:t>
            </a:r>
          </a:p>
          <a:p>
            <a:pPr marL="800100" lvl="2" indent="-342900" eaLnBrk="1" hangingPunct="1">
              <a:lnSpc>
                <a:spcPct val="80000"/>
              </a:lnSpc>
              <a:spcBef>
                <a:spcPct val="50000"/>
              </a:spcBef>
              <a:buSzPct val="70000"/>
              <a:buFont typeface="Wingdings" pitchFamily="2" charset="2"/>
              <a:buChar char="l"/>
            </a:pPr>
            <a:r>
              <a:rPr lang="zh-TW" altLang="zh-TW" sz="1600" dirty="0"/>
              <a:t>phpMyAdmin 是一個以PHP為基礎，以Web-Base方式架構在網站主機上的MySQL的資料庫管理工具，讓管理者可用Web介面管理MySQL資料庫。</a:t>
            </a:r>
            <a:endParaRPr lang="en-US" altLang="zh-TW" sz="1600" dirty="0"/>
          </a:p>
          <a:p>
            <a:pPr marL="800100" lvl="2" indent="-342900" eaLnBrk="1" hangingPunct="1">
              <a:lnSpc>
                <a:spcPct val="80000"/>
              </a:lnSpc>
              <a:spcBef>
                <a:spcPct val="50000"/>
              </a:spcBef>
              <a:buSzPct val="70000"/>
              <a:buFont typeface="Wingdings" pitchFamily="2" charset="2"/>
              <a:buChar char="l"/>
            </a:pPr>
            <a:r>
              <a:rPr lang="zh-TW" altLang="zh-TW" sz="1600" dirty="0"/>
              <a:t>由此Web介面可以簡易方式輸入SQL語法</a:t>
            </a:r>
            <a:r>
              <a:rPr lang="zh-TW" altLang="en-US" sz="1600" dirty="0"/>
              <a:t>並顯示結果</a:t>
            </a:r>
            <a:r>
              <a:rPr lang="zh-TW" altLang="zh-TW" sz="1600" dirty="0"/>
              <a:t>。</a:t>
            </a:r>
            <a:endParaRPr lang="en-US" altLang="zh-TW" sz="1600" dirty="0"/>
          </a:p>
          <a:p>
            <a:pPr marL="800100" lvl="2" indent="-342900" eaLnBrk="1" hangingPunct="1">
              <a:lnSpc>
                <a:spcPct val="80000"/>
              </a:lnSpc>
              <a:spcBef>
                <a:spcPct val="50000"/>
              </a:spcBef>
              <a:buSzPct val="70000"/>
              <a:buFont typeface="Wingdings" pitchFamily="2" charset="2"/>
              <a:buChar char="l"/>
            </a:pPr>
            <a:r>
              <a:rPr lang="zh-TW" altLang="zh-TW" sz="1600" dirty="0"/>
              <a:t>phpMyaAdmin跟其他PHP程式一樣在網頁伺服器上執行，可以在任何地方使用這些程式產生的HTML頁面，也就是</a:t>
            </a:r>
            <a:r>
              <a:rPr lang="zh-TW" altLang="en-US" sz="1600" dirty="0"/>
              <a:t>可以</a:t>
            </a:r>
            <a:r>
              <a:rPr lang="zh-TW" altLang="zh-TW" sz="1600" dirty="0"/>
              <a:t>遠端管理MySQL資料庫，</a:t>
            </a:r>
            <a:r>
              <a:rPr lang="zh-TW" altLang="en-US" sz="1600" dirty="0"/>
              <a:t>即可以</a:t>
            </a:r>
            <a:r>
              <a:rPr lang="zh-TW" altLang="zh-TW" sz="1600" dirty="0"/>
              <a:t>方便的建立、修改、刪除資料庫及資料表。</a:t>
            </a:r>
            <a:endParaRPr lang="en-US" altLang="zh-TW" sz="1600" dirty="0"/>
          </a:p>
          <a:p>
            <a:pPr marL="800100" lvl="2" indent="-342900" eaLnBrk="1" hangingPunct="1">
              <a:lnSpc>
                <a:spcPct val="80000"/>
              </a:lnSpc>
              <a:spcBef>
                <a:spcPct val="50000"/>
              </a:spcBef>
              <a:buSzPct val="70000"/>
              <a:buFont typeface="Wingdings" pitchFamily="2" charset="2"/>
              <a:buChar char="l"/>
            </a:pPr>
            <a:endParaRPr lang="en-US" altLang="zh-TW" sz="1600" dirty="0"/>
          </a:p>
          <a:p>
            <a:pPr marL="57150" lvl="1" indent="0" eaLnBrk="1" hangingPunct="1">
              <a:lnSpc>
                <a:spcPct val="80000"/>
              </a:lnSpc>
              <a:spcBef>
                <a:spcPct val="50000"/>
              </a:spcBef>
              <a:buSzPct val="70000"/>
              <a:buNone/>
            </a:pPr>
            <a:endParaRPr lang="en-US" altLang="zh-TW" dirty="0"/>
          </a:p>
          <a:p>
            <a:pPr eaLnBrk="1" hangingPunct="1">
              <a:lnSpc>
                <a:spcPct val="80000"/>
              </a:lnSpc>
            </a:pPr>
            <a:r>
              <a:rPr lang="zh-TW" altLang="en-US" sz="2000" dirty="0"/>
              <a:t>參考說明與範例</a:t>
            </a:r>
            <a:endParaRPr lang="en-US" altLang="zh-TW" sz="2000" dirty="0"/>
          </a:p>
          <a:p>
            <a:pPr marL="800100" lvl="2" indent="-342900" eaLnBrk="1" hangingPunct="1">
              <a:lnSpc>
                <a:spcPct val="80000"/>
              </a:lnSpc>
              <a:spcBef>
                <a:spcPct val="50000"/>
              </a:spcBef>
              <a:buSzPct val="70000"/>
              <a:buFont typeface="Wingdings" pitchFamily="2" charset="2"/>
              <a:buChar char="l"/>
            </a:pPr>
            <a:r>
              <a:rPr lang="zh-TW" altLang="en-US" sz="1600" dirty="0"/>
              <a:t>點選影音檔 </a:t>
            </a:r>
            <a:r>
              <a:rPr lang="en-US" altLang="zh-TW" sz="1600" dirty="0"/>
              <a:t>Ex1:</a:t>
            </a:r>
            <a:r>
              <a:rPr lang="zh-TW" altLang="en-US" sz="1600" dirty="0"/>
              <a:t>透過 </a:t>
            </a:r>
            <a:r>
              <a:rPr lang="en-US" altLang="zh-TW" sz="1600" dirty="0" err="1"/>
              <a:t>phpMyAdmin</a:t>
            </a:r>
            <a:r>
              <a:rPr lang="en-US" altLang="zh-TW" sz="1600" dirty="0"/>
              <a:t> </a:t>
            </a:r>
            <a:r>
              <a:rPr lang="zh-TW" altLang="en-US" sz="1600" dirty="0"/>
              <a:t>操作</a:t>
            </a:r>
            <a:r>
              <a:rPr lang="en-US" altLang="zh-TW" sz="1600" dirty="0"/>
              <a:t>MySQL</a:t>
            </a:r>
            <a:r>
              <a:rPr lang="zh-TW" altLang="en-US" sz="1600" dirty="0"/>
              <a:t> </a:t>
            </a:r>
            <a:r>
              <a:rPr lang="en-US" altLang="zh-TW" sz="1600" dirty="0"/>
              <a:t>[</a:t>
            </a:r>
            <a:r>
              <a:rPr lang="zh-TW" altLang="en-US" sz="1600" dirty="0"/>
              <a:t>助教說明</a:t>
            </a:r>
            <a:r>
              <a:rPr lang="en-US" altLang="zh-TW" sz="1600" dirty="0"/>
              <a:t>]</a:t>
            </a:r>
          </a:p>
          <a:p>
            <a:pPr marL="800100" lvl="2" indent="-342900" eaLnBrk="1" hangingPunct="1">
              <a:lnSpc>
                <a:spcPct val="80000"/>
              </a:lnSpc>
              <a:spcBef>
                <a:spcPct val="50000"/>
              </a:spcBef>
              <a:buSzPct val="70000"/>
              <a:buFont typeface="Wingdings" pitchFamily="2" charset="2"/>
              <a:buChar char="l"/>
            </a:pPr>
            <a:r>
              <a:rPr lang="zh-TW" altLang="en-US" sz="1600" dirty="0"/>
              <a:t>點選影音檔 </a:t>
            </a:r>
            <a:r>
              <a:rPr lang="en-US" altLang="zh-TW" sz="1600" dirty="0"/>
              <a:t>Ex1:</a:t>
            </a:r>
            <a:r>
              <a:rPr lang="zh-TW" altLang="en-US" sz="1600" dirty="0"/>
              <a:t>透過 </a:t>
            </a:r>
            <a:r>
              <a:rPr lang="en-US" altLang="zh-TW" sz="1600" dirty="0" err="1"/>
              <a:t>phpMyAdmin</a:t>
            </a:r>
            <a:r>
              <a:rPr lang="en-US" altLang="zh-TW" sz="1600" dirty="0"/>
              <a:t> </a:t>
            </a:r>
            <a:r>
              <a:rPr lang="zh-TW" altLang="en-US" sz="1600" dirty="0"/>
              <a:t>操作</a:t>
            </a:r>
            <a:r>
              <a:rPr lang="en-US" altLang="zh-TW" sz="1600" dirty="0"/>
              <a:t>MySQL</a:t>
            </a:r>
            <a:r>
              <a:rPr lang="zh-TW" altLang="en-US" sz="1600" dirty="0"/>
              <a:t> </a:t>
            </a:r>
            <a:r>
              <a:rPr lang="en-US" altLang="zh-TW" sz="1600" dirty="0"/>
              <a:t>[</a:t>
            </a:r>
            <a:r>
              <a:rPr lang="zh-TW" altLang="en-US" sz="1600" dirty="0"/>
              <a:t>吳嘉峰同學範例說明</a:t>
            </a:r>
            <a:r>
              <a:rPr lang="en-US" altLang="zh-TW" sz="1600" dirty="0"/>
              <a:t>]</a:t>
            </a:r>
          </a:p>
          <a:p>
            <a:pPr marL="800100" lvl="2" indent="-342900" eaLnBrk="1" hangingPunct="1">
              <a:lnSpc>
                <a:spcPct val="80000"/>
              </a:lnSpc>
              <a:spcBef>
                <a:spcPct val="50000"/>
              </a:spcBef>
              <a:buSzPct val="70000"/>
              <a:buFont typeface="Wingdings" pitchFamily="2" charset="2"/>
              <a:buChar char="l"/>
            </a:pPr>
            <a:r>
              <a:rPr lang="zh-TW" altLang="en-US" sz="1600" dirty="0"/>
              <a:t>參考點選更多的範例說明</a:t>
            </a:r>
            <a:endParaRPr lang="en-US" altLang="zh-TW" sz="1600" dirty="0"/>
          </a:p>
          <a:p>
            <a:pPr marL="0" indent="0" eaLnBrk="1" hangingPunct="1">
              <a:lnSpc>
                <a:spcPct val="80000"/>
              </a:lnSpc>
              <a:buNone/>
            </a:pPr>
            <a:endParaRPr lang="en-US" altLang="zh-TW" sz="2400" dirty="0" smtClean="0"/>
          </a:p>
          <a:p>
            <a:pPr eaLnBrk="1" hangingPunct="1">
              <a:lnSpc>
                <a:spcPct val="80000"/>
              </a:lnSpc>
            </a:pPr>
            <a:endParaRPr lang="en-US" altLang="zh-TW" sz="2400" dirty="0" smtClean="0"/>
          </a:p>
          <a:p>
            <a:pPr marL="0" indent="0" eaLnBrk="1" hangingPunct="1">
              <a:lnSpc>
                <a:spcPct val="80000"/>
              </a:lnSpc>
              <a:buNone/>
            </a:pPr>
            <a:endParaRPr lang="en-US" altLang="zh-TW" sz="1800" dirty="0" smtClean="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
        <p:nvSpPr>
          <p:cNvPr id="7" name="Rectangle 2"/>
          <p:cNvSpPr>
            <a:spLocks noGrp="1" noChangeArrowheads="1"/>
          </p:cNvSpPr>
          <p:nvPr>
            <p:ph type="title"/>
          </p:nvPr>
        </p:nvSpPr>
        <p:spPr>
          <a:xfrm>
            <a:off x="539552" y="548680"/>
            <a:ext cx="8064896" cy="685800"/>
          </a:xfrm>
        </p:spPr>
        <p:txBody>
          <a:bodyPr/>
          <a:lstStyle/>
          <a:p>
            <a:pPr eaLnBrk="1" hangingPunct="1"/>
            <a:r>
              <a:rPr lang="zh-TW" altLang="en-US" sz="3200" dirty="0" smtClean="0"/>
              <a:t>透過 </a:t>
            </a:r>
            <a:r>
              <a:rPr lang="en-US" altLang="zh-TW" sz="3200" dirty="0" err="1"/>
              <a:t>phpMyAdmin</a:t>
            </a:r>
            <a:r>
              <a:rPr lang="en-US" altLang="zh-TW" sz="3200" dirty="0"/>
              <a:t> </a:t>
            </a:r>
            <a:r>
              <a:rPr lang="zh-TW" altLang="en-US" sz="3200" dirty="0" smtClean="0"/>
              <a:t>操作</a:t>
            </a:r>
            <a:r>
              <a:rPr lang="en-US" altLang="zh-TW" sz="3200" dirty="0" smtClean="0"/>
              <a:t>MySQL</a:t>
            </a:r>
            <a:endParaRPr lang="en-US" altLang="zh-TW" sz="2000" b="0" dirty="0" smtClean="0"/>
          </a:p>
        </p:txBody>
      </p:sp>
    </p:spTree>
    <p:extLst>
      <p:ext uri="{BB962C8B-B14F-4D97-AF65-F5344CB8AC3E}">
        <p14:creationId xmlns:p14="http://schemas.microsoft.com/office/powerpoint/2010/main" val="277879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mtClean="0"/>
              <a:t>Relational Databases </a:t>
            </a:r>
            <a:r>
              <a:rPr lang="en-US" altLang="zh-TW" sz="2000" b="0" smtClean="0"/>
              <a:t>(cont.)</a:t>
            </a:r>
            <a:endParaRPr lang="en-US" altLang="zh-TW" sz="2400" b="0" smtClean="0"/>
          </a:p>
        </p:txBody>
      </p:sp>
      <p:sp>
        <p:nvSpPr>
          <p:cNvPr id="9219" name="Rectangle 3"/>
          <p:cNvSpPr>
            <a:spLocks noGrp="1" noChangeArrowheads="1"/>
          </p:cNvSpPr>
          <p:nvPr>
            <p:ph type="body" idx="1"/>
          </p:nvPr>
        </p:nvSpPr>
        <p:spPr/>
        <p:txBody>
          <a:bodyPr/>
          <a:lstStyle/>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50000"/>
              </a:lnSpc>
              <a:buFontTx/>
              <a:buNone/>
            </a:pPr>
            <a:endParaRPr lang="en-US" altLang="zh-TW" sz="600" smtClean="0"/>
          </a:p>
          <a:p>
            <a:pPr lvl="3" eaLnBrk="1" hangingPunct="1">
              <a:lnSpc>
                <a:spcPct val="60000"/>
              </a:lnSpc>
            </a:pPr>
            <a:r>
              <a:rPr lang="en-US" altLang="zh-TW" smtClean="0"/>
              <a:t>S, P, SP: 3 relations (tables)</a:t>
            </a:r>
          </a:p>
          <a:p>
            <a:pPr lvl="3" eaLnBrk="1" hangingPunct="1">
              <a:lnSpc>
                <a:spcPct val="60000"/>
              </a:lnSpc>
            </a:pPr>
            <a:r>
              <a:rPr lang="en-US" altLang="zh-TW" smtClean="0"/>
              <a:t>A row in a relation is called a tuple (record)</a:t>
            </a:r>
          </a:p>
          <a:p>
            <a:pPr lvl="3" eaLnBrk="1" hangingPunct="1">
              <a:lnSpc>
                <a:spcPct val="60000"/>
              </a:lnSpc>
            </a:pPr>
            <a:r>
              <a:rPr lang="en-US" altLang="zh-TW" smtClean="0"/>
              <a:t>S, P: entities; SP: relationship</a:t>
            </a:r>
          </a:p>
          <a:p>
            <a:pPr lvl="3" eaLnBrk="1" hangingPunct="1">
              <a:lnSpc>
                <a:spcPct val="60000"/>
              </a:lnSpc>
            </a:pPr>
            <a:r>
              <a:rPr lang="en-US" altLang="zh-TW" u="sng" smtClean="0"/>
              <a:t>primary key</a:t>
            </a:r>
            <a:r>
              <a:rPr lang="en-US" altLang="zh-TW" smtClean="0"/>
              <a:t>: S# in S, P#  in P, (S#, P#) in SP</a:t>
            </a:r>
          </a:p>
          <a:p>
            <a:pPr lvl="3" eaLnBrk="1" hangingPunct="1">
              <a:lnSpc>
                <a:spcPct val="60000"/>
              </a:lnSpc>
            </a:pPr>
            <a:r>
              <a:rPr lang="en-US" altLang="zh-TW" u="sng" smtClean="0"/>
              <a:t>atomic</a:t>
            </a:r>
            <a:r>
              <a:rPr lang="en-US" altLang="zh-TW" smtClean="0"/>
              <a:t>: not a set of values, instead of repeating group</a:t>
            </a:r>
          </a:p>
          <a:p>
            <a:pPr lvl="4" eaLnBrk="1" hangingPunct="1">
              <a:lnSpc>
                <a:spcPct val="50000"/>
              </a:lnSpc>
              <a:buFontTx/>
              <a:buNone/>
            </a:pPr>
            <a:endParaRPr lang="en-US" altLang="zh-TW" smtClean="0"/>
          </a:p>
          <a:p>
            <a:pPr lvl="4" eaLnBrk="1" hangingPunct="1">
              <a:lnSpc>
                <a:spcPct val="50000"/>
              </a:lnSpc>
              <a:buFontTx/>
              <a:buNone/>
            </a:pPr>
            <a:r>
              <a:rPr lang="en-US" altLang="zh-TW" smtClean="0"/>
              <a:t>&lt; e.g. &gt;</a:t>
            </a:r>
            <a:r>
              <a:rPr lang="en-US" altLang="zh-TW" sz="1600" smtClean="0"/>
              <a:t>           S#                    P#	</a:t>
            </a:r>
          </a:p>
          <a:p>
            <a:pPr lvl="4" eaLnBrk="1" hangingPunct="1">
              <a:lnSpc>
                <a:spcPct val="50000"/>
              </a:lnSpc>
              <a:buFontTx/>
              <a:buNone/>
            </a:pPr>
            <a:r>
              <a:rPr lang="en-US" altLang="zh-TW" sz="1600" smtClean="0"/>
              <a:t>                    ---------------------------------------------------                                 </a:t>
            </a:r>
          </a:p>
          <a:p>
            <a:pPr lvl="4" eaLnBrk="1" hangingPunct="1">
              <a:lnSpc>
                <a:spcPct val="50000"/>
              </a:lnSpc>
              <a:buFontTx/>
              <a:buNone/>
            </a:pPr>
            <a:r>
              <a:rPr lang="en-US" altLang="zh-TW" sz="1600" smtClean="0"/>
              <a:t>                           S1        { P1, P2, P3, P4, P5, P6 }</a:t>
            </a:r>
          </a:p>
          <a:p>
            <a:pPr lvl="4" eaLnBrk="1" hangingPunct="1">
              <a:lnSpc>
                <a:spcPct val="50000"/>
              </a:lnSpc>
              <a:buFontTx/>
              <a:buNone/>
            </a:pPr>
            <a:r>
              <a:rPr lang="en-US" altLang="zh-TW" sz="1600" smtClean="0"/>
              <a:t>                           S2        { P1, P2 }</a:t>
            </a:r>
          </a:p>
          <a:p>
            <a:pPr lvl="4" eaLnBrk="1" hangingPunct="1">
              <a:lnSpc>
                <a:spcPct val="20000"/>
              </a:lnSpc>
              <a:buFontTx/>
              <a:buNone/>
            </a:pPr>
            <a:r>
              <a:rPr lang="en-US" altLang="zh-TW" sz="1600" smtClean="0"/>
              <a:t>            .                .</a:t>
            </a:r>
          </a:p>
          <a:p>
            <a:pPr lvl="4" eaLnBrk="1" hangingPunct="1">
              <a:lnSpc>
                <a:spcPct val="20000"/>
              </a:lnSpc>
              <a:buFontTx/>
              <a:buNone/>
            </a:pPr>
            <a:r>
              <a:rPr lang="en-US" altLang="zh-TW" sz="1600" smtClean="0"/>
              <a:t>                             .                .</a:t>
            </a:r>
          </a:p>
          <a:p>
            <a:pPr lvl="4" eaLnBrk="1" hangingPunct="1">
              <a:lnSpc>
                <a:spcPct val="20000"/>
              </a:lnSpc>
              <a:buFontTx/>
              <a:buNone/>
            </a:pPr>
            <a:r>
              <a:rPr lang="en-US" altLang="zh-TW" sz="1600" smtClean="0"/>
              <a:t>                             .                .</a:t>
            </a:r>
          </a:p>
          <a:p>
            <a:pPr eaLnBrk="1" hangingPunct="1"/>
            <a:endParaRPr lang="en-US" altLang="zh-TW" smtClean="0"/>
          </a:p>
        </p:txBody>
      </p:sp>
      <p:sp>
        <p:nvSpPr>
          <p:cNvPr id="9220" name="Rectangle 4"/>
          <p:cNvSpPr>
            <a:spLocks noChangeArrowheads="1"/>
          </p:cNvSpPr>
          <p:nvPr/>
        </p:nvSpPr>
        <p:spPr bwMode="auto">
          <a:xfrm>
            <a:off x="7391400" y="5029200"/>
            <a:ext cx="15827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a:latin typeface="Times New Roman" pitchFamily="18" charset="0"/>
                <a:ea typeface="新細明體" pitchFamily="18" charset="-120"/>
              </a:rPr>
              <a:t>atomic</a:t>
            </a:r>
          </a:p>
          <a:p>
            <a:pPr algn="l" eaLnBrk="0" hangingPunct="0"/>
            <a:r>
              <a:rPr lang="en-US" altLang="zh-TW">
                <a:latin typeface="Times New Roman" pitchFamily="18" charset="0"/>
                <a:ea typeface="新細明體" pitchFamily="18" charset="-120"/>
              </a:rPr>
              <a:t>Normalization</a:t>
            </a:r>
          </a:p>
        </p:txBody>
      </p:sp>
      <p:sp>
        <p:nvSpPr>
          <p:cNvPr id="9221" name="AutoShape 5"/>
          <p:cNvSpPr>
            <a:spLocks noChangeArrowheads="1"/>
          </p:cNvSpPr>
          <p:nvPr/>
        </p:nvSpPr>
        <p:spPr bwMode="auto">
          <a:xfrm>
            <a:off x="7010400" y="5181600"/>
            <a:ext cx="215900" cy="200025"/>
          </a:xfrm>
          <a:prstGeom prst="rightArrow">
            <a:avLst>
              <a:gd name="adj1" fmla="val 50000"/>
              <a:gd name="adj2" fmla="val 53973"/>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9222" name="Group 52"/>
          <p:cNvGrpSpPr>
            <a:grpSpLocks/>
          </p:cNvGrpSpPr>
          <p:nvPr/>
        </p:nvGrpSpPr>
        <p:grpSpPr bwMode="auto">
          <a:xfrm>
            <a:off x="762000" y="1524000"/>
            <a:ext cx="2633663" cy="1431925"/>
            <a:chOff x="615" y="1851"/>
            <a:chExt cx="1659" cy="902"/>
          </a:xfrm>
        </p:grpSpPr>
        <p:grpSp>
          <p:nvGrpSpPr>
            <p:cNvPr id="9255" name="Group 53"/>
            <p:cNvGrpSpPr>
              <a:grpSpLocks/>
            </p:cNvGrpSpPr>
            <p:nvPr/>
          </p:nvGrpSpPr>
          <p:grpSpPr bwMode="auto">
            <a:xfrm>
              <a:off x="791" y="1879"/>
              <a:ext cx="1483" cy="874"/>
              <a:chOff x="791" y="1879"/>
              <a:chExt cx="1483" cy="874"/>
            </a:xfrm>
          </p:grpSpPr>
          <p:sp>
            <p:nvSpPr>
              <p:cNvPr id="9257" name="Rectangle 54"/>
              <p:cNvSpPr>
                <a:spLocks noChangeArrowheads="1"/>
              </p:cNvSpPr>
              <p:nvPr/>
            </p:nvSpPr>
            <p:spPr bwMode="auto">
              <a:xfrm>
                <a:off x="791" y="1892"/>
                <a:ext cx="1464" cy="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S#   SNAME    STATUS   CITY</a:t>
                </a:r>
              </a:p>
              <a:p>
                <a:pPr algn="l" eaLnBrk="0" hangingPunct="0"/>
                <a:r>
                  <a:rPr lang="en-US" altLang="zh-TW" sz="1200">
                    <a:latin typeface="Times New Roman" pitchFamily="18" charset="0"/>
                    <a:ea typeface="新細明體" pitchFamily="18" charset="-120"/>
                  </a:rPr>
                  <a:t>S1   Smith            20           London</a:t>
                </a:r>
              </a:p>
              <a:p>
                <a:pPr algn="l" eaLnBrk="0" hangingPunct="0"/>
                <a:r>
                  <a:rPr lang="en-US" altLang="zh-TW" sz="1200">
                    <a:latin typeface="Times New Roman" pitchFamily="18" charset="0"/>
                    <a:ea typeface="新細明體" pitchFamily="18" charset="-120"/>
                  </a:rPr>
                  <a:t>S2   Jones            10            Paris</a:t>
                </a:r>
              </a:p>
              <a:p>
                <a:pPr algn="l" eaLnBrk="0" hangingPunct="0"/>
                <a:r>
                  <a:rPr lang="en-US" altLang="zh-TW" sz="1200">
                    <a:latin typeface="Times New Roman" pitchFamily="18" charset="0"/>
                    <a:ea typeface="新細明體" pitchFamily="18" charset="-120"/>
                  </a:rPr>
                  <a:t>S3   Blake            30            Paris</a:t>
                </a:r>
              </a:p>
              <a:p>
                <a:pPr algn="l" eaLnBrk="0" hangingPunct="0"/>
                <a:r>
                  <a:rPr lang="en-US" altLang="zh-TW" sz="1200">
                    <a:latin typeface="Times New Roman" pitchFamily="18" charset="0"/>
                    <a:ea typeface="新細明體" pitchFamily="18" charset="-120"/>
                  </a:rPr>
                  <a:t>S4   Clark            20           London</a:t>
                </a:r>
              </a:p>
              <a:p>
                <a:pPr algn="l" eaLnBrk="0" hangingPunct="0"/>
                <a:r>
                  <a:rPr lang="en-US" altLang="zh-TW" sz="1200">
                    <a:latin typeface="Times New Roman" pitchFamily="18" charset="0"/>
                    <a:ea typeface="新細明體" pitchFamily="18" charset="-120"/>
                  </a:rPr>
                  <a:t>S5   Adams          30           Athens </a:t>
                </a:r>
              </a:p>
              <a:p>
                <a:pPr algn="l" eaLnBrk="0" latinLnBrk="1" hangingPunct="0"/>
                <a:endParaRPr lang="en-US" altLang="zh-TW" sz="1200">
                  <a:latin typeface="Times New Roman" pitchFamily="18" charset="0"/>
                  <a:ea typeface="新細明體" pitchFamily="18" charset="-120"/>
                </a:endParaRPr>
              </a:p>
            </p:txBody>
          </p:sp>
          <p:sp>
            <p:nvSpPr>
              <p:cNvPr id="9258" name="Rectangle 55"/>
              <p:cNvSpPr>
                <a:spLocks noChangeArrowheads="1"/>
              </p:cNvSpPr>
              <p:nvPr/>
            </p:nvSpPr>
            <p:spPr bwMode="auto">
              <a:xfrm>
                <a:off x="817" y="1879"/>
                <a:ext cx="1457" cy="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9" name="Line 56"/>
              <p:cNvSpPr>
                <a:spLocks noChangeShapeType="1"/>
              </p:cNvSpPr>
              <p:nvPr/>
            </p:nvSpPr>
            <p:spPr bwMode="auto">
              <a:xfrm>
                <a:off x="987"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0" name="Line 57"/>
              <p:cNvSpPr>
                <a:spLocks noChangeShapeType="1"/>
              </p:cNvSpPr>
              <p:nvPr/>
            </p:nvSpPr>
            <p:spPr bwMode="auto">
              <a:xfrm>
                <a:off x="1405"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1" name="Line 58"/>
              <p:cNvSpPr>
                <a:spLocks noChangeShapeType="1"/>
              </p:cNvSpPr>
              <p:nvPr/>
            </p:nvSpPr>
            <p:spPr bwMode="auto">
              <a:xfrm>
                <a:off x="1860" y="1879"/>
                <a:ext cx="0" cy="7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2" name="Line 59"/>
              <p:cNvSpPr>
                <a:spLocks noChangeShapeType="1"/>
              </p:cNvSpPr>
              <p:nvPr/>
            </p:nvSpPr>
            <p:spPr bwMode="auto">
              <a:xfrm>
                <a:off x="817" y="202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3" name="Line 60"/>
              <p:cNvSpPr>
                <a:spLocks noChangeShapeType="1"/>
              </p:cNvSpPr>
              <p:nvPr/>
            </p:nvSpPr>
            <p:spPr bwMode="auto">
              <a:xfrm>
                <a:off x="817" y="2134"/>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4" name="Line 61"/>
              <p:cNvSpPr>
                <a:spLocks noChangeShapeType="1"/>
              </p:cNvSpPr>
              <p:nvPr/>
            </p:nvSpPr>
            <p:spPr bwMode="auto">
              <a:xfrm>
                <a:off x="817" y="224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5" name="Line 62"/>
              <p:cNvSpPr>
                <a:spLocks noChangeShapeType="1"/>
              </p:cNvSpPr>
              <p:nvPr/>
            </p:nvSpPr>
            <p:spPr bwMode="auto">
              <a:xfrm>
                <a:off x="817" y="236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66" name="Line 63"/>
              <p:cNvSpPr>
                <a:spLocks noChangeShapeType="1"/>
              </p:cNvSpPr>
              <p:nvPr/>
            </p:nvSpPr>
            <p:spPr bwMode="auto">
              <a:xfrm>
                <a:off x="817" y="2485"/>
                <a:ext cx="14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9256" name="Rectangle 64"/>
            <p:cNvSpPr>
              <a:spLocks noChangeArrowheads="1"/>
            </p:cNvSpPr>
            <p:nvPr/>
          </p:nvSpPr>
          <p:spPr bwMode="auto">
            <a:xfrm>
              <a:off x="615" y="1851"/>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S</a:t>
              </a:r>
            </a:p>
          </p:txBody>
        </p:sp>
      </p:grpSp>
      <p:grpSp>
        <p:nvGrpSpPr>
          <p:cNvPr id="9223" name="Group 65"/>
          <p:cNvGrpSpPr>
            <a:grpSpLocks/>
          </p:cNvGrpSpPr>
          <p:nvPr/>
        </p:nvGrpSpPr>
        <p:grpSpPr bwMode="auto">
          <a:xfrm>
            <a:off x="3429000" y="1484313"/>
            <a:ext cx="3492500" cy="1563687"/>
            <a:chOff x="615" y="2741"/>
            <a:chExt cx="2200" cy="985"/>
          </a:xfrm>
        </p:grpSpPr>
        <p:sp>
          <p:nvSpPr>
            <p:cNvPr id="9242" name="Rectangle 66"/>
            <p:cNvSpPr>
              <a:spLocks noChangeArrowheads="1"/>
            </p:cNvSpPr>
            <p:nvPr/>
          </p:nvSpPr>
          <p:spPr bwMode="auto">
            <a:xfrm>
              <a:off x="830" y="2750"/>
              <a:ext cx="1985" cy="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latin typeface="Times New Roman" pitchFamily="18" charset="0"/>
                  <a:ea typeface="新細明體" pitchFamily="18" charset="-120"/>
                </a:rPr>
                <a:t>P#   PNAME   COLOR    WEIGHT     CITY</a:t>
              </a:r>
            </a:p>
            <a:p>
              <a:pPr algn="l" eaLnBrk="0" hangingPunct="0"/>
              <a:r>
                <a:rPr lang="en-US" altLang="zh-TW" sz="1200">
                  <a:latin typeface="Times New Roman" pitchFamily="18" charset="0"/>
                  <a:ea typeface="新細明體" pitchFamily="18" charset="-120"/>
                </a:rPr>
                <a:t>P1   Nut           Red                12          London</a:t>
              </a:r>
            </a:p>
            <a:p>
              <a:pPr algn="l" eaLnBrk="0" hangingPunct="0"/>
              <a:r>
                <a:rPr lang="en-US" altLang="zh-TW" sz="1200">
                  <a:latin typeface="Times New Roman" pitchFamily="18" charset="0"/>
                  <a:ea typeface="新細明體" pitchFamily="18" charset="-120"/>
                </a:rPr>
                <a:t>P2   Bolt          Green             17          Paris</a:t>
              </a:r>
            </a:p>
            <a:p>
              <a:pPr algn="l" eaLnBrk="0" hangingPunct="0"/>
              <a:r>
                <a:rPr lang="en-US" altLang="zh-TW" sz="1200">
                  <a:latin typeface="Times New Roman" pitchFamily="18" charset="0"/>
                  <a:ea typeface="新細明體" pitchFamily="18" charset="-120"/>
                </a:rPr>
                <a:t>P3   Screw       Blue               17          Rome</a:t>
              </a:r>
            </a:p>
            <a:p>
              <a:pPr algn="l" eaLnBrk="0" hangingPunct="0"/>
              <a:r>
                <a:rPr lang="en-US" altLang="zh-TW" sz="1200">
                  <a:latin typeface="Times New Roman" pitchFamily="18" charset="0"/>
                  <a:ea typeface="新細明體" pitchFamily="18" charset="-120"/>
                </a:rPr>
                <a:t>P4   Screw       Red                14          London</a:t>
              </a:r>
            </a:p>
            <a:p>
              <a:pPr algn="l" eaLnBrk="0" hangingPunct="0"/>
              <a:r>
                <a:rPr lang="en-US" altLang="zh-TW" sz="1200">
                  <a:latin typeface="Times New Roman" pitchFamily="18" charset="0"/>
                  <a:ea typeface="新細明體" pitchFamily="18" charset="-120"/>
                </a:rPr>
                <a:t>P5   Cam         Blue               12          Paris</a:t>
              </a:r>
            </a:p>
            <a:p>
              <a:pPr algn="l" eaLnBrk="0" hangingPunct="0"/>
              <a:r>
                <a:rPr lang="en-US" altLang="zh-TW" sz="1200">
                  <a:latin typeface="Times New Roman" pitchFamily="18" charset="0"/>
                  <a:ea typeface="新細明體" pitchFamily="18" charset="-120"/>
                </a:rPr>
                <a:t>P6   Cog          Red                19          London </a:t>
              </a:r>
            </a:p>
            <a:p>
              <a:pPr algn="l" eaLnBrk="0" latinLnBrk="1" hangingPunct="0"/>
              <a:endParaRPr lang="en-US" altLang="zh-TW" sz="1200">
                <a:latin typeface="Times New Roman" pitchFamily="18" charset="0"/>
                <a:ea typeface="新細明體" pitchFamily="18" charset="-120"/>
              </a:endParaRPr>
            </a:p>
          </p:txBody>
        </p:sp>
        <p:sp>
          <p:nvSpPr>
            <p:cNvPr id="9243" name="Rectangle 67"/>
            <p:cNvSpPr>
              <a:spLocks noChangeArrowheads="1"/>
            </p:cNvSpPr>
            <p:nvPr/>
          </p:nvSpPr>
          <p:spPr bwMode="auto">
            <a:xfrm>
              <a:off x="820" y="2770"/>
              <a:ext cx="1959" cy="8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4" name="Line 68"/>
            <p:cNvSpPr>
              <a:spLocks noChangeShapeType="1"/>
            </p:cNvSpPr>
            <p:nvPr/>
          </p:nvSpPr>
          <p:spPr bwMode="auto">
            <a:xfrm>
              <a:off x="820" y="2890"/>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5" name="Line 69"/>
            <p:cNvSpPr>
              <a:spLocks noChangeShapeType="1"/>
            </p:cNvSpPr>
            <p:nvPr/>
          </p:nvSpPr>
          <p:spPr bwMode="auto">
            <a:xfrm>
              <a:off x="820" y="299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6" name="Line 70"/>
            <p:cNvSpPr>
              <a:spLocks noChangeShapeType="1"/>
            </p:cNvSpPr>
            <p:nvPr/>
          </p:nvSpPr>
          <p:spPr bwMode="auto">
            <a:xfrm>
              <a:off x="820" y="3104"/>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7" name="Line 71"/>
            <p:cNvSpPr>
              <a:spLocks noChangeShapeType="1"/>
            </p:cNvSpPr>
            <p:nvPr/>
          </p:nvSpPr>
          <p:spPr bwMode="auto">
            <a:xfrm>
              <a:off x="825" y="3226"/>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8" name="Line 72"/>
            <p:cNvSpPr>
              <a:spLocks noChangeShapeType="1"/>
            </p:cNvSpPr>
            <p:nvPr/>
          </p:nvSpPr>
          <p:spPr bwMode="auto">
            <a:xfrm>
              <a:off x="820" y="3347"/>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9" name="Line 73"/>
            <p:cNvSpPr>
              <a:spLocks noChangeShapeType="1"/>
            </p:cNvSpPr>
            <p:nvPr/>
          </p:nvSpPr>
          <p:spPr bwMode="auto">
            <a:xfrm>
              <a:off x="820" y="3461"/>
              <a:ext cx="19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0" name="Line 74"/>
            <p:cNvSpPr>
              <a:spLocks noChangeShapeType="1"/>
            </p:cNvSpPr>
            <p:nvPr/>
          </p:nvSpPr>
          <p:spPr bwMode="auto">
            <a:xfrm>
              <a:off x="1031"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1" name="Line 75"/>
            <p:cNvSpPr>
              <a:spLocks noChangeShapeType="1"/>
            </p:cNvSpPr>
            <p:nvPr/>
          </p:nvSpPr>
          <p:spPr bwMode="auto">
            <a:xfrm>
              <a:off x="142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2" name="Line 76"/>
            <p:cNvSpPr>
              <a:spLocks noChangeShapeType="1"/>
            </p:cNvSpPr>
            <p:nvPr/>
          </p:nvSpPr>
          <p:spPr bwMode="auto">
            <a:xfrm>
              <a:off x="1885"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3" name="Line 77"/>
            <p:cNvSpPr>
              <a:spLocks noChangeShapeType="1"/>
            </p:cNvSpPr>
            <p:nvPr/>
          </p:nvSpPr>
          <p:spPr bwMode="auto">
            <a:xfrm>
              <a:off x="2312" y="2778"/>
              <a:ext cx="0" cy="8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54" name="Rectangle 78"/>
            <p:cNvSpPr>
              <a:spLocks noChangeArrowheads="1"/>
            </p:cNvSpPr>
            <p:nvPr/>
          </p:nvSpPr>
          <p:spPr bwMode="auto">
            <a:xfrm>
              <a:off x="615" y="2741"/>
              <a:ext cx="18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P</a:t>
              </a:r>
            </a:p>
          </p:txBody>
        </p:sp>
      </p:grpSp>
      <p:grpSp>
        <p:nvGrpSpPr>
          <p:cNvPr id="9224" name="Group 79"/>
          <p:cNvGrpSpPr>
            <a:grpSpLocks/>
          </p:cNvGrpSpPr>
          <p:nvPr/>
        </p:nvGrpSpPr>
        <p:grpSpPr bwMode="auto">
          <a:xfrm>
            <a:off x="6994525" y="1447800"/>
            <a:ext cx="1539875" cy="2476500"/>
            <a:chOff x="2631" y="1851"/>
            <a:chExt cx="970" cy="1560"/>
          </a:xfrm>
        </p:grpSpPr>
        <p:grpSp>
          <p:nvGrpSpPr>
            <p:cNvPr id="9225" name="Group 80"/>
            <p:cNvGrpSpPr>
              <a:grpSpLocks/>
            </p:cNvGrpSpPr>
            <p:nvPr/>
          </p:nvGrpSpPr>
          <p:grpSpPr bwMode="auto">
            <a:xfrm>
              <a:off x="2884" y="1883"/>
              <a:ext cx="717" cy="1528"/>
              <a:chOff x="2884" y="1883"/>
              <a:chExt cx="717" cy="1528"/>
            </a:xfrm>
          </p:grpSpPr>
          <p:sp>
            <p:nvSpPr>
              <p:cNvPr id="9227" name="Rectangle 81"/>
              <p:cNvSpPr>
                <a:spLocks noChangeArrowheads="1"/>
              </p:cNvSpPr>
              <p:nvPr/>
            </p:nvSpPr>
            <p:spPr bwMode="auto">
              <a:xfrm>
                <a:off x="2884" y="1883"/>
                <a:ext cx="712" cy="15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200">
                    <a:latin typeface="Times New Roman" pitchFamily="18" charset="0"/>
                    <a:ea typeface="新細明體" pitchFamily="18" charset="-120"/>
                  </a:rPr>
                  <a:t>    S#     P#     QTY    </a:t>
                </a:r>
              </a:p>
              <a:p>
                <a:pPr eaLnBrk="0" hangingPunct="0"/>
                <a:r>
                  <a:rPr lang="en-US" altLang="zh-TW" sz="1200">
                    <a:latin typeface="Times New Roman" pitchFamily="18" charset="0"/>
                    <a:ea typeface="新細明體" pitchFamily="18" charset="-120"/>
                  </a:rPr>
                  <a:t>S1     P1     300</a:t>
                </a:r>
              </a:p>
              <a:p>
                <a:pPr eaLnBrk="0" hangingPunct="0"/>
                <a:r>
                  <a:rPr lang="en-US" altLang="zh-TW" sz="1200">
                    <a:latin typeface="Times New Roman" pitchFamily="18" charset="0"/>
                    <a:ea typeface="新細明體" pitchFamily="18" charset="-120"/>
                  </a:rPr>
                  <a:t> S1     P2     200 </a:t>
                </a:r>
              </a:p>
              <a:p>
                <a:pPr eaLnBrk="0" hangingPunct="0"/>
                <a:r>
                  <a:rPr lang="en-US" altLang="zh-TW" sz="1200">
                    <a:latin typeface="Times New Roman" pitchFamily="18" charset="0"/>
                    <a:ea typeface="新細明體" pitchFamily="18" charset="-120"/>
                  </a:rPr>
                  <a:t> S1     P3     400 </a:t>
                </a:r>
              </a:p>
              <a:p>
                <a:pPr eaLnBrk="0" hangingPunct="0"/>
                <a:r>
                  <a:rPr lang="en-US" altLang="zh-TW" sz="1200">
                    <a:latin typeface="Times New Roman" pitchFamily="18" charset="0"/>
                    <a:ea typeface="新細明體" pitchFamily="18" charset="-120"/>
                  </a:rPr>
                  <a:t>S1     P4     200</a:t>
                </a:r>
              </a:p>
              <a:p>
                <a:pPr eaLnBrk="0" hangingPunct="0"/>
                <a:r>
                  <a:rPr lang="en-US" altLang="zh-TW" sz="1200">
                    <a:latin typeface="Times New Roman" pitchFamily="18" charset="0"/>
                    <a:ea typeface="新細明體" pitchFamily="18" charset="-120"/>
                  </a:rPr>
                  <a:t>S1     P5     100</a:t>
                </a:r>
              </a:p>
              <a:p>
                <a:pPr eaLnBrk="0" hangingPunct="0"/>
                <a:r>
                  <a:rPr lang="en-US" altLang="zh-TW" sz="1200">
                    <a:latin typeface="Times New Roman" pitchFamily="18" charset="0"/>
                    <a:ea typeface="新細明體" pitchFamily="18" charset="-120"/>
                  </a:rPr>
                  <a:t>S1     P6     100</a:t>
                </a:r>
              </a:p>
              <a:p>
                <a:pPr eaLnBrk="0" hangingPunct="0"/>
                <a:r>
                  <a:rPr lang="en-US" altLang="zh-TW" sz="1200">
                    <a:latin typeface="Times New Roman" pitchFamily="18" charset="0"/>
                    <a:ea typeface="新細明體" pitchFamily="18" charset="-120"/>
                  </a:rPr>
                  <a:t>S2     P1     300</a:t>
                </a:r>
              </a:p>
              <a:p>
                <a:pPr eaLnBrk="0" hangingPunct="0"/>
                <a:r>
                  <a:rPr lang="en-US" altLang="zh-TW" sz="1200">
                    <a:latin typeface="Times New Roman" pitchFamily="18" charset="0"/>
                    <a:ea typeface="新細明體" pitchFamily="18" charset="-120"/>
                  </a:rPr>
                  <a:t>S2     P2     400</a:t>
                </a:r>
              </a:p>
              <a:p>
                <a:pPr eaLnBrk="0" hangingPunct="0"/>
                <a:r>
                  <a:rPr lang="en-US" altLang="zh-TW" sz="1200">
                    <a:latin typeface="Times New Roman" pitchFamily="18" charset="0"/>
                    <a:ea typeface="新細明體" pitchFamily="18" charset="-120"/>
                  </a:rPr>
                  <a:t>S3     P2     200</a:t>
                </a:r>
              </a:p>
              <a:p>
                <a:pPr eaLnBrk="0" hangingPunct="0"/>
                <a:r>
                  <a:rPr lang="en-US" altLang="zh-TW" sz="1200">
                    <a:latin typeface="Times New Roman" pitchFamily="18" charset="0"/>
                    <a:ea typeface="新細明體" pitchFamily="18" charset="-120"/>
                  </a:rPr>
                  <a:t>S4     P2     200</a:t>
                </a:r>
              </a:p>
              <a:p>
                <a:pPr eaLnBrk="0" hangingPunct="0"/>
                <a:r>
                  <a:rPr lang="en-US" altLang="zh-TW" sz="1200">
                    <a:latin typeface="Times New Roman" pitchFamily="18" charset="0"/>
                    <a:ea typeface="新細明體" pitchFamily="18" charset="-120"/>
                  </a:rPr>
                  <a:t>S4     P4     300</a:t>
                </a:r>
              </a:p>
              <a:p>
                <a:pPr eaLnBrk="0" hangingPunct="0"/>
                <a:r>
                  <a:rPr lang="en-US" altLang="zh-TW" sz="1200">
                    <a:latin typeface="Times New Roman" pitchFamily="18" charset="0"/>
                    <a:ea typeface="新細明體" pitchFamily="18" charset="-120"/>
                  </a:rPr>
                  <a:t>S4     P5     400</a:t>
                </a:r>
              </a:p>
            </p:txBody>
          </p:sp>
          <p:sp>
            <p:nvSpPr>
              <p:cNvPr id="9228" name="Line 82"/>
              <p:cNvSpPr>
                <a:spLocks noChangeShapeType="1"/>
              </p:cNvSpPr>
              <p:nvPr/>
            </p:nvSpPr>
            <p:spPr bwMode="auto">
              <a:xfrm>
                <a:off x="312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29" name="Line 83"/>
              <p:cNvSpPr>
                <a:spLocks noChangeShapeType="1"/>
              </p:cNvSpPr>
              <p:nvPr/>
            </p:nvSpPr>
            <p:spPr bwMode="auto">
              <a:xfrm>
                <a:off x="3330" y="1883"/>
                <a:ext cx="0" cy="1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0" name="Line 84"/>
              <p:cNvSpPr>
                <a:spLocks noChangeShapeType="1"/>
              </p:cNvSpPr>
              <p:nvPr/>
            </p:nvSpPr>
            <p:spPr bwMode="auto">
              <a:xfrm>
                <a:off x="2884" y="202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1" name="Line 85"/>
              <p:cNvSpPr>
                <a:spLocks noChangeShapeType="1"/>
              </p:cNvSpPr>
              <p:nvPr/>
            </p:nvSpPr>
            <p:spPr bwMode="auto">
              <a:xfrm>
                <a:off x="2884" y="212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2" name="Line 86"/>
              <p:cNvSpPr>
                <a:spLocks noChangeShapeType="1"/>
              </p:cNvSpPr>
              <p:nvPr/>
            </p:nvSpPr>
            <p:spPr bwMode="auto">
              <a:xfrm>
                <a:off x="2884" y="2236"/>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3" name="Line 87"/>
              <p:cNvSpPr>
                <a:spLocks noChangeShapeType="1"/>
              </p:cNvSpPr>
              <p:nvPr/>
            </p:nvSpPr>
            <p:spPr bwMode="auto">
              <a:xfrm>
                <a:off x="2884" y="2347"/>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4" name="Line 88"/>
              <p:cNvSpPr>
                <a:spLocks noChangeShapeType="1"/>
              </p:cNvSpPr>
              <p:nvPr/>
            </p:nvSpPr>
            <p:spPr bwMode="auto">
              <a:xfrm>
                <a:off x="2884" y="2469"/>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5" name="Line 89"/>
              <p:cNvSpPr>
                <a:spLocks noChangeShapeType="1"/>
              </p:cNvSpPr>
              <p:nvPr/>
            </p:nvSpPr>
            <p:spPr bwMode="auto">
              <a:xfrm>
                <a:off x="2889" y="258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6" name="Line 90"/>
              <p:cNvSpPr>
                <a:spLocks noChangeShapeType="1"/>
              </p:cNvSpPr>
              <p:nvPr/>
            </p:nvSpPr>
            <p:spPr bwMode="auto">
              <a:xfrm>
                <a:off x="2884" y="2700"/>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7" name="Line 91"/>
              <p:cNvSpPr>
                <a:spLocks noChangeShapeType="1"/>
              </p:cNvSpPr>
              <p:nvPr/>
            </p:nvSpPr>
            <p:spPr bwMode="auto">
              <a:xfrm>
                <a:off x="2884" y="2808"/>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8" name="Line 92"/>
              <p:cNvSpPr>
                <a:spLocks noChangeShapeType="1"/>
              </p:cNvSpPr>
              <p:nvPr/>
            </p:nvSpPr>
            <p:spPr bwMode="auto">
              <a:xfrm>
                <a:off x="2884" y="2924"/>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39" name="Line 93"/>
              <p:cNvSpPr>
                <a:spLocks noChangeShapeType="1"/>
              </p:cNvSpPr>
              <p:nvPr/>
            </p:nvSpPr>
            <p:spPr bwMode="auto">
              <a:xfrm>
                <a:off x="2885" y="303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0" name="Line 94"/>
              <p:cNvSpPr>
                <a:spLocks noChangeShapeType="1"/>
              </p:cNvSpPr>
              <p:nvPr/>
            </p:nvSpPr>
            <p:spPr bwMode="auto">
              <a:xfrm>
                <a:off x="2884" y="3165"/>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41" name="Line 95"/>
              <p:cNvSpPr>
                <a:spLocks noChangeShapeType="1"/>
              </p:cNvSpPr>
              <p:nvPr/>
            </p:nvSpPr>
            <p:spPr bwMode="auto">
              <a:xfrm>
                <a:off x="2884" y="3272"/>
                <a:ext cx="7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9226" name="Rectangle 96"/>
            <p:cNvSpPr>
              <a:spLocks noChangeArrowheads="1"/>
            </p:cNvSpPr>
            <p:nvPr/>
          </p:nvSpPr>
          <p:spPr bwMode="auto">
            <a:xfrm>
              <a:off x="2631" y="1851"/>
              <a:ext cx="24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400" b="1">
                  <a:latin typeface="Times New Roman" pitchFamily="18" charset="0"/>
                  <a:ea typeface="新細明體" pitchFamily="18" charset="-120"/>
                </a:rPr>
                <a:t>SP</a:t>
              </a:r>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t>Major System Components: </a:t>
            </a:r>
            <a:r>
              <a:rPr lang="en-US" altLang="zh-TW" sz="3200" smtClean="0"/>
              <a:t>DB2</a:t>
            </a:r>
            <a:endParaRPr lang="en-US" altLang="zh-TW" sz="4000" smtClean="0"/>
          </a:p>
        </p:txBody>
      </p:sp>
      <p:sp>
        <p:nvSpPr>
          <p:cNvPr id="10243" name="Rectangle 3"/>
          <p:cNvSpPr>
            <a:spLocks noGrp="1" noChangeArrowheads="1"/>
          </p:cNvSpPr>
          <p:nvPr>
            <p:ph type="body" idx="1"/>
          </p:nvPr>
        </p:nvSpPr>
        <p:spPr/>
        <p:txBody>
          <a:bodyPr/>
          <a:lstStyle/>
          <a:p>
            <a:pPr lvl="1" eaLnBrk="1" hangingPunct="1">
              <a:lnSpc>
                <a:spcPct val="30000"/>
              </a:lnSpc>
              <a:buFont typeface="Wingdings" pitchFamily="2" charset="2"/>
              <a:buNone/>
            </a:pPr>
            <a:endParaRPr lang="en-US" altLang="zh-TW" sz="800" smtClean="0"/>
          </a:p>
          <a:p>
            <a:pPr lvl="2" eaLnBrk="1" hangingPunct="1">
              <a:lnSpc>
                <a:spcPct val="60000"/>
              </a:lnSpc>
              <a:buFontTx/>
              <a:buNone/>
            </a:pPr>
            <a:endParaRPr lang="en-US" altLang="zh-TW" smtClean="0"/>
          </a:p>
        </p:txBody>
      </p:sp>
      <p:grpSp>
        <p:nvGrpSpPr>
          <p:cNvPr id="10244" name="Group 5"/>
          <p:cNvGrpSpPr>
            <a:grpSpLocks/>
          </p:cNvGrpSpPr>
          <p:nvPr/>
        </p:nvGrpSpPr>
        <p:grpSpPr bwMode="auto">
          <a:xfrm>
            <a:off x="5507038" y="1284288"/>
            <a:ext cx="698500" cy="750887"/>
            <a:chOff x="1776" y="1858"/>
            <a:chExt cx="440" cy="473"/>
          </a:xfrm>
        </p:grpSpPr>
        <p:sp>
          <p:nvSpPr>
            <p:cNvPr id="10365" name="Oval 6"/>
            <p:cNvSpPr>
              <a:spLocks noChangeArrowheads="1"/>
            </p:cNvSpPr>
            <p:nvPr/>
          </p:nvSpPr>
          <p:spPr bwMode="auto">
            <a:xfrm>
              <a:off x="1792" y="1858"/>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6" name="Arc 7"/>
            <p:cNvSpPr>
              <a:spLocks/>
            </p:cNvSpPr>
            <p:nvPr/>
          </p:nvSpPr>
          <p:spPr bwMode="auto">
            <a:xfrm>
              <a:off x="2014" y="2208"/>
              <a:ext cx="194" cy="123"/>
            </a:xfrm>
            <a:custGeom>
              <a:avLst/>
              <a:gdLst>
                <a:gd name="T0" fmla="*/ 0 w 21600"/>
                <a:gd name="T1" fmla="*/ 0 h 26836"/>
                <a:gd name="T2" fmla="*/ 0 w 21600"/>
                <a:gd name="T3" fmla="*/ 0 h 26836"/>
                <a:gd name="T4" fmla="*/ 0 w 21600"/>
                <a:gd name="T5" fmla="*/ 0 h 26836"/>
                <a:gd name="T6" fmla="*/ 0 60000 65536"/>
                <a:gd name="T7" fmla="*/ 0 60000 65536"/>
                <a:gd name="T8" fmla="*/ 0 60000 65536"/>
              </a:gdLst>
              <a:ahLst/>
              <a:cxnLst>
                <a:cxn ang="T6">
                  <a:pos x="T0" y="T1"/>
                </a:cxn>
                <a:cxn ang="T7">
                  <a:pos x="T2" y="T3"/>
                </a:cxn>
                <a:cxn ang="T8">
                  <a:pos x="T4" y="T5"/>
                </a:cxn>
              </a:cxnLst>
              <a:rect l="0" t="0" r="r" b="b"/>
              <a:pathLst>
                <a:path w="21600" h="26836" fill="none" extrusionOk="0">
                  <a:moveTo>
                    <a:pt x="20955" y="0"/>
                  </a:moveTo>
                  <a:cubicBezTo>
                    <a:pt x="21383" y="1712"/>
                    <a:pt x="21600" y="3470"/>
                    <a:pt x="21600" y="5236"/>
                  </a:cubicBezTo>
                  <a:cubicBezTo>
                    <a:pt x="21600" y="17165"/>
                    <a:pt x="11929" y="26835"/>
                    <a:pt x="0" y="26836"/>
                  </a:cubicBezTo>
                </a:path>
                <a:path w="21600" h="26836" stroke="0" extrusionOk="0">
                  <a:moveTo>
                    <a:pt x="20955" y="0"/>
                  </a:moveTo>
                  <a:cubicBezTo>
                    <a:pt x="21383" y="1712"/>
                    <a:pt x="21600" y="3470"/>
                    <a:pt x="21600" y="5236"/>
                  </a:cubicBezTo>
                  <a:cubicBezTo>
                    <a:pt x="21600" y="17165"/>
                    <a:pt x="11929" y="26835"/>
                    <a:pt x="0" y="26836"/>
                  </a:cubicBezTo>
                  <a:lnTo>
                    <a:pt x="0" y="5236"/>
                  </a:lnTo>
                  <a:lnTo>
                    <a:pt x="20955"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7" name="Arc 8"/>
            <p:cNvSpPr>
              <a:spLocks/>
            </p:cNvSpPr>
            <p:nvPr/>
          </p:nvSpPr>
          <p:spPr bwMode="auto">
            <a:xfrm>
              <a:off x="1776" y="2284"/>
              <a:ext cx="239" cy="47"/>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8" name="Line 9"/>
            <p:cNvSpPr>
              <a:spLocks noChangeShapeType="1"/>
            </p:cNvSpPr>
            <p:nvPr/>
          </p:nvSpPr>
          <p:spPr bwMode="auto">
            <a:xfrm>
              <a:off x="1776" y="1920"/>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9" name="Line 10"/>
            <p:cNvSpPr>
              <a:spLocks noChangeShapeType="1"/>
            </p:cNvSpPr>
            <p:nvPr/>
          </p:nvSpPr>
          <p:spPr bwMode="auto">
            <a:xfrm>
              <a:off x="2208" y="1920"/>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245" name="Rectangle 11"/>
          <p:cNvSpPr>
            <a:spLocks noChangeArrowheads="1"/>
          </p:cNvSpPr>
          <p:nvPr/>
        </p:nvSpPr>
        <p:spPr bwMode="auto">
          <a:xfrm>
            <a:off x="5527675" y="1584325"/>
            <a:ext cx="6826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60000"/>
              </a:lnSpc>
              <a:spcBef>
                <a:spcPct val="50000"/>
              </a:spcBef>
            </a:pPr>
            <a:r>
              <a:rPr lang="en-US" altLang="zh-TW" sz="1000">
                <a:latin typeface="Times New Roman" pitchFamily="18" charset="0"/>
                <a:ea typeface="新細明體" pitchFamily="18" charset="-120"/>
              </a:rPr>
              <a:t>Source</a:t>
            </a:r>
          </a:p>
          <a:p>
            <a:pPr eaLnBrk="0" hangingPunct="0">
              <a:lnSpc>
                <a:spcPct val="60000"/>
              </a:lnSpc>
              <a:spcBef>
                <a:spcPct val="50000"/>
              </a:spcBef>
            </a:pPr>
            <a:r>
              <a:rPr lang="en-US" altLang="zh-TW" sz="1000">
                <a:latin typeface="Times New Roman" pitchFamily="18" charset="0"/>
                <a:ea typeface="新細明體" pitchFamily="18" charset="-120"/>
              </a:rPr>
              <a:t>Module</a:t>
            </a:r>
          </a:p>
        </p:txBody>
      </p:sp>
      <p:grpSp>
        <p:nvGrpSpPr>
          <p:cNvPr id="10246" name="Group 12"/>
          <p:cNvGrpSpPr>
            <a:grpSpLocks/>
          </p:cNvGrpSpPr>
          <p:nvPr/>
        </p:nvGrpSpPr>
        <p:grpSpPr bwMode="auto">
          <a:xfrm>
            <a:off x="4335463" y="2032000"/>
            <a:ext cx="685800" cy="750888"/>
            <a:chOff x="1038" y="2329"/>
            <a:chExt cx="432" cy="473"/>
          </a:xfrm>
        </p:grpSpPr>
        <p:sp>
          <p:nvSpPr>
            <p:cNvPr id="10360" name="Oval 13"/>
            <p:cNvSpPr>
              <a:spLocks noChangeArrowheads="1"/>
            </p:cNvSpPr>
            <p:nvPr/>
          </p:nvSpPr>
          <p:spPr bwMode="auto">
            <a:xfrm>
              <a:off x="1042" y="2329"/>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1" name="Arc 14"/>
            <p:cNvSpPr>
              <a:spLocks/>
            </p:cNvSpPr>
            <p:nvPr/>
          </p:nvSpPr>
          <p:spPr bwMode="auto">
            <a:xfrm>
              <a:off x="1264" y="2733"/>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2" name="Arc 15"/>
            <p:cNvSpPr>
              <a:spLocks/>
            </p:cNvSpPr>
            <p:nvPr/>
          </p:nvSpPr>
          <p:spPr bwMode="auto">
            <a:xfrm>
              <a:off x="1043" y="2733"/>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3" name="Line 16"/>
            <p:cNvSpPr>
              <a:spLocks noChangeShapeType="1"/>
            </p:cNvSpPr>
            <p:nvPr/>
          </p:nvSpPr>
          <p:spPr bwMode="auto">
            <a:xfrm>
              <a:off x="1038" y="2397"/>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4" name="Line 17"/>
            <p:cNvSpPr>
              <a:spLocks noChangeShapeType="1"/>
            </p:cNvSpPr>
            <p:nvPr/>
          </p:nvSpPr>
          <p:spPr bwMode="auto">
            <a:xfrm>
              <a:off x="1470" y="2397"/>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247" name="Group 18"/>
          <p:cNvGrpSpPr>
            <a:grpSpLocks/>
          </p:cNvGrpSpPr>
          <p:nvPr/>
        </p:nvGrpSpPr>
        <p:grpSpPr bwMode="auto">
          <a:xfrm>
            <a:off x="6835775" y="2032000"/>
            <a:ext cx="685800" cy="750888"/>
            <a:chOff x="2613" y="2329"/>
            <a:chExt cx="432" cy="473"/>
          </a:xfrm>
        </p:grpSpPr>
        <p:sp>
          <p:nvSpPr>
            <p:cNvPr id="10355" name="Oval 19"/>
            <p:cNvSpPr>
              <a:spLocks noChangeArrowheads="1"/>
            </p:cNvSpPr>
            <p:nvPr/>
          </p:nvSpPr>
          <p:spPr bwMode="auto">
            <a:xfrm>
              <a:off x="2617" y="2329"/>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6" name="Arc 20"/>
            <p:cNvSpPr>
              <a:spLocks/>
            </p:cNvSpPr>
            <p:nvPr/>
          </p:nvSpPr>
          <p:spPr bwMode="auto">
            <a:xfrm>
              <a:off x="2839" y="2733"/>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7" name="Arc 21"/>
            <p:cNvSpPr>
              <a:spLocks/>
            </p:cNvSpPr>
            <p:nvPr/>
          </p:nvSpPr>
          <p:spPr bwMode="auto">
            <a:xfrm>
              <a:off x="2618" y="2733"/>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8" name="Line 22"/>
            <p:cNvSpPr>
              <a:spLocks noChangeShapeType="1"/>
            </p:cNvSpPr>
            <p:nvPr/>
          </p:nvSpPr>
          <p:spPr bwMode="auto">
            <a:xfrm>
              <a:off x="2613" y="2397"/>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9" name="Line 23"/>
            <p:cNvSpPr>
              <a:spLocks noChangeShapeType="1"/>
            </p:cNvSpPr>
            <p:nvPr/>
          </p:nvSpPr>
          <p:spPr bwMode="auto">
            <a:xfrm>
              <a:off x="3045" y="2397"/>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248" name="Group 24"/>
          <p:cNvGrpSpPr>
            <a:grpSpLocks/>
          </p:cNvGrpSpPr>
          <p:nvPr/>
        </p:nvGrpSpPr>
        <p:grpSpPr bwMode="auto">
          <a:xfrm>
            <a:off x="4321175" y="3479800"/>
            <a:ext cx="685800" cy="750888"/>
            <a:chOff x="1029" y="3241"/>
            <a:chExt cx="432" cy="473"/>
          </a:xfrm>
        </p:grpSpPr>
        <p:sp>
          <p:nvSpPr>
            <p:cNvPr id="10350" name="Oval 25"/>
            <p:cNvSpPr>
              <a:spLocks noChangeArrowheads="1"/>
            </p:cNvSpPr>
            <p:nvPr/>
          </p:nvSpPr>
          <p:spPr bwMode="auto">
            <a:xfrm>
              <a:off x="1033" y="3241"/>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1" name="Arc 26"/>
            <p:cNvSpPr>
              <a:spLocks/>
            </p:cNvSpPr>
            <p:nvPr/>
          </p:nvSpPr>
          <p:spPr bwMode="auto">
            <a:xfrm>
              <a:off x="1255" y="3645"/>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2" name="Arc 27"/>
            <p:cNvSpPr>
              <a:spLocks/>
            </p:cNvSpPr>
            <p:nvPr/>
          </p:nvSpPr>
          <p:spPr bwMode="auto">
            <a:xfrm>
              <a:off x="1034" y="3645"/>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3" name="Line 28"/>
            <p:cNvSpPr>
              <a:spLocks noChangeShapeType="1"/>
            </p:cNvSpPr>
            <p:nvPr/>
          </p:nvSpPr>
          <p:spPr bwMode="auto">
            <a:xfrm>
              <a:off x="1029" y="3309"/>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4" name="Line 29"/>
            <p:cNvSpPr>
              <a:spLocks noChangeShapeType="1"/>
            </p:cNvSpPr>
            <p:nvPr/>
          </p:nvSpPr>
          <p:spPr bwMode="auto">
            <a:xfrm>
              <a:off x="1461" y="3309"/>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249" name="Group 30"/>
          <p:cNvGrpSpPr>
            <a:grpSpLocks/>
          </p:cNvGrpSpPr>
          <p:nvPr/>
        </p:nvGrpSpPr>
        <p:grpSpPr bwMode="auto">
          <a:xfrm>
            <a:off x="6835775" y="3517900"/>
            <a:ext cx="685800" cy="750888"/>
            <a:chOff x="2613" y="3265"/>
            <a:chExt cx="432" cy="473"/>
          </a:xfrm>
        </p:grpSpPr>
        <p:sp>
          <p:nvSpPr>
            <p:cNvPr id="10345" name="Oval 31"/>
            <p:cNvSpPr>
              <a:spLocks noChangeArrowheads="1"/>
            </p:cNvSpPr>
            <p:nvPr/>
          </p:nvSpPr>
          <p:spPr bwMode="auto">
            <a:xfrm>
              <a:off x="2617" y="3265"/>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6" name="Arc 32"/>
            <p:cNvSpPr>
              <a:spLocks/>
            </p:cNvSpPr>
            <p:nvPr/>
          </p:nvSpPr>
          <p:spPr bwMode="auto">
            <a:xfrm>
              <a:off x="2839" y="3669"/>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7" name="Arc 33"/>
            <p:cNvSpPr>
              <a:spLocks/>
            </p:cNvSpPr>
            <p:nvPr/>
          </p:nvSpPr>
          <p:spPr bwMode="auto">
            <a:xfrm>
              <a:off x="2618" y="3669"/>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8" name="Line 34"/>
            <p:cNvSpPr>
              <a:spLocks noChangeShapeType="1"/>
            </p:cNvSpPr>
            <p:nvPr/>
          </p:nvSpPr>
          <p:spPr bwMode="auto">
            <a:xfrm>
              <a:off x="2613" y="3333"/>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9" name="Line 35"/>
            <p:cNvSpPr>
              <a:spLocks noChangeShapeType="1"/>
            </p:cNvSpPr>
            <p:nvPr/>
          </p:nvSpPr>
          <p:spPr bwMode="auto">
            <a:xfrm>
              <a:off x="3045" y="3333"/>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0250" name="Group 36"/>
          <p:cNvGrpSpPr>
            <a:grpSpLocks/>
          </p:cNvGrpSpPr>
          <p:nvPr/>
        </p:nvGrpSpPr>
        <p:grpSpPr bwMode="auto">
          <a:xfrm>
            <a:off x="4349750" y="5080000"/>
            <a:ext cx="685800" cy="750888"/>
            <a:chOff x="1047" y="4249"/>
            <a:chExt cx="432" cy="473"/>
          </a:xfrm>
        </p:grpSpPr>
        <p:sp>
          <p:nvSpPr>
            <p:cNvPr id="10340" name="Oval 37"/>
            <p:cNvSpPr>
              <a:spLocks noChangeArrowheads="1"/>
            </p:cNvSpPr>
            <p:nvPr/>
          </p:nvSpPr>
          <p:spPr bwMode="auto">
            <a:xfrm>
              <a:off x="1051" y="4249"/>
              <a:ext cx="424" cy="1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1" name="Arc 38"/>
            <p:cNvSpPr>
              <a:spLocks/>
            </p:cNvSpPr>
            <p:nvPr/>
          </p:nvSpPr>
          <p:spPr bwMode="auto">
            <a:xfrm>
              <a:off x="1273" y="4653"/>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2" name="Arc 39"/>
            <p:cNvSpPr>
              <a:spLocks/>
            </p:cNvSpPr>
            <p:nvPr/>
          </p:nvSpPr>
          <p:spPr bwMode="auto">
            <a:xfrm>
              <a:off x="1052" y="4653"/>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3" name="Line 40"/>
            <p:cNvSpPr>
              <a:spLocks noChangeShapeType="1"/>
            </p:cNvSpPr>
            <p:nvPr/>
          </p:nvSpPr>
          <p:spPr bwMode="auto">
            <a:xfrm>
              <a:off x="1047" y="4317"/>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4" name="Line 41"/>
            <p:cNvSpPr>
              <a:spLocks noChangeShapeType="1"/>
            </p:cNvSpPr>
            <p:nvPr/>
          </p:nvSpPr>
          <p:spPr bwMode="auto">
            <a:xfrm>
              <a:off x="1479" y="4317"/>
              <a:ext cx="0" cy="3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251" name="Rectangle 42"/>
          <p:cNvSpPr>
            <a:spLocks noChangeArrowheads="1"/>
          </p:cNvSpPr>
          <p:nvPr/>
        </p:nvSpPr>
        <p:spPr bwMode="auto">
          <a:xfrm>
            <a:off x="4337050" y="2255838"/>
            <a:ext cx="682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50000"/>
              </a:lnSpc>
              <a:spcBef>
                <a:spcPct val="50000"/>
              </a:spcBef>
            </a:pPr>
            <a:r>
              <a:rPr lang="en-US" altLang="zh-TW" sz="1000" u="sng">
                <a:latin typeface="Times New Roman" pitchFamily="18" charset="0"/>
                <a:ea typeface="新細明體" pitchFamily="18" charset="-120"/>
              </a:rPr>
              <a:t>Modified</a:t>
            </a:r>
          </a:p>
          <a:p>
            <a:pPr eaLnBrk="0" hangingPunct="0">
              <a:lnSpc>
                <a:spcPct val="50000"/>
              </a:lnSpc>
              <a:spcBef>
                <a:spcPct val="50000"/>
              </a:spcBef>
            </a:pPr>
            <a:r>
              <a:rPr lang="en-US" altLang="zh-TW" sz="1000">
                <a:latin typeface="Times New Roman" pitchFamily="18" charset="0"/>
                <a:ea typeface="新細明體" pitchFamily="18" charset="-120"/>
              </a:rPr>
              <a:t>Source</a:t>
            </a:r>
          </a:p>
          <a:p>
            <a:pPr eaLnBrk="0" hangingPunct="0">
              <a:lnSpc>
                <a:spcPct val="50000"/>
              </a:lnSpc>
              <a:spcBef>
                <a:spcPct val="50000"/>
              </a:spcBef>
            </a:pPr>
            <a:r>
              <a:rPr lang="en-US" altLang="zh-TW" sz="1000">
                <a:latin typeface="Times New Roman" pitchFamily="18" charset="0"/>
                <a:ea typeface="新細明體" pitchFamily="18" charset="-120"/>
              </a:rPr>
              <a:t>Module</a:t>
            </a:r>
          </a:p>
        </p:txBody>
      </p:sp>
      <p:sp>
        <p:nvSpPr>
          <p:cNvPr id="10252" name="Rectangle 43"/>
          <p:cNvSpPr>
            <a:spLocks noChangeArrowheads="1"/>
          </p:cNvSpPr>
          <p:nvPr/>
        </p:nvSpPr>
        <p:spPr bwMode="auto">
          <a:xfrm>
            <a:off x="6864350" y="2324100"/>
            <a:ext cx="55403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DBRM</a:t>
            </a:r>
          </a:p>
        </p:txBody>
      </p:sp>
      <p:sp>
        <p:nvSpPr>
          <p:cNvPr id="10253" name="Rectangle 44"/>
          <p:cNvSpPr>
            <a:spLocks noChangeArrowheads="1"/>
          </p:cNvSpPr>
          <p:nvPr/>
        </p:nvSpPr>
        <p:spPr bwMode="auto">
          <a:xfrm>
            <a:off x="4370388" y="3695700"/>
            <a:ext cx="576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Object</a:t>
            </a:r>
          </a:p>
          <a:p>
            <a:pPr eaLnBrk="0" hangingPunct="0"/>
            <a:r>
              <a:rPr lang="en-US" altLang="zh-TW" sz="1000">
                <a:latin typeface="Times New Roman" pitchFamily="18" charset="0"/>
                <a:ea typeface="新細明體" pitchFamily="18" charset="-120"/>
              </a:rPr>
              <a:t>Module</a:t>
            </a:r>
          </a:p>
        </p:txBody>
      </p:sp>
      <p:sp>
        <p:nvSpPr>
          <p:cNvPr id="10254" name="Rectangle 45"/>
          <p:cNvSpPr>
            <a:spLocks noChangeArrowheads="1"/>
          </p:cNvSpPr>
          <p:nvPr/>
        </p:nvSpPr>
        <p:spPr bwMode="auto">
          <a:xfrm>
            <a:off x="4410075" y="5310188"/>
            <a:ext cx="576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Load</a:t>
            </a:r>
          </a:p>
          <a:p>
            <a:pPr eaLnBrk="0" hangingPunct="0"/>
            <a:r>
              <a:rPr lang="en-US" altLang="zh-TW" sz="1000">
                <a:latin typeface="Times New Roman" pitchFamily="18" charset="0"/>
                <a:ea typeface="新細明體" pitchFamily="18" charset="-120"/>
              </a:rPr>
              <a:t>Module</a:t>
            </a:r>
          </a:p>
        </p:txBody>
      </p:sp>
      <p:sp>
        <p:nvSpPr>
          <p:cNvPr id="10255" name="Rectangle 46"/>
          <p:cNvSpPr>
            <a:spLocks noChangeArrowheads="1"/>
          </p:cNvSpPr>
          <p:nvPr/>
        </p:nvSpPr>
        <p:spPr bwMode="auto">
          <a:xfrm>
            <a:off x="6797675" y="3748088"/>
            <a:ext cx="7810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Application</a:t>
            </a:r>
          </a:p>
          <a:p>
            <a:pPr eaLnBrk="0" hangingPunct="0"/>
            <a:r>
              <a:rPr lang="en-US" altLang="zh-TW" sz="1000">
                <a:latin typeface="Times New Roman" pitchFamily="18" charset="0"/>
                <a:ea typeface="新細明體" pitchFamily="18" charset="-120"/>
              </a:rPr>
              <a:t>Plan</a:t>
            </a:r>
          </a:p>
        </p:txBody>
      </p:sp>
      <p:sp>
        <p:nvSpPr>
          <p:cNvPr id="10256" name="Rectangle 53"/>
          <p:cNvSpPr>
            <a:spLocks noChangeArrowheads="1"/>
          </p:cNvSpPr>
          <p:nvPr/>
        </p:nvSpPr>
        <p:spPr bwMode="auto">
          <a:xfrm>
            <a:off x="4265613" y="3022600"/>
            <a:ext cx="8255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PL/I-Compiler</a:t>
            </a:r>
          </a:p>
        </p:txBody>
      </p:sp>
      <p:sp>
        <p:nvSpPr>
          <p:cNvPr id="10257" name="Rectangle 54"/>
          <p:cNvSpPr>
            <a:spLocks noChangeArrowheads="1"/>
          </p:cNvSpPr>
          <p:nvPr/>
        </p:nvSpPr>
        <p:spPr bwMode="auto">
          <a:xfrm>
            <a:off x="6808788" y="3051175"/>
            <a:ext cx="8255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Bind</a:t>
            </a:r>
          </a:p>
        </p:txBody>
      </p:sp>
      <p:sp>
        <p:nvSpPr>
          <p:cNvPr id="10258" name="Rectangle 55"/>
          <p:cNvSpPr>
            <a:spLocks noChangeArrowheads="1"/>
          </p:cNvSpPr>
          <p:nvPr/>
        </p:nvSpPr>
        <p:spPr bwMode="auto">
          <a:xfrm>
            <a:off x="5441950" y="2303463"/>
            <a:ext cx="901700" cy="215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Pre-compiler</a:t>
            </a:r>
          </a:p>
        </p:txBody>
      </p:sp>
      <p:sp>
        <p:nvSpPr>
          <p:cNvPr id="10259" name="Rectangle 56"/>
          <p:cNvSpPr>
            <a:spLocks noChangeArrowheads="1"/>
          </p:cNvSpPr>
          <p:nvPr/>
        </p:nvSpPr>
        <p:spPr bwMode="auto">
          <a:xfrm>
            <a:off x="4294188" y="4470400"/>
            <a:ext cx="8255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000">
                <a:latin typeface="Times New Roman" pitchFamily="18" charset="0"/>
                <a:ea typeface="新細明體" pitchFamily="18" charset="-120"/>
              </a:rPr>
              <a:t>Linkage</a:t>
            </a:r>
          </a:p>
          <a:p>
            <a:pPr eaLnBrk="0" hangingPunct="0"/>
            <a:r>
              <a:rPr lang="en-US" altLang="zh-TW" sz="1000">
                <a:latin typeface="Times New Roman" pitchFamily="18" charset="0"/>
                <a:ea typeface="新細明體" pitchFamily="18" charset="-120"/>
              </a:rPr>
              <a:t>Editor</a:t>
            </a:r>
          </a:p>
        </p:txBody>
      </p:sp>
      <p:sp>
        <p:nvSpPr>
          <p:cNvPr id="10260" name="Rectangle 57"/>
          <p:cNvSpPr>
            <a:spLocks noChangeArrowheads="1"/>
          </p:cNvSpPr>
          <p:nvPr/>
        </p:nvSpPr>
        <p:spPr bwMode="auto">
          <a:xfrm>
            <a:off x="6003925" y="4584700"/>
            <a:ext cx="1511300" cy="1892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lnSpc>
                <a:spcPct val="190000"/>
              </a:lnSpc>
            </a:pPr>
            <a:r>
              <a:rPr lang="en-US" altLang="zh-TW" sz="1000">
                <a:latin typeface="Times New Roman" pitchFamily="18" charset="0"/>
                <a:ea typeface="新細明體" pitchFamily="18" charset="-120"/>
              </a:rPr>
              <a:t>(Load Module)</a:t>
            </a:r>
          </a:p>
          <a:p>
            <a:pPr eaLnBrk="0" hangingPunct="0">
              <a:lnSpc>
                <a:spcPct val="190000"/>
              </a:lnSpc>
            </a:pPr>
            <a:r>
              <a:rPr lang="en-US" altLang="zh-TW" sz="1000">
                <a:latin typeface="Times New Roman" pitchFamily="18" charset="0"/>
                <a:ea typeface="新細明體" pitchFamily="18" charset="-120"/>
              </a:rPr>
              <a:t>(Application Plan)</a:t>
            </a:r>
          </a:p>
          <a:p>
            <a:pPr eaLnBrk="0" hangingPunct="0">
              <a:lnSpc>
                <a:spcPct val="190000"/>
              </a:lnSpc>
            </a:pPr>
            <a:r>
              <a:rPr lang="en-US" altLang="zh-TW" sz="1000">
                <a:latin typeface="Times New Roman" pitchFamily="18" charset="0"/>
                <a:ea typeface="新細明體" pitchFamily="18" charset="-120"/>
              </a:rPr>
              <a:t>Runtime Supervisor</a:t>
            </a:r>
          </a:p>
          <a:p>
            <a:pPr eaLnBrk="0" hangingPunct="0">
              <a:lnSpc>
                <a:spcPct val="190000"/>
              </a:lnSpc>
            </a:pPr>
            <a:r>
              <a:rPr lang="en-US" altLang="zh-TW" sz="1000">
                <a:latin typeface="Times New Roman" pitchFamily="18" charset="0"/>
                <a:ea typeface="新細明體" pitchFamily="18" charset="-120"/>
              </a:rPr>
              <a:t>Data Manager</a:t>
            </a:r>
          </a:p>
          <a:p>
            <a:pPr eaLnBrk="0" hangingPunct="0">
              <a:lnSpc>
                <a:spcPct val="190000"/>
              </a:lnSpc>
            </a:pPr>
            <a:r>
              <a:rPr lang="en-US" altLang="zh-TW" sz="1000">
                <a:latin typeface="Times New Roman" pitchFamily="18" charset="0"/>
                <a:ea typeface="新細明體" pitchFamily="18" charset="-120"/>
              </a:rPr>
              <a:t>Buffer Manager</a:t>
            </a:r>
          </a:p>
          <a:p>
            <a:pPr eaLnBrk="0" hangingPunct="0">
              <a:lnSpc>
                <a:spcPct val="190000"/>
              </a:lnSpc>
            </a:pPr>
            <a:r>
              <a:rPr lang="en-US" altLang="zh-TW" sz="1000">
                <a:latin typeface="Times New Roman" pitchFamily="18" charset="0"/>
                <a:ea typeface="新細明體" pitchFamily="18" charset="-120"/>
              </a:rPr>
              <a:t>(Other)</a:t>
            </a:r>
          </a:p>
        </p:txBody>
      </p:sp>
      <p:sp>
        <p:nvSpPr>
          <p:cNvPr id="10261" name="Line 58"/>
          <p:cNvSpPr>
            <a:spLocks noChangeShapeType="1"/>
          </p:cNvSpPr>
          <p:nvPr/>
        </p:nvSpPr>
        <p:spPr bwMode="auto">
          <a:xfrm>
            <a:off x="6003925" y="492601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2" name="Line 59"/>
          <p:cNvSpPr>
            <a:spLocks noChangeShapeType="1"/>
          </p:cNvSpPr>
          <p:nvPr/>
        </p:nvSpPr>
        <p:spPr bwMode="auto">
          <a:xfrm>
            <a:off x="6003925" y="523081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3" name="Line 60"/>
          <p:cNvSpPr>
            <a:spLocks noChangeShapeType="1"/>
          </p:cNvSpPr>
          <p:nvPr/>
        </p:nvSpPr>
        <p:spPr bwMode="auto">
          <a:xfrm>
            <a:off x="6003925" y="553561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4" name="Line 61"/>
          <p:cNvSpPr>
            <a:spLocks noChangeShapeType="1"/>
          </p:cNvSpPr>
          <p:nvPr/>
        </p:nvSpPr>
        <p:spPr bwMode="auto">
          <a:xfrm>
            <a:off x="6003925" y="584041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5" name="Line 62"/>
          <p:cNvSpPr>
            <a:spLocks noChangeShapeType="1"/>
          </p:cNvSpPr>
          <p:nvPr/>
        </p:nvSpPr>
        <p:spPr bwMode="auto">
          <a:xfrm>
            <a:off x="6003925" y="614521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6" name="Line 63"/>
          <p:cNvSpPr>
            <a:spLocks noChangeShapeType="1"/>
          </p:cNvSpPr>
          <p:nvPr/>
        </p:nvSpPr>
        <p:spPr bwMode="auto">
          <a:xfrm>
            <a:off x="5888038" y="2051050"/>
            <a:ext cx="0" cy="2254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7" name="Line 64"/>
          <p:cNvSpPr>
            <a:spLocks noChangeShapeType="1"/>
          </p:cNvSpPr>
          <p:nvPr/>
        </p:nvSpPr>
        <p:spPr bwMode="auto">
          <a:xfrm>
            <a:off x="5027613" y="2406650"/>
            <a:ext cx="38735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8" name="Line 65"/>
          <p:cNvSpPr>
            <a:spLocks noChangeShapeType="1"/>
          </p:cNvSpPr>
          <p:nvPr/>
        </p:nvSpPr>
        <p:spPr bwMode="auto">
          <a:xfrm>
            <a:off x="6384925" y="2406650"/>
            <a:ext cx="444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69" name="Line 66"/>
          <p:cNvSpPr>
            <a:spLocks noChangeShapeType="1"/>
          </p:cNvSpPr>
          <p:nvPr/>
        </p:nvSpPr>
        <p:spPr bwMode="auto">
          <a:xfrm>
            <a:off x="4702175" y="2794000"/>
            <a:ext cx="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0" name="Line 67"/>
          <p:cNvSpPr>
            <a:spLocks noChangeShapeType="1"/>
          </p:cNvSpPr>
          <p:nvPr/>
        </p:nvSpPr>
        <p:spPr bwMode="auto">
          <a:xfrm>
            <a:off x="7197725" y="2789238"/>
            <a:ext cx="0" cy="2349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1" name="Line 68"/>
          <p:cNvSpPr>
            <a:spLocks noChangeShapeType="1"/>
          </p:cNvSpPr>
          <p:nvPr/>
        </p:nvSpPr>
        <p:spPr bwMode="auto">
          <a:xfrm>
            <a:off x="7183438" y="3289300"/>
            <a:ext cx="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2" name="Line 69"/>
          <p:cNvSpPr>
            <a:spLocks noChangeShapeType="1"/>
          </p:cNvSpPr>
          <p:nvPr/>
        </p:nvSpPr>
        <p:spPr bwMode="auto">
          <a:xfrm>
            <a:off x="4687888" y="3260725"/>
            <a:ext cx="0" cy="206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3" name="Line 70"/>
          <p:cNvSpPr>
            <a:spLocks noChangeShapeType="1"/>
          </p:cNvSpPr>
          <p:nvPr/>
        </p:nvSpPr>
        <p:spPr bwMode="auto">
          <a:xfrm>
            <a:off x="4702175" y="4256088"/>
            <a:ext cx="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4" name="Line 71"/>
          <p:cNvSpPr>
            <a:spLocks noChangeShapeType="1"/>
          </p:cNvSpPr>
          <p:nvPr/>
        </p:nvSpPr>
        <p:spPr bwMode="auto">
          <a:xfrm>
            <a:off x="4702175" y="4851400"/>
            <a:ext cx="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5" name="Freeform 72"/>
          <p:cNvSpPr>
            <a:spLocks/>
          </p:cNvSpPr>
          <p:nvPr/>
        </p:nvSpPr>
        <p:spPr bwMode="auto">
          <a:xfrm>
            <a:off x="5602288" y="4287838"/>
            <a:ext cx="1611312" cy="796925"/>
          </a:xfrm>
          <a:custGeom>
            <a:avLst/>
            <a:gdLst>
              <a:gd name="T0" fmla="*/ 2147483647 w 1015"/>
              <a:gd name="T1" fmla="*/ 0 h 502"/>
              <a:gd name="T2" fmla="*/ 2147483647 w 1015"/>
              <a:gd name="T3" fmla="*/ 2147483647 h 502"/>
              <a:gd name="T4" fmla="*/ 0 w 1015"/>
              <a:gd name="T5" fmla="*/ 2147483647 h 502"/>
              <a:gd name="T6" fmla="*/ 0 w 1015"/>
              <a:gd name="T7" fmla="*/ 2147483647 h 502"/>
              <a:gd name="T8" fmla="*/ 2147483647 w 1015"/>
              <a:gd name="T9" fmla="*/ 2147483647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5" h="502">
                <a:moveTo>
                  <a:pt x="1014" y="0"/>
                </a:moveTo>
                <a:lnTo>
                  <a:pt x="1014" y="116"/>
                </a:lnTo>
                <a:lnTo>
                  <a:pt x="0" y="116"/>
                </a:lnTo>
                <a:lnTo>
                  <a:pt x="0" y="501"/>
                </a:lnTo>
                <a:lnTo>
                  <a:pt x="241" y="501"/>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76" name="Line 73"/>
          <p:cNvSpPr>
            <a:spLocks noChangeShapeType="1"/>
          </p:cNvSpPr>
          <p:nvPr/>
        </p:nvSpPr>
        <p:spPr bwMode="auto">
          <a:xfrm>
            <a:off x="7542213" y="5992813"/>
            <a:ext cx="473075"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7" name="Freeform 74"/>
          <p:cNvSpPr>
            <a:spLocks/>
          </p:cNvSpPr>
          <p:nvPr/>
        </p:nvSpPr>
        <p:spPr bwMode="auto">
          <a:xfrm>
            <a:off x="5040313" y="4783138"/>
            <a:ext cx="973137" cy="673100"/>
          </a:xfrm>
          <a:custGeom>
            <a:avLst/>
            <a:gdLst>
              <a:gd name="T0" fmla="*/ 0 w 613"/>
              <a:gd name="T1" fmla="*/ 2147483647 h 424"/>
              <a:gd name="T2" fmla="*/ 2147483647 w 613"/>
              <a:gd name="T3" fmla="*/ 2147483647 h 424"/>
              <a:gd name="T4" fmla="*/ 2147483647 w 613"/>
              <a:gd name="T5" fmla="*/ 0 h 424"/>
              <a:gd name="T6" fmla="*/ 2147483647 w 613"/>
              <a:gd name="T7" fmla="*/ 0 h 4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3" h="424">
                <a:moveTo>
                  <a:pt x="0" y="423"/>
                </a:moveTo>
                <a:lnTo>
                  <a:pt x="402" y="423"/>
                </a:lnTo>
                <a:lnTo>
                  <a:pt x="402" y="0"/>
                </a:lnTo>
                <a:lnTo>
                  <a:pt x="612"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78" name="Rectangle 75"/>
          <p:cNvSpPr>
            <a:spLocks noChangeArrowheads="1"/>
          </p:cNvSpPr>
          <p:nvPr/>
        </p:nvSpPr>
        <p:spPr bwMode="auto">
          <a:xfrm>
            <a:off x="8177213" y="5924550"/>
            <a:ext cx="3571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DB</a:t>
            </a:r>
          </a:p>
        </p:txBody>
      </p:sp>
      <p:sp>
        <p:nvSpPr>
          <p:cNvPr id="10279" name="Rectangle 76"/>
          <p:cNvSpPr>
            <a:spLocks noChangeArrowheads="1"/>
          </p:cNvSpPr>
          <p:nvPr/>
        </p:nvSpPr>
        <p:spPr bwMode="auto">
          <a:xfrm>
            <a:off x="6289675" y="1335088"/>
            <a:ext cx="26257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50000"/>
              </a:lnSpc>
              <a:spcBef>
                <a:spcPct val="50000"/>
              </a:spcBef>
            </a:pPr>
            <a:r>
              <a:rPr lang="en-US" altLang="zh-TW" sz="800" u="sng" dirty="0">
                <a:latin typeface="Times New Roman" pitchFamily="18" charset="0"/>
                <a:ea typeface="新細明體" pitchFamily="18" charset="-120"/>
              </a:rPr>
              <a:t>PL/I + SQL</a:t>
            </a:r>
            <a:r>
              <a:rPr lang="en-US" altLang="zh-TW" sz="800" u="sng" dirty="0">
                <a:latin typeface="Times New Roman" pitchFamily="18" charset="0"/>
                <a:ea typeface="新細明體" pitchFamily="18" charset="-120"/>
                <a:hlinkClick r:id="rId2" action="ppaction://hlinksldjump"/>
              </a:rPr>
              <a:t>:(</a:t>
            </a:r>
            <a:r>
              <a:rPr lang="en-US" altLang="zh-TW" sz="800" u="sng" dirty="0">
                <a:latin typeface="Times New Roman" pitchFamily="18" charset="0"/>
                <a:ea typeface="新細明體" pitchFamily="18" charset="-120"/>
              </a:rPr>
              <a:t>P.2- </a:t>
            </a:r>
            <a:r>
              <a:rPr lang="en-US" altLang="zh-TW" sz="800" u="sng" dirty="0">
                <a:latin typeface="Times New Roman" pitchFamily="18" charset="0"/>
                <a:ea typeface="新細明體" pitchFamily="18" charset="-120"/>
                <a:hlinkClick r:id="rId3" action="ppaction://hlinksldjump"/>
              </a:rPr>
              <a:t>46</a:t>
            </a:r>
            <a:r>
              <a:rPr lang="en-US" altLang="zh-TW" sz="800" u="sng" dirty="0">
                <a:latin typeface="Times New Roman" pitchFamily="18" charset="0"/>
                <a:ea typeface="新細明體" pitchFamily="18" charset="-120"/>
                <a:hlinkClick r:id="rId2" action="ppaction://hlinksldjump"/>
              </a:rPr>
              <a:t>)</a:t>
            </a:r>
            <a:endParaRPr lang="en-US" altLang="zh-TW" sz="800" dirty="0">
              <a:latin typeface="Times New Roman" pitchFamily="18" charset="0"/>
              <a:ea typeface="新細明體" pitchFamily="18" charset="-120"/>
            </a:endParaRPr>
          </a:p>
          <a:p>
            <a:pPr algn="l" eaLnBrk="0" hangingPunct="0">
              <a:lnSpc>
                <a:spcPct val="50000"/>
              </a:lnSpc>
              <a:spcBef>
                <a:spcPct val="50000"/>
              </a:spcBef>
            </a:pPr>
            <a:r>
              <a:rPr lang="en-US" altLang="zh-TW" sz="800" dirty="0">
                <a:latin typeface="Times New Roman" pitchFamily="18" charset="0"/>
                <a:ea typeface="新細明體" pitchFamily="18" charset="-120"/>
              </a:rPr>
              <a:t>EXEC SQL CREATE TABLE S  ( S#  CHAR(5), ......)</a:t>
            </a:r>
          </a:p>
          <a:p>
            <a:pPr algn="l" eaLnBrk="0" hangingPunct="0">
              <a:lnSpc>
                <a:spcPct val="50000"/>
              </a:lnSpc>
              <a:spcBef>
                <a:spcPct val="50000"/>
              </a:spcBef>
            </a:pPr>
            <a:r>
              <a:rPr lang="en-US" altLang="zh-TW" sz="800" dirty="0">
                <a:latin typeface="Times New Roman" pitchFamily="18" charset="0"/>
                <a:ea typeface="新細明體" pitchFamily="18" charset="-120"/>
              </a:rPr>
              <a:t>EXEC SQL SELECT SNAME INTO :SNAME FROM S</a:t>
            </a:r>
          </a:p>
          <a:p>
            <a:pPr algn="l" eaLnBrk="0" hangingPunct="0">
              <a:lnSpc>
                <a:spcPct val="50000"/>
              </a:lnSpc>
              <a:spcBef>
                <a:spcPct val="50000"/>
              </a:spcBef>
            </a:pPr>
            <a:r>
              <a:rPr lang="en-US" altLang="zh-TW" sz="800" dirty="0">
                <a:latin typeface="Times New Roman" pitchFamily="18" charset="0"/>
                <a:ea typeface="新細明體" pitchFamily="18" charset="-120"/>
              </a:rPr>
              <a:t>IF  SQLCODE &lt; 0 THEN .......</a:t>
            </a:r>
          </a:p>
        </p:txBody>
      </p:sp>
      <p:sp>
        <p:nvSpPr>
          <p:cNvPr id="10280" name="Rectangle 77"/>
          <p:cNvSpPr>
            <a:spLocks noChangeArrowheads="1"/>
          </p:cNvSpPr>
          <p:nvPr/>
        </p:nvSpPr>
        <p:spPr bwMode="auto">
          <a:xfrm>
            <a:off x="3136900" y="2217738"/>
            <a:ext cx="15208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lnSpc>
                <a:spcPct val="50000"/>
              </a:lnSpc>
              <a:spcBef>
                <a:spcPct val="50000"/>
              </a:spcBef>
            </a:pPr>
            <a:r>
              <a:rPr lang="en-US" altLang="zh-TW" sz="800">
                <a:latin typeface="Times New Roman" pitchFamily="18" charset="0"/>
                <a:ea typeface="新細明體" pitchFamily="18" charset="-120"/>
              </a:rPr>
              <a:t>CALL CREATE(  ......)</a:t>
            </a:r>
          </a:p>
          <a:p>
            <a:pPr algn="l" eaLnBrk="0" hangingPunct="0">
              <a:lnSpc>
                <a:spcPct val="50000"/>
              </a:lnSpc>
              <a:spcBef>
                <a:spcPct val="50000"/>
              </a:spcBef>
            </a:pPr>
            <a:r>
              <a:rPr lang="en-US" altLang="zh-TW" sz="800">
                <a:latin typeface="Times New Roman" pitchFamily="18" charset="0"/>
                <a:ea typeface="新細明體" pitchFamily="18" charset="-120"/>
              </a:rPr>
              <a:t>CALL SELECT( ......)</a:t>
            </a:r>
          </a:p>
          <a:p>
            <a:pPr algn="l" eaLnBrk="0" hangingPunct="0">
              <a:lnSpc>
                <a:spcPct val="50000"/>
              </a:lnSpc>
              <a:spcBef>
                <a:spcPct val="50000"/>
              </a:spcBef>
            </a:pPr>
            <a:r>
              <a:rPr lang="en-US" altLang="zh-TW" sz="800">
                <a:latin typeface="Times New Roman" pitchFamily="18" charset="0"/>
                <a:ea typeface="新細明體" pitchFamily="18" charset="-120"/>
              </a:rPr>
              <a:t>IF  SQLCODE &lt; 0 THEN </a:t>
            </a:r>
          </a:p>
          <a:p>
            <a:pPr algn="l" eaLnBrk="0" hangingPunct="0">
              <a:lnSpc>
                <a:spcPct val="50000"/>
              </a:lnSpc>
              <a:spcBef>
                <a:spcPct val="50000"/>
              </a:spcBef>
            </a:pPr>
            <a:r>
              <a:rPr lang="en-US" altLang="zh-TW" sz="800">
                <a:latin typeface="Times New Roman" pitchFamily="18" charset="0"/>
                <a:ea typeface="新細明體" pitchFamily="18" charset="-120"/>
              </a:rPr>
              <a:t>.......</a:t>
            </a:r>
          </a:p>
        </p:txBody>
      </p:sp>
      <p:sp>
        <p:nvSpPr>
          <p:cNvPr id="10281" name="Rectangle 78"/>
          <p:cNvSpPr>
            <a:spLocks noChangeArrowheads="1"/>
          </p:cNvSpPr>
          <p:nvPr/>
        </p:nvSpPr>
        <p:spPr bwMode="auto">
          <a:xfrm>
            <a:off x="3297238" y="2830513"/>
            <a:ext cx="7715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PL/I source</a:t>
            </a:r>
            <a:endParaRPr lang="en-US" altLang="zh-TW" sz="1000">
              <a:solidFill>
                <a:schemeClr val="accent2"/>
              </a:solidFill>
              <a:latin typeface="Times New Roman" pitchFamily="18" charset="0"/>
              <a:ea typeface="新細明體" pitchFamily="18" charset="-120"/>
            </a:endParaRPr>
          </a:p>
        </p:txBody>
      </p:sp>
      <p:sp>
        <p:nvSpPr>
          <p:cNvPr id="10282" name="Rectangle 79"/>
          <p:cNvSpPr>
            <a:spLocks noChangeArrowheads="1"/>
          </p:cNvSpPr>
          <p:nvPr/>
        </p:nvSpPr>
        <p:spPr bwMode="auto">
          <a:xfrm>
            <a:off x="7542213" y="2595563"/>
            <a:ext cx="1092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parse-tree version</a:t>
            </a:r>
          </a:p>
          <a:p>
            <a:pPr eaLnBrk="0" hangingPunct="0"/>
            <a:r>
              <a:rPr lang="en-US" altLang="zh-TW" sz="1000">
                <a:latin typeface="Times New Roman" pitchFamily="18" charset="0"/>
                <a:ea typeface="新細明體" pitchFamily="18" charset="-120"/>
              </a:rPr>
              <a:t>of  SQL</a:t>
            </a:r>
            <a:endParaRPr lang="en-US" altLang="zh-TW" sz="1000">
              <a:solidFill>
                <a:schemeClr val="accent2"/>
              </a:solidFill>
              <a:latin typeface="Times New Roman" pitchFamily="18" charset="0"/>
              <a:ea typeface="新細明體" pitchFamily="18" charset="-120"/>
            </a:endParaRPr>
          </a:p>
        </p:txBody>
      </p:sp>
      <p:sp>
        <p:nvSpPr>
          <p:cNvPr id="10283" name="Rectangle 80"/>
          <p:cNvSpPr>
            <a:spLocks noChangeArrowheads="1"/>
          </p:cNvSpPr>
          <p:nvPr/>
        </p:nvSpPr>
        <p:spPr bwMode="auto">
          <a:xfrm>
            <a:off x="6873875" y="2424113"/>
            <a:ext cx="561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request</a:t>
            </a:r>
          </a:p>
          <a:p>
            <a:pPr eaLnBrk="0" hangingPunct="0"/>
            <a:r>
              <a:rPr lang="en-US" altLang="zh-TW" sz="1000">
                <a:latin typeface="Times New Roman" pitchFamily="18" charset="0"/>
                <a:ea typeface="新細明體" pitchFamily="18" charset="-120"/>
              </a:rPr>
              <a:t>module</a:t>
            </a:r>
          </a:p>
        </p:txBody>
      </p:sp>
      <p:sp>
        <p:nvSpPr>
          <p:cNvPr id="10284" name="Rectangle 81"/>
          <p:cNvSpPr>
            <a:spLocks noChangeArrowheads="1"/>
          </p:cNvSpPr>
          <p:nvPr/>
        </p:nvSpPr>
        <p:spPr bwMode="auto">
          <a:xfrm>
            <a:off x="7648575" y="3043238"/>
            <a:ext cx="95726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a DB Compiler</a:t>
            </a:r>
            <a:endParaRPr lang="en-US" altLang="zh-TW" sz="1000">
              <a:solidFill>
                <a:schemeClr val="accent2"/>
              </a:solidFill>
              <a:latin typeface="Times New Roman" pitchFamily="18" charset="0"/>
              <a:ea typeface="新細明體" pitchFamily="18" charset="-120"/>
            </a:endParaRPr>
          </a:p>
        </p:txBody>
      </p:sp>
      <p:sp>
        <p:nvSpPr>
          <p:cNvPr id="10285" name="Rectangle 82"/>
          <p:cNvSpPr>
            <a:spLocks noChangeArrowheads="1"/>
          </p:cNvSpPr>
          <p:nvPr/>
        </p:nvSpPr>
        <p:spPr bwMode="auto">
          <a:xfrm>
            <a:off x="7439025" y="3652838"/>
            <a:ext cx="126206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TW" sz="1000">
                <a:latin typeface="Times New Roman" pitchFamily="18" charset="0"/>
                <a:ea typeface="新細明體" pitchFamily="18" charset="-120"/>
              </a:rPr>
              <a:t>optimized machine</a:t>
            </a:r>
          </a:p>
          <a:p>
            <a:pPr eaLnBrk="0" hangingPunct="0"/>
            <a:r>
              <a:rPr lang="en-US" altLang="zh-TW" sz="1000">
                <a:latin typeface="Times New Roman" pitchFamily="18" charset="0"/>
                <a:ea typeface="新細明體" pitchFamily="18" charset="-120"/>
              </a:rPr>
              <a:t>codes of SQL statements  </a:t>
            </a:r>
          </a:p>
        </p:txBody>
      </p:sp>
      <p:sp>
        <p:nvSpPr>
          <p:cNvPr id="10286" name="Rectangle 83"/>
          <p:cNvSpPr>
            <a:spLocks noChangeArrowheads="1"/>
          </p:cNvSpPr>
          <p:nvPr/>
        </p:nvSpPr>
        <p:spPr bwMode="auto">
          <a:xfrm>
            <a:off x="7542213" y="4252913"/>
            <a:ext cx="109061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in system Catalog</a:t>
            </a:r>
          </a:p>
        </p:txBody>
      </p:sp>
      <p:sp>
        <p:nvSpPr>
          <p:cNvPr id="10287" name="Rectangle 84"/>
          <p:cNvSpPr>
            <a:spLocks noChangeArrowheads="1"/>
          </p:cNvSpPr>
          <p:nvPr/>
        </p:nvSpPr>
        <p:spPr bwMode="auto">
          <a:xfrm>
            <a:off x="5175250" y="5233988"/>
            <a:ext cx="2444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1</a:t>
            </a:r>
          </a:p>
        </p:txBody>
      </p:sp>
      <p:sp>
        <p:nvSpPr>
          <p:cNvPr id="10288" name="Oval 85"/>
          <p:cNvSpPr>
            <a:spLocks noChangeArrowheads="1"/>
          </p:cNvSpPr>
          <p:nvPr/>
        </p:nvSpPr>
        <p:spPr bwMode="auto">
          <a:xfrm>
            <a:off x="5246688" y="5294313"/>
            <a:ext cx="92075" cy="1111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89" name="Arc 86"/>
          <p:cNvSpPr>
            <a:spLocks/>
          </p:cNvSpPr>
          <p:nvPr/>
        </p:nvSpPr>
        <p:spPr bwMode="auto">
          <a:xfrm>
            <a:off x="7526338" y="4743450"/>
            <a:ext cx="203200" cy="3937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0" name="Arc 87"/>
          <p:cNvSpPr>
            <a:spLocks/>
          </p:cNvSpPr>
          <p:nvPr/>
        </p:nvSpPr>
        <p:spPr bwMode="auto">
          <a:xfrm>
            <a:off x="7526338" y="5087938"/>
            <a:ext cx="203200" cy="28892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1" name="Rectangle 88"/>
          <p:cNvSpPr>
            <a:spLocks noChangeArrowheads="1"/>
          </p:cNvSpPr>
          <p:nvPr/>
        </p:nvSpPr>
        <p:spPr bwMode="auto">
          <a:xfrm>
            <a:off x="7731125" y="4862513"/>
            <a:ext cx="1809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zh-TW" sz="1000">
                <a:latin typeface="Times New Roman" pitchFamily="18" charset="0"/>
                <a:ea typeface="新細明體" pitchFamily="18" charset="-120"/>
              </a:rPr>
              <a:t>2</a:t>
            </a:r>
          </a:p>
        </p:txBody>
      </p:sp>
      <p:sp>
        <p:nvSpPr>
          <p:cNvPr id="10292" name="Arc 89"/>
          <p:cNvSpPr>
            <a:spLocks/>
          </p:cNvSpPr>
          <p:nvPr/>
        </p:nvSpPr>
        <p:spPr bwMode="auto">
          <a:xfrm>
            <a:off x="7526338" y="4545013"/>
            <a:ext cx="641350" cy="9271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3" name="Rectangle 90"/>
          <p:cNvSpPr>
            <a:spLocks noChangeArrowheads="1"/>
          </p:cNvSpPr>
          <p:nvPr/>
        </p:nvSpPr>
        <p:spPr bwMode="auto">
          <a:xfrm>
            <a:off x="8099425" y="4929188"/>
            <a:ext cx="2444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3</a:t>
            </a:r>
          </a:p>
        </p:txBody>
      </p:sp>
      <p:sp>
        <p:nvSpPr>
          <p:cNvPr id="10294" name="Oval 91"/>
          <p:cNvSpPr>
            <a:spLocks noChangeArrowheads="1"/>
          </p:cNvSpPr>
          <p:nvPr/>
        </p:nvSpPr>
        <p:spPr bwMode="auto">
          <a:xfrm>
            <a:off x="8166100" y="4965700"/>
            <a:ext cx="111125" cy="1206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5" name="Rectangle 92"/>
          <p:cNvSpPr>
            <a:spLocks noChangeArrowheads="1"/>
          </p:cNvSpPr>
          <p:nvPr/>
        </p:nvSpPr>
        <p:spPr bwMode="auto">
          <a:xfrm>
            <a:off x="7297738" y="5043488"/>
            <a:ext cx="2667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3'</a:t>
            </a:r>
          </a:p>
        </p:txBody>
      </p:sp>
      <p:sp>
        <p:nvSpPr>
          <p:cNvPr id="10296" name="Oval 93"/>
          <p:cNvSpPr>
            <a:spLocks noChangeArrowheads="1"/>
          </p:cNvSpPr>
          <p:nvPr/>
        </p:nvSpPr>
        <p:spPr bwMode="auto">
          <a:xfrm>
            <a:off x="7332663" y="5075238"/>
            <a:ext cx="158750" cy="1587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7" name="Oval 94"/>
          <p:cNvSpPr>
            <a:spLocks noChangeArrowheads="1"/>
          </p:cNvSpPr>
          <p:nvPr/>
        </p:nvSpPr>
        <p:spPr bwMode="auto">
          <a:xfrm>
            <a:off x="7761288" y="4913313"/>
            <a:ext cx="120650" cy="1301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8" name="Arc 95"/>
          <p:cNvSpPr>
            <a:spLocks/>
          </p:cNvSpPr>
          <p:nvPr/>
        </p:nvSpPr>
        <p:spPr bwMode="auto">
          <a:xfrm>
            <a:off x="5753100" y="5172075"/>
            <a:ext cx="241300" cy="51752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26"/>
                  <a:pt x="9584" y="78"/>
                  <a:pt x="21458" y="0"/>
                </a:cubicBezTo>
              </a:path>
              <a:path w="21600" h="21600" stroke="0" extrusionOk="0">
                <a:moveTo>
                  <a:pt x="0" y="21600"/>
                </a:moveTo>
                <a:cubicBezTo>
                  <a:pt x="0" y="9726"/>
                  <a:pt x="9584" y="78"/>
                  <a:pt x="21458" y="0"/>
                </a:cubicBezTo>
                <a:lnTo>
                  <a:pt x="21600" y="21600"/>
                </a:ln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99" name="Arc 96"/>
          <p:cNvSpPr>
            <a:spLocks/>
          </p:cNvSpPr>
          <p:nvPr/>
        </p:nvSpPr>
        <p:spPr bwMode="auto">
          <a:xfrm>
            <a:off x="5753100" y="5640388"/>
            <a:ext cx="241300" cy="3937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0" name="Rectangle 97"/>
          <p:cNvSpPr>
            <a:spLocks noChangeArrowheads="1"/>
          </p:cNvSpPr>
          <p:nvPr/>
        </p:nvSpPr>
        <p:spPr bwMode="auto">
          <a:xfrm>
            <a:off x="5748338" y="5538788"/>
            <a:ext cx="2444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1000">
                <a:latin typeface="Times New Roman" pitchFamily="18" charset="0"/>
                <a:ea typeface="新細明體" pitchFamily="18" charset="-120"/>
              </a:rPr>
              <a:t>4</a:t>
            </a:r>
          </a:p>
        </p:txBody>
      </p:sp>
      <p:sp>
        <p:nvSpPr>
          <p:cNvPr id="10301" name="Oval 98"/>
          <p:cNvSpPr>
            <a:spLocks noChangeArrowheads="1"/>
          </p:cNvSpPr>
          <p:nvPr/>
        </p:nvSpPr>
        <p:spPr bwMode="auto">
          <a:xfrm>
            <a:off x="5818188" y="5589588"/>
            <a:ext cx="111125" cy="1301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2" name="Arc 99"/>
          <p:cNvSpPr>
            <a:spLocks/>
          </p:cNvSpPr>
          <p:nvPr/>
        </p:nvSpPr>
        <p:spPr bwMode="auto">
          <a:xfrm>
            <a:off x="7526338" y="5173663"/>
            <a:ext cx="41275" cy="146050"/>
          </a:xfrm>
          <a:custGeom>
            <a:avLst/>
            <a:gdLst>
              <a:gd name="T0" fmla="*/ 140213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3" name="Arc 100"/>
          <p:cNvSpPr>
            <a:spLocks/>
          </p:cNvSpPr>
          <p:nvPr/>
        </p:nvSpPr>
        <p:spPr bwMode="auto">
          <a:xfrm>
            <a:off x="7459663" y="4991100"/>
            <a:ext cx="107950" cy="2222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4" name="Arc 101"/>
          <p:cNvSpPr>
            <a:spLocks/>
          </p:cNvSpPr>
          <p:nvPr/>
        </p:nvSpPr>
        <p:spPr bwMode="auto">
          <a:xfrm>
            <a:off x="7259638" y="4324350"/>
            <a:ext cx="284162" cy="7016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7"/>
                  <a:pt x="9597" y="66"/>
                  <a:pt x="21479" y="0"/>
                </a:cubicBezTo>
              </a:path>
              <a:path w="21600" h="21600" stroke="0" extrusionOk="0">
                <a:moveTo>
                  <a:pt x="0" y="21600"/>
                </a:moveTo>
                <a:cubicBezTo>
                  <a:pt x="0" y="9717"/>
                  <a:pt x="9597" y="66"/>
                  <a:pt x="21479" y="0"/>
                </a:cubicBezTo>
                <a:lnTo>
                  <a:pt x="21600" y="21600"/>
                </a:lnTo>
                <a:lnTo>
                  <a:pt x="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5" name="Line 102"/>
          <p:cNvSpPr>
            <a:spLocks noChangeShapeType="1"/>
          </p:cNvSpPr>
          <p:nvPr/>
        </p:nvSpPr>
        <p:spPr bwMode="auto">
          <a:xfrm flipH="1" flipV="1">
            <a:off x="7207250" y="4919663"/>
            <a:ext cx="58738" cy="111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6" name="Line 103"/>
          <p:cNvSpPr>
            <a:spLocks noChangeShapeType="1"/>
          </p:cNvSpPr>
          <p:nvPr/>
        </p:nvSpPr>
        <p:spPr bwMode="auto">
          <a:xfrm flipV="1">
            <a:off x="7273925" y="4897438"/>
            <a:ext cx="39688" cy="127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7" name="Rectangle 104"/>
          <p:cNvSpPr>
            <a:spLocks noChangeArrowheads="1"/>
          </p:cNvSpPr>
          <p:nvPr/>
        </p:nvSpPr>
        <p:spPr bwMode="auto">
          <a:xfrm>
            <a:off x="8235950" y="4933950"/>
            <a:ext cx="52070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800" b="1">
                <a:latin typeface="Times New Roman" pitchFamily="18" charset="0"/>
                <a:ea typeface="新細明體" pitchFamily="18" charset="-120"/>
              </a:rPr>
              <a:t>1st time</a:t>
            </a:r>
          </a:p>
        </p:txBody>
      </p:sp>
      <p:sp>
        <p:nvSpPr>
          <p:cNvPr id="10308" name="Line 105"/>
          <p:cNvSpPr>
            <a:spLocks noChangeShapeType="1"/>
          </p:cNvSpPr>
          <p:nvPr/>
        </p:nvSpPr>
        <p:spPr bwMode="auto">
          <a:xfrm>
            <a:off x="7640638" y="2601913"/>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09" name="Line 106"/>
          <p:cNvSpPr>
            <a:spLocks noChangeShapeType="1"/>
          </p:cNvSpPr>
          <p:nvPr/>
        </p:nvSpPr>
        <p:spPr bwMode="auto">
          <a:xfrm>
            <a:off x="7945438" y="26019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0" name="Line 107"/>
          <p:cNvSpPr>
            <a:spLocks noChangeShapeType="1"/>
          </p:cNvSpPr>
          <p:nvPr/>
        </p:nvSpPr>
        <p:spPr bwMode="auto">
          <a:xfrm flipV="1">
            <a:off x="8021638" y="26019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1" name="Line 108"/>
          <p:cNvSpPr>
            <a:spLocks noChangeShapeType="1"/>
          </p:cNvSpPr>
          <p:nvPr/>
        </p:nvSpPr>
        <p:spPr bwMode="auto">
          <a:xfrm>
            <a:off x="8097838" y="2601913"/>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2" name="Line 109"/>
          <p:cNvSpPr>
            <a:spLocks noChangeShapeType="1"/>
          </p:cNvSpPr>
          <p:nvPr/>
        </p:nvSpPr>
        <p:spPr bwMode="auto">
          <a:xfrm flipV="1">
            <a:off x="8555038" y="2525713"/>
            <a:ext cx="53975" cy="79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3" name="Line 110"/>
          <p:cNvSpPr>
            <a:spLocks noChangeShapeType="1"/>
          </p:cNvSpPr>
          <p:nvPr/>
        </p:nvSpPr>
        <p:spPr bwMode="auto">
          <a:xfrm flipH="1" flipV="1">
            <a:off x="7564438" y="25257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4" name="Line 111"/>
          <p:cNvSpPr>
            <a:spLocks noChangeShapeType="1"/>
          </p:cNvSpPr>
          <p:nvPr/>
        </p:nvSpPr>
        <p:spPr bwMode="auto">
          <a:xfrm>
            <a:off x="3297238" y="2754313"/>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5" name="Line 112"/>
          <p:cNvSpPr>
            <a:spLocks noChangeShapeType="1"/>
          </p:cNvSpPr>
          <p:nvPr/>
        </p:nvSpPr>
        <p:spPr bwMode="auto">
          <a:xfrm>
            <a:off x="3602038" y="27543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6" name="Line 113"/>
          <p:cNvSpPr>
            <a:spLocks noChangeShapeType="1"/>
          </p:cNvSpPr>
          <p:nvPr/>
        </p:nvSpPr>
        <p:spPr bwMode="auto">
          <a:xfrm flipV="1">
            <a:off x="3678238" y="27543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7" name="Line 114"/>
          <p:cNvSpPr>
            <a:spLocks noChangeShapeType="1"/>
          </p:cNvSpPr>
          <p:nvPr/>
        </p:nvSpPr>
        <p:spPr bwMode="auto">
          <a:xfrm>
            <a:off x="3754438" y="2754313"/>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8" name="Line 115"/>
          <p:cNvSpPr>
            <a:spLocks noChangeShapeType="1"/>
          </p:cNvSpPr>
          <p:nvPr/>
        </p:nvSpPr>
        <p:spPr bwMode="auto">
          <a:xfrm flipV="1">
            <a:off x="4211638" y="2678113"/>
            <a:ext cx="53975" cy="79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19" name="Line 116"/>
          <p:cNvSpPr>
            <a:spLocks noChangeShapeType="1"/>
          </p:cNvSpPr>
          <p:nvPr/>
        </p:nvSpPr>
        <p:spPr bwMode="auto">
          <a:xfrm flipH="1" flipV="1">
            <a:off x="3221038" y="26781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0320" name="Group 117"/>
          <p:cNvGrpSpPr>
            <a:grpSpLocks/>
          </p:cNvGrpSpPr>
          <p:nvPr/>
        </p:nvGrpSpPr>
        <p:grpSpPr bwMode="auto">
          <a:xfrm>
            <a:off x="7564438" y="2525713"/>
            <a:ext cx="1044575" cy="152400"/>
            <a:chOff x="3072" y="2640"/>
            <a:chExt cx="658" cy="96"/>
          </a:xfrm>
        </p:grpSpPr>
        <p:sp>
          <p:nvSpPr>
            <p:cNvPr id="10334" name="Line 118"/>
            <p:cNvSpPr>
              <a:spLocks noChangeShapeType="1"/>
            </p:cNvSpPr>
            <p:nvPr/>
          </p:nvSpPr>
          <p:spPr bwMode="auto">
            <a:xfrm>
              <a:off x="3120" y="2688"/>
              <a:ext cx="19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5" name="Line 119"/>
            <p:cNvSpPr>
              <a:spLocks noChangeShapeType="1"/>
            </p:cNvSpPr>
            <p:nvPr/>
          </p:nvSpPr>
          <p:spPr bwMode="auto">
            <a:xfrm>
              <a:off x="3312" y="2688"/>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6" name="Line 120"/>
            <p:cNvSpPr>
              <a:spLocks noChangeShapeType="1"/>
            </p:cNvSpPr>
            <p:nvPr/>
          </p:nvSpPr>
          <p:spPr bwMode="auto">
            <a:xfrm flipV="1">
              <a:off x="3360" y="2688"/>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7" name="Line 121"/>
            <p:cNvSpPr>
              <a:spLocks noChangeShapeType="1"/>
            </p:cNvSpPr>
            <p:nvPr/>
          </p:nvSpPr>
          <p:spPr bwMode="auto">
            <a:xfrm>
              <a:off x="3408" y="2688"/>
              <a:ext cx="2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8" name="Line 122"/>
            <p:cNvSpPr>
              <a:spLocks noChangeShapeType="1"/>
            </p:cNvSpPr>
            <p:nvPr/>
          </p:nvSpPr>
          <p:spPr bwMode="auto">
            <a:xfrm flipV="1">
              <a:off x="3696" y="2640"/>
              <a:ext cx="34"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9" name="Line 123"/>
            <p:cNvSpPr>
              <a:spLocks noChangeShapeType="1"/>
            </p:cNvSpPr>
            <p:nvPr/>
          </p:nvSpPr>
          <p:spPr bwMode="auto">
            <a:xfrm flipH="1" flipV="1">
              <a:off x="3072" y="2640"/>
              <a:ext cx="48"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321" name="Line 124"/>
          <p:cNvSpPr>
            <a:spLocks noChangeShapeType="1"/>
          </p:cNvSpPr>
          <p:nvPr/>
        </p:nvSpPr>
        <p:spPr bwMode="auto">
          <a:xfrm>
            <a:off x="7716838" y="4202113"/>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2" name="Line 125"/>
          <p:cNvSpPr>
            <a:spLocks noChangeShapeType="1"/>
          </p:cNvSpPr>
          <p:nvPr/>
        </p:nvSpPr>
        <p:spPr bwMode="auto">
          <a:xfrm>
            <a:off x="8021638" y="42021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3" name="Line 126"/>
          <p:cNvSpPr>
            <a:spLocks noChangeShapeType="1"/>
          </p:cNvSpPr>
          <p:nvPr/>
        </p:nvSpPr>
        <p:spPr bwMode="auto">
          <a:xfrm flipV="1">
            <a:off x="8097838" y="42021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4" name="Line 127"/>
          <p:cNvSpPr>
            <a:spLocks noChangeShapeType="1"/>
          </p:cNvSpPr>
          <p:nvPr/>
        </p:nvSpPr>
        <p:spPr bwMode="auto">
          <a:xfrm>
            <a:off x="8174038" y="4202113"/>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5" name="Line 128"/>
          <p:cNvSpPr>
            <a:spLocks noChangeShapeType="1"/>
          </p:cNvSpPr>
          <p:nvPr/>
        </p:nvSpPr>
        <p:spPr bwMode="auto">
          <a:xfrm flipV="1">
            <a:off x="8631238" y="4125913"/>
            <a:ext cx="53975" cy="79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6" name="Line 129"/>
          <p:cNvSpPr>
            <a:spLocks noChangeShapeType="1"/>
          </p:cNvSpPr>
          <p:nvPr/>
        </p:nvSpPr>
        <p:spPr bwMode="auto">
          <a:xfrm flipH="1" flipV="1">
            <a:off x="7640638" y="4125913"/>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7" name="Text Box 131"/>
          <p:cNvSpPr txBox="1">
            <a:spLocks noChangeArrowheads="1"/>
          </p:cNvSpPr>
          <p:nvPr/>
        </p:nvSpPr>
        <p:spPr bwMode="auto">
          <a:xfrm>
            <a:off x="381000" y="1371600"/>
            <a:ext cx="318611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1600">
                <a:solidFill>
                  <a:schemeClr val="tx1"/>
                </a:solidFill>
                <a:latin typeface="Arial" charset="0"/>
                <a:ea typeface="標楷體" pitchFamily="65" charset="-120"/>
              </a:defRPr>
            </a:lvl1pPr>
            <a:lvl2pPr marL="190500" eaLnBrk="0" hangingPunct="0">
              <a:defRPr kumimoji="1" sz="1600">
                <a:solidFill>
                  <a:schemeClr val="tx1"/>
                </a:solidFill>
                <a:latin typeface="Arial" charset="0"/>
                <a:ea typeface="標楷體" pitchFamily="65" charset="-120"/>
              </a:defRPr>
            </a:lvl2pPr>
            <a:lvl3pPr marL="381000" eaLnBrk="0" hangingPunct="0">
              <a:defRPr kumimoji="1" sz="1600">
                <a:solidFill>
                  <a:schemeClr val="tx1"/>
                </a:solidFill>
                <a:latin typeface="Arial" charset="0"/>
                <a:ea typeface="標楷體" pitchFamily="65" charset="-120"/>
              </a:defRPr>
            </a:lvl3pPr>
            <a:lvl4pPr marL="1600200" indent="-228600" eaLnBrk="0" hangingPunct="0">
              <a:defRPr kumimoji="1" sz="1600">
                <a:solidFill>
                  <a:schemeClr val="tx1"/>
                </a:solidFill>
                <a:latin typeface="Arial" charset="0"/>
                <a:ea typeface="標楷體" pitchFamily="65" charset="-120"/>
              </a:defRPr>
            </a:lvl4pPr>
            <a:lvl5pPr marL="2057400" indent="-228600" eaLnBrk="0" hangingPunct="0">
              <a:defRPr kumimoji="1" sz="1600">
                <a:solidFill>
                  <a:schemeClr val="tx1"/>
                </a:solidFill>
                <a:latin typeface="Arial" charset="0"/>
                <a:ea typeface="標楷體" pitchFamily="65" charset="-120"/>
              </a:defRPr>
            </a:lvl5pPr>
            <a:lvl6pPr marL="2514600" indent="-228600" algn="ctr" eaLnBrk="0" fontAlgn="base" hangingPunct="0">
              <a:spcBef>
                <a:spcPct val="0"/>
              </a:spcBef>
              <a:spcAft>
                <a:spcPct val="0"/>
              </a:spcAft>
              <a:defRPr kumimoji="1" sz="1600">
                <a:solidFill>
                  <a:schemeClr val="tx1"/>
                </a:solidFill>
                <a:latin typeface="Arial" charset="0"/>
                <a:ea typeface="標楷體" pitchFamily="65" charset="-120"/>
              </a:defRPr>
            </a:lvl6pPr>
            <a:lvl7pPr marL="2971800" indent="-228600" algn="ctr" eaLnBrk="0" fontAlgn="base" hangingPunct="0">
              <a:spcBef>
                <a:spcPct val="0"/>
              </a:spcBef>
              <a:spcAft>
                <a:spcPct val="0"/>
              </a:spcAft>
              <a:defRPr kumimoji="1" sz="1600">
                <a:solidFill>
                  <a:schemeClr val="tx1"/>
                </a:solidFill>
                <a:latin typeface="Arial" charset="0"/>
                <a:ea typeface="標楷體" pitchFamily="65" charset="-120"/>
              </a:defRPr>
            </a:lvl7pPr>
            <a:lvl8pPr marL="3429000" indent="-228600" algn="ctr" eaLnBrk="0" fontAlgn="base" hangingPunct="0">
              <a:spcBef>
                <a:spcPct val="0"/>
              </a:spcBef>
              <a:spcAft>
                <a:spcPct val="0"/>
              </a:spcAft>
              <a:defRPr kumimoji="1" sz="1600">
                <a:solidFill>
                  <a:schemeClr val="tx1"/>
                </a:solidFill>
                <a:latin typeface="Arial" charset="0"/>
                <a:ea typeface="標楷體" pitchFamily="65" charset="-120"/>
              </a:defRPr>
            </a:lvl8pPr>
            <a:lvl9pPr marL="3886200" indent="-228600" algn="ctr" eaLnBrk="0" fontAlgn="base" hangingPunct="0">
              <a:spcBef>
                <a:spcPct val="0"/>
              </a:spcBef>
              <a:spcAft>
                <a:spcPct val="0"/>
              </a:spcAft>
              <a:defRPr kumimoji="1" sz="1600">
                <a:solidFill>
                  <a:schemeClr val="tx1"/>
                </a:solidFill>
                <a:latin typeface="Arial" charset="0"/>
                <a:ea typeface="標楷體" pitchFamily="65" charset="-120"/>
              </a:defRPr>
            </a:lvl9pPr>
          </a:lstStyle>
          <a:p>
            <a:pPr lvl="1" algn="l">
              <a:lnSpc>
                <a:spcPct val="30000"/>
              </a:lnSpc>
              <a:spcBef>
                <a:spcPct val="50000"/>
              </a:spcBef>
              <a:buSzPct val="100000"/>
              <a:buFont typeface="Wingdings" pitchFamily="2" charset="2"/>
              <a:buNone/>
            </a:pPr>
            <a:endParaRPr lang="en-US" altLang="zh-TW" sz="800" b="1" i="1">
              <a:latin typeface="Times New Roman" pitchFamily="18" charset="0"/>
              <a:ea typeface="新細明體" pitchFamily="18" charset="-120"/>
            </a:endParaRPr>
          </a:p>
          <a:p>
            <a:pPr lvl="2" algn="l">
              <a:lnSpc>
                <a:spcPct val="60000"/>
              </a:lnSpc>
              <a:spcBef>
                <a:spcPct val="50000"/>
              </a:spcBef>
              <a:buSzPct val="100000"/>
              <a:buFont typeface="Symbol" pitchFamily="18" charset="2"/>
              <a:buNone/>
            </a:pPr>
            <a:r>
              <a:rPr lang="en-US" altLang="zh-TW" sz="2000" b="1">
                <a:latin typeface="Times New Roman" pitchFamily="18" charset="0"/>
                <a:ea typeface="新細明體" pitchFamily="18" charset="-120"/>
              </a:rPr>
              <a:t>1.  </a:t>
            </a:r>
            <a:r>
              <a:rPr lang="en-US" altLang="zh-TW" sz="2000" b="1" i="1">
                <a:latin typeface="Times New Roman" pitchFamily="18" charset="0"/>
                <a:ea typeface="新細明體" pitchFamily="18" charset="-120"/>
              </a:rPr>
              <a:t>Pre-compiled</a:t>
            </a:r>
            <a:endParaRPr lang="en-US" altLang="zh-TW" sz="2000" b="1">
              <a:latin typeface="Times New Roman" pitchFamily="18" charset="0"/>
              <a:ea typeface="新細明體" pitchFamily="18" charset="-120"/>
            </a:endParaRPr>
          </a:p>
          <a:p>
            <a:pPr lvl="2" algn="l">
              <a:lnSpc>
                <a:spcPct val="60000"/>
              </a:lnSpc>
              <a:spcBef>
                <a:spcPct val="50000"/>
              </a:spcBef>
              <a:buSzPct val="100000"/>
              <a:buFont typeface="Symbol" pitchFamily="18" charset="2"/>
              <a:buNone/>
            </a:pPr>
            <a:r>
              <a:rPr lang="en-US" altLang="zh-TW" sz="2000" b="1">
                <a:latin typeface="Times New Roman" pitchFamily="18" charset="0"/>
                <a:ea typeface="新細明體" pitchFamily="18" charset="-120"/>
              </a:rPr>
              <a:t>2.  </a:t>
            </a:r>
            <a:r>
              <a:rPr lang="en-US" altLang="zh-TW" sz="2000" b="1" i="1">
                <a:latin typeface="Times New Roman" pitchFamily="18" charset="0"/>
                <a:ea typeface="新細明體" pitchFamily="18" charset="-120"/>
              </a:rPr>
              <a:t>Bind</a:t>
            </a:r>
            <a:endParaRPr lang="en-US" altLang="zh-TW" sz="2000" b="1">
              <a:latin typeface="Times New Roman" pitchFamily="18" charset="0"/>
              <a:ea typeface="新細明體" pitchFamily="18" charset="-120"/>
            </a:endParaRPr>
          </a:p>
          <a:p>
            <a:pPr lvl="2" algn="l">
              <a:lnSpc>
                <a:spcPct val="60000"/>
              </a:lnSpc>
              <a:spcBef>
                <a:spcPct val="50000"/>
              </a:spcBef>
              <a:buSzPct val="100000"/>
              <a:buFont typeface="Symbol" pitchFamily="18" charset="2"/>
              <a:buNone/>
            </a:pPr>
            <a:r>
              <a:rPr lang="en-US" altLang="zh-TW" sz="2000" b="1">
                <a:latin typeface="Times New Roman" pitchFamily="18" charset="0"/>
                <a:ea typeface="新細明體" pitchFamily="18" charset="-120"/>
              </a:rPr>
              <a:t>3.  </a:t>
            </a:r>
            <a:r>
              <a:rPr lang="en-US" altLang="zh-TW" sz="2000" b="1" i="1">
                <a:latin typeface="Times New Roman" pitchFamily="18" charset="0"/>
                <a:ea typeface="新細明體" pitchFamily="18" charset="-120"/>
              </a:rPr>
              <a:t>Runtime Supervisor</a:t>
            </a:r>
            <a:endParaRPr lang="en-US" altLang="zh-TW" sz="2000" b="1">
              <a:latin typeface="Times New Roman" pitchFamily="18" charset="0"/>
              <a:ea typeface="新細明體" pitchFamily="18" charset="-120"/>
            </a:endParaRPr>
          </a:p>
          <a:p>
            <a:pPr lvl="2" algn="l">
              <a:lnSpc>
                <a:spcPct val="60000"/>
              </a:lnSpc>
              <a:spcBef>
                <a:spcPct val="50000"/>
              </a:spcBef>
              <a:buSzPct val="100000"/>
              <a:buFont typeface="Symbol" pitchFamily="18" charset="2"/>
              <a:buNone/>
            </a:pPr>
            <a:r>
              <a:rPr lang="en-US" altLang="zh-TW" sz="2000" b="1">
                <a:latin typeface="Times New Roman" pitchFamily="18" charset="0"/>
                <a:ea typeface="新細明體" pitchFamily="18" charset="-120"/>
              </a:rPr>
              <a:t>4.  </a:t>
            </a:r>
            <a:r>
              <a:rPr lang="en-US" altLang="zh-TW" sz="2000" b="1" i="1">
                <a:latin typeface="Times New Roman" pitchFamily="18" charset="0"/>
                <a:ea typeface="新細明體" pitchFamily="18" charset="-120"/>
              </a:rPr>
              <a:t>Data Manager</a:t>
            </a:r>
            <a:endParaRPr lang="en-US" altLang="zh-TW" sz="2000" b="1">
              <a:latin typeface="Times New Roman" pitchFamily="18" charset="0"/>
              <a:ea typeface="新細明體" pitchFamily="18" charset="-120"/>
            </a:endParaRPr>
          </a:p>
          <a:p>
            <a:pPr lvl="2" algn="l">
              <a:lnSpc>
                <a:spcPct val="60000"/>
              </a:lnSpc>
              <a:spcBef>
                <a:spcPct val="50000"/>
              </a:spcBef>
              <a:buSzPct val="100000"/>
              <a:buFont typeface="Symbol" pitchFamily="18" charset="2"/>
              <a:buNone/>
            </a:pPr>
            <a:r>
              <a:rPr lang="en-US" altLang="zh-TW" sz="2000" b="1">
                <a:latin typeface="Times New Roman" pitchFamily="18" charset="0"/>
                <a:ea typeface="新細明體" pitchFamily="18" charset="-120"/>
              </a:rPr>
              <a:t>5.  </a:t>
            </a:r>
            <a:r>
              <a:rPr lang="en-US" altLang="zh-TW" sz="2000" b="1" i="1">
                <a:latin typeface="Times New Roman" pitchFamily="18" charset="0"/>
                <a:ea typeface="新細明體" pitchFamily="18" charset="-120"/>
              </a:rPr>
              <a:t>Buffer Manager</a:t>
            </a:r>
            <a:r>
              <a:rPr lang="en-US" altLang="zh-TW" sz="2000" b="1">
                <a:latin typeface="Times New Roman" pitchFamily="18" charset="0"/>
                <a:ea typeface="新細明體" pitchFamily="18" charset="-120"/>
              </a:rPr>
              <a:t> </a:t>
            </a:r>
          </a:p>
        </p:txBody>
      </p:sp>
      <p:grpSp>
        <p:nvGrpSpPr>
          <p:cNvPr id="10328" name="Group 47"/>
          <p:cNvGrpSpPr>
            <a:grpSpLocks/>
          </p:cNvGrpSpPr>
          <p:nvPr/>
        </p:nvGrpSpPr>
        <p:grpSpPr bwMode="auto">
          <a:xfrm>
            <a:off x="8007350" y="5627688"/>
            <a:ext cx="679450" cy="696912"/>
            <a:chOff x="3351" y="4594"/>
            <a:chExt cx="432" cy="473"/>
          </a:xfrm>
        </p:grpSpPr>
        <p:sp useBgFill="1">
          <p:nvSpPr>
            <p:cNvPr id="10329" name="Oval 48"/>
            <p:cNvSpPr>
              <a:spLocks noChangeArrowheads="1"/>
            </p:cNvSpPr>
            <p:nvPr/>
          </p:nvSpPr>
          <p:spPr bwMode="auto">
            <a:xfrm>
              <a:off x="3355" y="4594"/>
              <a:ext cx="424" cy="112"/>
            </a:xfrm>
            <a:prstGeom prst="ellipse">
              <a:avLst/>
            </a:prstGeom>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0330" name="Arc 49"/>
            <p:cNvSpPr>
              <a:spLocks/>
            </p:cNvSpPr>
            <p:nvPr/>
          </p:nvSpPr>
          <p:spPr bwMode="auto">
            <a:xfrm>
              <a:off x="3577" y="4998"/>
              <a:ext cx="20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597" y="0"/>
                  </a:moveTo>
                  <a:cubicBezTo>
                    <a:pt x="21599" y="104"/>
                    <a:pt x="21600" y="209"/>
                    <a:pt x="21600" y="315"/>
                  </a:cubicBezTo>
                  <a:cubicBezTo>
                    <a:pt x="21600" y="12244"/>
                    <a:pt x="11929" y="21914"/>
                    <a:pt x="0" y="21915"/>
                  </a:cubicBezTo>
                </a:path>
                <a:path w="21600" h="21915" stroke="0" extrusionOk="0">
                  <a:moveTo>
                    <a:pt x="21597" y="0"/>
                  </a:moveTo>
                  <a:cubicBezTo>
                    <a:pt x="21599" y="104"/>
                    <a:pt x="21600" y="209"/>
                    <a:pt x="21600" y="315"/>
                  </a:cubicBezTo>
                  <a:cubicBezTo>
                    <a:pt x="21600" y="12244"/>
                    <a:pt x="11929" y="21914"/>
                    <a:pt x="0" y="21915"/>
                  </a:cubicBezTo>
                  <a:lnTo>
                    <a:pt x="0" y="315"/>
                  </a:lnTo>
                  <a:lnTo>
                    <a:pt x="21597" y="0"/>
                  </a:lnTo>
                  <a:close/>
                </a:path>
              </a:pathLst>
            </a:custGeom>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0331" name="Arc 50"/>
            <p:cNvSpPr>
              <a:spLocks/>
            </p:cNvSpPr>
            <p:nvPr/>
          </p:nvSpPr>
          <p:spPr bwMode="auto">
            <a:xfrm>
              <a:off x="3356" y="4998"/>
              <a:ext cx="222" cy="69"/>
            </a:xfrm>
            <a:custGeom>
              <a:avLst/>
              <a:gdLst>
                <a:gd name="T0" fmla="*/ 0 w 21600"/>
                <a:gd name="T1" fmla="*/ 0 h 21915"/>
                <a:gd name="T2" fmla="*/ 0 w 21600"/>
                <a:gd name="T3" fmla="*/ 0 h 21915"/>
                <a:gd name="T4" fmla="*/ 0 w 21600"/>
                <a:gd name="T5" fmla="*/ 0 h 21915"/>
                <a:gd name="T6" fmla="*/ 0 60000 65536"/>
                <a:gd name="T7" fmla="*/ 0 60000 65536"/>
                <a:gd name="T8" fmla="*/ 0 60000 65536"/>
              </a:gdLst>
              <a:ahLst/>
              <a:cxnLst>
                <a:cxn ang="T6">
                  <a:pos x="T0" y="T1"/>
                </a:cxn>
                <a:cxn ang="T7">
                  <a:pos x="T2" y="T3"/>
                </a:cxn>
                <a:cxn ang="T8">
                  <a:pos x="T4" y="T5"/>
                </a:cxn>
              </a:cxnLst>
              <a:rect l="0" t="0" r="r" b="b"/>
              <a:pathLst>
                <a:path w="21600" h="21915" fill="none" extrusionOk="0">
                  <a:moveTo>
                    <a:pt x="21600" y="21915"/>
                  </a:moveTo>
                  <a:cubicBezTo>
                    <a:pt x="9670" y="21915"/>
                    <a:pt x="0" y="12244"/>
                    <a:pt x="0" y="315"/>
                  </a:cubicBezTo>
                  <a:cubicBezTo>
                    <a:pt x="-1" y="209"/>
                    <a:pt x="0" y="104"/>
                    <a:pt x="2" y="0"/>
                  </a:cubicBezTo>
                </a:path>
                <a:path w="21600" h="21915" stroke="0" extrusionOk="0">
                  <a:moveTo>
                    <a:pt x="21600" y="21915"/>
                  </a:moveTo>
                  <a:cubicBezTo>
                    <a:pt x="9670" y="21915"/>
                    <a:pt x="0" y="12244"/>
                    <a:pt x="0" y="315"/>
                  </a:cubicBezTo>
                  <a:cubicBezTo>
                    <a:pt x="-1" y="209"/>
                    <a:pt x="0" y="104"/>
                    <a:pt x="2" y="0"/>
                  </a:cubicBezTo>
                  <a:lnTo>
                    <a:pt x="21600" y="315"/>
                  </a:lnTo>
                  <a:lnTo>
                    <a:pt x="21600" y="21915"/>
                  </a:lnTo>
                  <a:close/>
                </a:path>
              </a:pathLst>
            </a:custGeom>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0332" name="Line 51"/>
            <p:cNvSpPr>
              <a:spLocks noChangeShapeType="1"/>
            </p:cNvSpPr>
            <p:nvPr/>
          </p:nvSpPr>
          <p:spPr bwMode="auto">
            <a:xfrm>
              <a:off x="3351" y="4662"/>
              <a:ext cx="0" cy="336"/>
            </a:xfrm>
            <a:prstGeom prst="line">
              <a:avLst/>
            </a:prstGeom>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0333" name="Line 52"/>
            <p:cNvSpPr>
              <a:spLocks noChangeShapeType="1"/>
            </p:cNvSpPr>
            <p:nvPr/>
          </p:nvSpPr>
          <p:spPr bwMode="auto">
            <a:xfrm>
              <a:off x="3783" y="4662"/>
              <a:ext cx="0" cy="331"/>
            </a:xfrm>
            <a:prstGeom prst="line">
              <a:avLst/>
            </a:prstGeom>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81000"/>
            <a:ext cx="7772400" cy="838200"/>
          </a:xfrm>
        </p:spPr>
        <p:txBody>
          <a:bodyPr/>
          <a:lstStyle/>
          <a:p>
            <a:pPr eaLnBrk="1" hangingPunct="1"/>
            <a:r>
              <a:rPr lang="en-US" altLang="zh-TW" sz="3200" smtClean="0"/>
              <a:t>Major System Components: </a:t>
            </a:r>
            <a:r>
              <a:rPr lang="en-US" altLang="zh-TW" sz="3200" smtClean="0">
                <a:solidFill>
                  <a:schemeClr val="tx1"/>
                </a:solidFill>
                <a:ea typeface="新細明體" pitchFamily="18" charset="-120"/>
              </a:rPr>
              <a:t>Execution time</a:t>
            </a:r>
          </a:p>
        </p:txBody>
      </p:sp>
      <p:sp>
        <p:nvSpPr>
          <p:cNvPr id="11267" name="Rectangle 6"/>
          <p:cNvSpPr>
            <a:spLocks noChangeArrowheads="1"/>
          </p:cNvSpPr>
          <p:nvPr/>
        </p:nvSpPr>
        <p:spPr bwMode="auto">
          <a:xfrm>
            <a:off x="3136900" y="1779588"/>
            <a:ext cx="1587500" cy="7985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68" name="Rectangle 7"/>
          <p:cNvSpPr>
            <a:spLocks noChangeArrowheads="1"/>
          </p:cNvSpPr>
          <p:nvPr/>
        </p:nvSpPr>
        <p:spPr bwMode="auto">
          <a:xfrm>
            <a:off x="3136900" y="2911475"/>
            <a:ext cx="1587500" cy="744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69" name="Rectangle 8"/>
          <p:cNvSpPr>
            <a:spLocks noChangeArrowheads="1"/>
          </p:cNvSpPr>
          <p:nvPr/>
        </p:nvSpPr>
        <p:spPr bwMode="auto">
          <a:xfrm>
            <a:off x="3136900" y="3987800"/>
            <a:ext cx="1587500" cy="798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70" name="Rectangle 9"/>
          <p:cNvSpPr>
            <a:spLocks noChangeArrowheads="1"/>
          </p:cNvSpPr>
          <p:nvPr/>
        </p:nvSpPr>
        <p:spPr bwMode="auto">
          <a:xfrm>
            <a:off x="3136900" y="5118100"/>
            <a:ext cx="1587500" cy="80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71" name="Rectangle 10"/>
          <p:cNvSpPr>
            <a:spLocks noChangeArrowheads="1"/>
          </p:cNvSpPr>
          <p:nvPr/>
        </p:nvSpPr>
        <p:spPr bwMode="auto">
          <a:xfrm>
            <a:off x="3268663" y="2998788"/>
            <a:ext cx="1247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800" b="1">
                <a:latin typeface="Times New Roman" pitchFamily="18" charset="0"/>
                <a:ea typeface="新細明體" pitchFamily="18" charset="-120"/>
              </a:rPr>
              <a:t>Runtime</a:t>
            </a:r>
          </a:p>
          <a:p>
            <a:pPr algn="l" eaLnBrk="0" hangingPunct="0"/>
            <a:r>
              <a:rPr lang="en-US" altLang="zh-TW" sz="1800" b="1">
                <a:latin typeface="Times New Roman" pitchFamily="18" charset="0"/>
                <a:ea typeface="新細明體" pitchFamily="18" charset="-120"/>
              </a:rPr>
              <a:t>Supervisor</a:t>
            </a:r>
          </a:p>
        </p:txBody>
      </p:sp>
      <p:sp>
        <p:nvSpPr>
          <p:cNvPr id="11272" name="Rectangle 11"/>
          <p:cNvSpPr>
            <a:spLocks noChangeArrowheads="1"/>
          </p:cNvSpPr>
          <p:nvPr/>
        </p:nvSpPr>
        <p:spPr bwMode="auto">
          <a:xfrm>
            <a:off x="3344863" y="3962400"/>
            <a:ext cx="11985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Application</a:t>
            </a:r>
          </a:p>
          <a:p>
            <a:pPr algn="l" eaLnBrk="0" hangingPunct="0"/>
            <a:r>
              <a:rPr lang="en-US" altLang="zh-TW" b="1">
                <a:latin typeface="Times New Roman" pitchFamily="18" charset="0"/>
                <a:ea typeface="新細明體" pitchFamily="18" charset="-120"/>
              </a:rPr>
              <a:t>       Plan</a:t>
            </a:r>
          </a:p>
          <a:p>
            <a:pPr algn="l" eaLnBrk="0" hangingPunct="0"/>
            <a:r>
              <a:rPr lang="en-US" altLang="zh-TW" b="1">
                <a:latin typeface="Times New Roman" pitchFamily="18" charset="0"/>
                <a:ea typeface="新細明體" pitchFamily="18" charset="-120"/>
              </a:rPr>
              <a:t>    ( for P )</a:t>
            </a:r>
          </a:p>
        </p:txBody>
      </p:sp>
      <p:sp>
        <p:nvSpPr>
          <p:cNvPr id="11273" name="Rectangle 12"/>
          <p:cNvSpPr>
            <a:spLocks noChangeArrowheads="1"/>
          </p:cNvSpPr>
          <p:nvPr/>
        </p:nvSpPr>
        <p:spPr bwMode="auto">
          <a:xfrm>
            <a:off x="3497263" y="5105400"/>
            <a:ext cx="971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  Stored</a:t>
            </a:r>
          </a:p>
          <a:p>
            <a:pPr algn="l" eaLnBrk="0" hangingPunct="0"/>
            <a:r>
              <a:rPr lang="en-US" altLang="zh-TW" b="1">
                <a:latin typeface="Times New Roman" pitchFamily="18" charset="0"/>
                <a:ea typeface="新細明體" pitchFamily="18" charset="-120"/>
              </a:rPr>
              <a:t>    Data</a:t>
            </a:r>
          </a:p>
          <a:p>
            <a:pPr algn="l" eaLnBrk="0" hangingPunct="0"/>
            <a:r>
              <a:rPr lang="en-US" altLang="zh-TW" b="1">
                <a:latin typeface="Times New Roman" pitchFamily="18" charset="0"/>
                <a:ea typeface="新細明體" pitchFamily="18" charset="-120"/>
              </a:rPr>
              <a:t>Manager</a:t>
            </a:r>
          </a:p>
        </p:txBody>
      </p:sp>
      <p:sp>
        <p:nvSpPr>
          <p:cNvPr id="11274" name="Rectangle 13"/>
          <p:cNvSpPr>
            <a:spLocks noChangeArrowheads="1"/>
          </p:cNvSpPr>
          <p:nvPr/>
        </p:nvSpPr>
        <p:spPr bwMode="auto">
          <a:xfrm>
            <a:off x="3649663" y="1774825"/>
            <a:ext cx="742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 If -   </a:t>
            </a:r>
          </a:p>
          <a:p>
            <a:pPr algn="l" eaLnBrk="0" hangingPunct="0"/>
            <a:r>
              <a:rPr lang="en-US" altLang="zh-TW" b="1">
                <a:latin typeface="Times New Roman" pitchFamily="18" charset="0"/>
                <a:ea typeface="新細明體" pitchFamily="18" charset="-120"/>
              </a:rPr>
              <a:t>   -</a:t>
            </a:r>
          </a:p>
          <a:p>
            <a:pPr algn="l" eaLnBrk="0" hangingPunct="0"/>
            <a:r>
              <a:rPr lang="en-US" altLang="zh-TW" b="1">
                <a:latin typeface="Times New Roman" pitchFamily="18" charset="0"/>
                <a:ea typeface="新細明體" pitchFamily="18" charset="-120"/>
              </a:rPr>
              <a:t>CALL</a:t>
            </a:r>
          </a:p>
          <a:p>
            <a:pPr algn="l" eaLnBrk="0" hangingPunct="0"/>
            <a:r>
              <a:rPr lang="en-US" altLang="zh-TW" b="1">
                <a:latin typeface="Times New Roman" pitchFamily="18" charset="0"/>
                <a:ea typeface="新細明體" pitchFamily="18" charset="-120"/>
              </a:rPr>
              <a:t>   -</a:t>
            </a:r>
          </a:p>
        </p:txBody>
      </p:sp>
      <p:sp>
        <p:nvSpPr>
          <p:cNvPr id="11275" name="Oval 14"/>
          <p:cNvSpPr>
            <a:spLocks noChangeArrowheads="1"/>
          </p:cNvSpPr>
          <p:nvPr/>
        </p:nvSpPr>
        <p:spPr bwMode="auto">
          <a:xfrm>
            <a:off x="6870700" y="2857500"/>
            <a:ext cx="1130300" cy="152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76" name="Rectangle 15"/>
          <p:cNvSpPr>
            <a:spLocks noChangeArrowheads="1"/>
          </p:cNvSpPr>
          <p:nvPr/>
        </p:nvSpPr>
        <p:spPr bwMode="auto">
          <a:xfrm>
            <a:off x="6827838" y="2895600"/>
            <a:ext cx="12541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2000" b="1">
                <a:latin typeface="Times New Roman" pitchFamily="18" charset="0"/>
                <a:ea typeface="新細明體" pitchFamily="18" charset="-120"/>
              </a:rPr>
              <a:t> </a:t>
            </a:r>
            <a:r>
              <a:rPr lang="en-US" altLang="zh-TW" sz="2000" b="1" i="1">
                <a:latin typeface="Times New Roman" pitchFamily="18" charset="0"/>
                <a:ea typeface="新細明體" pitchFamily="18" charset="-120"/>
              </a:rPr>
              <a:t>Catalog</a:t>
            </a:r>
            <a:endParaRPr lang="en-US" altLang="zh-TW" sz="2000" b="1">
              <a:latin typeface="Times New Roman" pitchFamily="18" charset="0"/>
              <a:ea typeface="新細明體" pitchFamily="18" charset="-120"/>
            </a:endParaRPr>
          </a:p>
          <a:p>
            <a:pPr algn="l" eaLnBrk="0" hangingPunct="0"/>
            <a:r>
              <a:rPr lang="en-US" altLang="zh-TW" sz="1200">
                <a:latin typeface="Times New Roman" pitchFamily="18" charset="0"/>
                <a:ea typeface="新細明體" pitchFamily="18" charset="-120"/>
              </a:rPr>
              <a:t>   or Dictionary</a:t>
            </a:r>
          </a:p>
          <a:p>
            <a:pPr algn="l" eaLnBrk="0" hangingPunct="0"/>
            <a:r>
              <a:rPr lang="en-US" altLang="zh-TW" sz="1200">
                <a:latin typeface="Times New Roman" pitchFamily="18" charset="0"/>
                <a:ea typeface="新細明體" pitchFamily="18" charset="-120"/>
              </a:rPr>
              <a:t>"data about data</a:t>
            </a:r>
            <a:r>
              <a:rPr lang="en-US" altLang="zh-TW" sz="1200" b="1">
                <a:latin typeface="Times New Roman" pitchFamily="18" charset="0"/>
                <a:ea typeface="新細明體" pitchFamily="18" charset="-120"/>
              </a:rPr>
              <a:t>"</a:t>
            </a:r>
          </a:p>
        </p:txBody>
      </p:sp>
      <p:sp>
        <p:nvSpPr>
          <p:cNvPr id="11277" name="Arc 16"/>
          <p:cNvSpPr>
            <a:spLocks/>
          </p:cNvSpPr>
          <p:nvPr/>
        </p:nvSpPr>
        <p:spPr bwMode="auto">
          <a:xfrm>
            <a:off x="7473950" y="3552825"/>
            <a:ext cx="527050" cy="157163"/>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78" name="Arc 17"/>
          <p:cNvSpPr>
            <a:spLocks/>
          </p:cNvSpPr>
          <p:nvPr/>
        </p:nvSpPr>
        <p:spPr bwMode="auto">
          <a:xfrm>
            <a:off x="6872288" y="3552825"/>
            <a:ext cx="603250" cy="15716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79" name="Line 18"/>
          <p:cNvSpPr>
            <a:spLocks noChangeShapeType="1"/>
          </p:cNvSpPr>
          <p:nvPr/>
        </p:nvSpPr>
        <p:spPr bwMode="auto">
          <a:xfrm>
            <a:off x="6864350" y="2965450"/>
            <a:ext cx="0" cy="582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0" name="Line 19"/>
          <p:cNvSpPr>
            <a:spLocks noChangeShapeType="1"/>
          </p:cNvSpPr>
          <p:nvPr/>
        </p:nvSpPr>
        <p:spPr bwMode="auto">
          <a:xfrm>
            <a:off x="8007350" y="2965450"/>
            <a:ext cx="0" cy="582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1" name="Oval 20"/>
          <p:cNvSpPr>
            <a:spLocks noChangeArrowheads="1"/>
          </p:cNvSpPr>
          <p:nvPr/>
        </p:nvSpPr>
        <p:spPr bwMode="auto">
          <a:xfrm>
            <a:off x="6870700" y="5064125"/>
            <a:ext cx="1130300" cy="153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2" name="Rectangle 21"/>
          <p:cNvSpPr>
            <a:spLocks noChangeArrowheads="1"/>
          </p:cNvSpPr>
          <p:nvPr/>
        </p:nvSpPr>
        <p:spPr bwMode="auto">
          <a:xfrm>
            <a:off x="6848475" y="5181600"/>
            <a:ext cx="118268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zh-TW" sz="2000" b="1">
                <a:latin typeface="Times New Roman" pitchFamily="18" charset="0"/>
                <a:ea typeface="新細明體" pitchFamily="18" charset="-120"/>
              </a:rPr>
              <a:t>Database</a:t>
            </a:r>
          </a:p>
          <a:p>
            <a:pPr eaLnBrk="0" hangingPunct="0"/>
            <a:r>
              <a:rPr lang="en-US" altLang="zh-TW" sz="1800">
                <a:latin typeface="Times New Roman" pitchFamily="18" charset="0"/>
                <a:ea typeface="新細明體" pitchFamily="18" charset="-120"/>
              </a:rPr>
              <a:t>"data"</a:t>
            </a:r>
            <a:endParaRPr lang="en-US" altLang="zh-TW" sz="2000" b="1">
              <a:latin typeface="Times New Roman" pitchFamily="18" charset="0"/>
              <a:ea typeface="新細明體" pitchFamily="18" charset="-120"/>
            </a:endParaRPr>
          </a:p>
          <a:p>
            <a:pPr eaLnBrk="0" hangingPunct="0"/>
            <a:r>
              <a:rPr lang="en-US" altLang="zh-TW" sz="2000" b="1">
                <a:latin typeface="Times New Roman" pitchFamily="18" charset="0"/>
                <a:ea typeface="新細明體" pitchFamily="18" charset="-120"/>
              </a:rPr>
              <a:t> </a:t>
            </a:r>
          </a:p>
        </p:txBody>
      </p:sp>
      <p:sp>
        <p:nvSpPr>
          <p:cNvPr id="11283" name="Arc 22"/>
          <p:cNvSpPr>
            <a:spLocks/>
          </p:cNvSpPr>
          <p:nvPr/>
        </p:nvSpPr>
        <p:spPr bwMode="auto">
          <a:xfrm>
            <a:off x="7473950" y="5761038"/>
            <a:ext cx="527050" cy="157162"/>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4" name="Arc 23"/>
          <p:cNvSpPr>
            <a:spLocks/>
          </p:cNvSpPr>
          <p:nvPr/>
        </p:nvSpPr>
        <p:spPr bwMode="auto">
          <a:xfrm>
            <a:off x="6872288" y="5761038"/>
            <a:ext cx="603250" cy="157162"/>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5" name="Line 24"/>
          <p:cNvSpPr>
            <a:spLocks noChangeShapeType="1"/>
          </p:cNvSpPr>
          <p:nvPr/>
        </p:nvSpPr>
        <p:spPr bwMode="auto">
          <a:xfrm>
            <a:off x="6864350" y="5172075"/>
            <a:ext cx="0" cy="584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6" name="Line 25"/>
          <p:cNvSpPr>
            <a:spLocks noChangeShapeType="1"/>
          </p:cNvSpPr>
          <p:nvPr/>
        </p:nvSpPr>
        <p:spPr bwMode="auto">
          <a:xfrm>
            <a:off x="8007350" y="5172075"/>
            <a:ext cx="0" cy="584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7" name="Rectangle 26"/>
          <p:cNvSpPr>
            <a:spLocks noChangeArrowheads="1"/>
          </p:cNvSpPr>
          <p:nvPr/>
        </p:nvSpPr>
        <p:spPr bwMode="auto">
          <a:xfrm>
            <a:off x="5194300" y="5118100"/>
            <a:ext cx="1206500" cy="80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b="1">
                <a:latin typeface="Times New Roman" pitchFamily="18" charset="0"/>
                <a:ea typeface="新細明體" pitchFamily="18" charset="-120"/>
              </a:rPr>
              <a:t>Buffer</a:t>
            </a:r>
          </a:p>
          <a:p>
            <a:pPr eaLnBrk="0" hangingPunct="0"/>
            <a:r>
              <a:rPr lang="en-US" altLang="zh-TW" b="1">
                <a:latin typeface="Times New Roman" pitchFamily="18" charset="0"/>
                <a:ea typeface="新細明體" pitchFamily="18" charset="-120"/>
              </a:rPr>
              <a:t>Manager</a:t>
            </a:r>
          </a:p>
        </p:txBody>
      </p:sp>
      <p:sp>
        <p:nvSpPr>
          <p:cNvPr id="11288" name="Line 27"/>
          <p:cNvSpPr>
            <a:spLocks noChangeShapeType="1"/>
          </p:cNvSpPr>
          <p:nvPr/>
        </p:nvSpPr>
        <p:spPr bwMode="auto">
          <a:xfrm flipH="1">
            <a:off x="2667000" y="242252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89" name="Line 28"/>
          <p:cNvSpPr>
            <a:spLocks noChangeShapeType="1"/>
          </p:cNvSpPr>
          <p:nvPr/>
        </p:nvSpPr>
        <p:spPr bwMode="auto">
          <a:xfrm>
            <a:off x="2673350" y="2425700"/>
            <a:ext cx="0" cy="692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0" name="Line 29"/>
          <p:cNvSpPr>
            <a:spLocks noChangeShapeType="1"/>
          </p:cNvSpPr>
          <p:nvPr/>
        </p:nvSpPr>
        <p:spPr bwMode="auto">
          <a:xfrm>
            <a:off x="2679700" y="3121025"/>
            <a:ext cx="444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1" name="Line 30"/>
          <p:cNvSpPr>
            <a:spLocks noChangeShapeType="1"/>
          </p:cNvSpPr>
          <p:nvPr/>
        </p:nvSpPr>
        <p:spPr bwMode="auto">
          <a:xfrm flipH="1">
            <a:off x="2667000" y="355282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2" name="Line 31"/>
          <p:cNvSpPr>
            <a:spLocks noChangeShapeType="1"/>
          </p:cNvSpPr>
          <p:nvPr/>
        </p:nvSpPr>
        <p:spPr bwMode="auto">
          <a:xfrm>
            <a:off x="2673350" y="3557588"/>
            <a:ext cx="0" cy="636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3" name="Line 32"/>
          <p:cNvSpPr>
            <a:spLocks noChangeShapeType="1"/>
          </p:cNvSpPr>
          <p:nvPr/>
        </p:nvSpPr>
        <p:spPr bwMode="auto">
          <a:xfrm>
            <a:off x="2679700" y="4198938"/>
            <a:ext cx="444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4" name="Line 33"/>
          <p:cNvSpPr>
            <a:spLocks noChangeShapeType="1"/>
          </p:cNvSpPr>
          <p:nvPr/>
        </p:nvSpPr>
        <p:spPr bwMode="auto">
          <a:xfrm flipH="1">
            <a:off x="2667000" y="4629150"/>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5" name="Line 34"/>
          <p:cNvSpPr>
            <a:spLocks noChangeShapeType="1"/>
          </p:cNvSpPr>
          <p:nvPr/>
        </p:nvSpPr>
        <p:spPr bwMode="auto">
          <a:xfrm>
            <a:off x="2673350" y="4633913"/>
            <a:ext cx="0" cy="636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6" name="Line 35"/>
          <p:cNvSpPr>
            <a:spLocks noChangeShapeType="1"/>
          </p:cNvSpPr>
          <p:nvPr/>
        </p:nvSpPr>
        <p:spPr bwMode="auto">
          <a:xfrm>
            <a:off x="2679700" y="5275263"/>
            <a:ext cx="444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7" name="Rectangle 36"/>
          <p:cNvSpPr>
            <a:spLocks noChangeArrowheads="1"/>
          </p:cNvSpPr>
          <p:nvPr/>
        </p:nvSpPr>
        <p:spPr bwMode="auto">
          <a:xfrm>
            <a:off x="2659063" y="1506538"/>
            <a:ext cx="2525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b="1">
                <a:latin typeface="Times New Roman" pitchFamily="18" charset="0"/>
                <a:ea typeface="新細明體" pitchFamily="18" charset="-120"/>
              </a:rPr>
              <a:t>PL / 1  LOAD MODULE P</a:t>
            </a:r>
          </a:p>
        </p:txBody>
      </p:sp>
      <p:sp>
        <p:nvSpPr>
          <p:cNvPr id="11298" name="Rectangle 37"/>
          <p:cNvSpPr>
            <a:spLocks noChangeArrowheads="1"/>
          </p:cNvSpPr>
          <p:nvPr/>
        </p:nvSpPr>
        <p:spPr bwMode="auto">
          <a:xfrm>
            <a:off x="2451100" y="1295400"/>
            <a:ext cx="5930900" cy="480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299" name="Rectangle 38" descr="淺色右斜對角線"/>
          <p:cNvSpPr>
            <a:spLocks noChangeArrowheads="1"/>
          </p:cNvSpPr>
          <p:nvPr/>
        </p:nvSpPr>
        <p:spPr bwMode="auto">
          <a:xfrm>
            <a:off x="4737100" y="3179763"/>
            <a:ext cx="2120900" cy="152400"/>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300" name="Rectangle 39" descr="淺色右斜對角線"/>
          <p:cNvSpPr>
            <a:spLocks noChangeArrowheads="1"/>
          </p:cNvSpPr>
          <p:nvPr/>
        </p:nvSpPr>
        <p:spPr bwMode="auto">
          <a:xfrm>
            <a:off x="4737100" y="5454650"/>
            <a:ext cx="425450" cy="139700"/>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301" name="Rectangle 40" descr="淺色右斜對角線"/>
          <p:cNvSpPr>
            <a:spLocks noChangeArrowheads="1"/>
          </p:cNvSpPr>
          <p:nvPr/>
        </p:nvSpPr>
        <p:spPr bwMode="auto">
          <a:xfrm>
            <a:off x="6413500" y="5454650"/>
            <a:ext cx="425450" cy="139700"/>
          </a:xfrm>
          <a:prstGeom prst="rect">
            <a:avLst/>
          </a:prstGeom>
          <a:pattFill prst="ltUpDiag">
            <a:fgClr>
              <a:schemeClr val="tx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302" name="Rectangle 41"/>
          <p:cNvSpPr>
            <a:spLocks noChangeArrowheads="1"/>
          </p:cNvSpPr>
          <p:nvPr/>
        </p:nvSpPr>
        <p:spPr bwMode="auto">
          <a:xfrm>
            <a:off x="5341938" y="4402138"/>
            <a:ext cx="180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
            </a:r>
            <a:br>
              <a:rPr lang="en-US" altLang="zh-TW">
                <a:latin typeface="Times New Roman" pitchFamily="18" charset="0"/>
                <a:ea typeface="新細明體" pitchFamily="18" charset="-120"/>
              </a:rPr>
            </a:br>
            <a:endParaRPr lang="en-US" altLang="zh-TW">
              <a:latin typeface="Times New Roman" pitchFamily="18" charset="0"/>
              <a:ea typeface="新細明體" pitchFamily="18" charset="-120"/>
            </a:endParaRPr>
          </a:p>
        </p:txBody>
      </p:sp>
      <p:sp>
        <p:nvSpPr>
          <p:cNvPr id="11303" name="Rectangle 42"/>
          <p:cNvSpPr>
            <a:spLocks noChangeArrowheads="1"/>
          </p:cNvSpPr>
          <p:nvPr/>
        </p:nvSpPr>
        <p:spPr bwMode="auto">
          <a:xfrm>
            <a:off x="381000" y="1295400"/>
            <a:ext cx="1871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2000" b="1">
                <a:latin typeface="Times New Roman" pitchFamily="18" charset="0"/>
                <a:ea typeface="新細明體" pitchFamily="18" charset="-120"/>
              </a:rPr>
              <a:t> </a:t>
            </a:r>
            <a:r>
              <a:rPr lang="en-US" altLang="zh-TW" sz="2000" b="1" u="sng">
                <a:latin typeface="Times New Roman" pitchFamily="18" charset="0"/>
                <a:ea typeface="新細明體" pitchFamily="18" charset="-120"/>
              </a:rPr>
              <a:t>Execution time</a:t>
            </a:r>
          </a:p>
        </p:txBody>
      </p:sp>
      <p:sp>
        <p:nvSpPr>
          <p:cNvPr id="11304" name="Rectangle 43"/>
          <p:cNvSpPr>
            <a:spLocks noChangeArrowheads="1"/>
          </p:cNvSpPr>
          <p:nvPr/>
        </p:nvSpPr>
        <p:spPr bwMode="auto">
          <a:xfrm>
            <a:off x="7559675" y="3838575"/>
            <a:ext cx="10810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dirty="0">
                <a:hlinkClick r:id="rId2" action="ppaction://hlinkpres?slideindex=34&amp;slidetitle=System Catalog: Concept"/>
              </a:rPr>
              <a:t>(</a:t>
            </a:r>
            <a:r>
              <a:rPr lang="en-US" altLang="zh-TW" sz="1200" dirty="0">
                <a:hlinkClick r:id="rId3" action="ppaction://hlinksldjump"/>
              </a:rPr>
              <a:t>Ref. p. 2-34</a:t>
            </a:r>
            <a:r>
              <a:rPr lang="en-US" altLang="zh-TW" sz="1200" dirty="0">
                <a:hlinkClick r:id="rId2" action="ppaction://hlinkpres?slideindex=34&amp;slidetitle=System Catalog: Concept"/>
              </a:rPr>
              <a:t>)</a:t>
            </a:r>
            <a:endParaRPr lang="en-US" altLang="zh-TW" sz="1200" dirty="0"/>
          </a:p>
        </p:txBody>
      </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457200"/>
            <a:ext cx="7467600" cy="762000"/>
          </a:xfrm>
        </p:spPr>
        <p:txBody>
          <a:bodyPr/>
          <a:lstStyle/>
          <a:p>
            <a:pPr eaLnBrk="1" hangingPunct="1"/>
            <a:r>
              <a:rPr lang="en-US" altLang="zh-TW" sz="3200" smtClean="0"/>
              <a:t>Major System Components: </a:t>
            </a:r>
            <a:r>
              <a:rPr lang="en-US" altLang="zh-TW" sz="3200" smtClean="0">
                <a:ea typeface="新細明體" pitchFamily="18" charset="-120"/>
              </a:rPr>
              <a:t>Optimizer</a:t>
            </a:r>
          </a:p>
        </p:txBody>
      </p:sp>
      <p:grpSp>
        <p:nvGrpSpPr>
          <p:cNvPr id="12291" name="Group 77"/>
          <p:cNvGrpSpPr>
            <a:grpSpLocks/>
          </p:cNvGrpSpPr>
          <p:nvPr/>
        </p:nvGrpSpPr>
        <p:grpSpPr bwMode="auto">
          <a:xfrm>
            <a:off x="304800" y="2133600"/>
            <a:ext cx="4343400" cy="2286000"/>
            <a:chOff x="240" y="1344"/>
            <a:chExt cx="3615" cy="1480"/>
          </a:xfrm>
        </p:grpSpPr>
        <p:sp>
          <p:nvSpPr>
            <p:cNvPr id="12313" name="Rectangle 31"/>
            <p:cNvSpPr>
              <a:spLocks noChangeArrowheads="1"/>
            </p:cNvSpPr>
            <p:nvPr/>
          </p:nvSpPr>
          <p:spPr bwMode="auto">
            <a:xfrm>
              <a:off x="240" y="1696"/>
              <a:ext cx="987"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000">
                  <a:latin typeface="Times New Roman" pitchFamily="18" charset="0"/>
                  <a:ea typeface="新細明體" pitchFamily="18" charset="-120"/>
                </a:rPr>
                <a:t>SELECT   SNAME</a:t>
              </a:r>
            </a:p>
            <a:p>
              <a:pPr algn="l" eaLnBrk="0" hangingPunct="0"/>
              <a:r>
                <a:rPr lang="en-US" altLang="zh-TW" sz="1000">
                  <a:latin typeface="Times New Roman" pitchFamily="18" charset="0"/>
                  <a:ea typeface="新細明體" pitchFamily="18" charset="-120"/>
                </a:rPr>
                <a:t>INTO        SNAME</a:t>
              </a:r>
            </a:p>
            <a:p>
              <a:pPr algn="l" eaLnBrk="0" hangingPunct="0"/>
              <a:r>
                <a:rPr lang="en-US" altLang="zh-TW" sz="1000">
                  <a:latin typeface="Times New Roman" pitchFamily="18" charset="0"/>
                  <a:ea typeface="新細明體" pitchFamily="18" charset="-120"/>
                </a:rPr>
                <a:t>FROM      S</a:t>
              </a:r>
            </a:p>
            <a:p>
              <a:pPr algn="l" eaLnBrk="0" hangingPunct="0"/>
              <a:r>
                <a:rPr lang="en-US" altLang="zh-TW" sz="1000">
                  <a:latin typeface="Times New Roman" pitchFamily="18" charset="0"/>
                  <a:ea typeface="新細明體" pitchFamily="18" charset="-120"/>
                </a:rPr>
                <a:t>WHERE   S# = 'S4'</a:t>
              </a:r>
            </a:p>
          </p:txBody>
        </p:sp>
        <p:sp useBgFill="1">
          <p:nvSpPr>
            <p:cNvPr id="12314" name="Rectangle 32"/>
            <p:cNvSpPr>
              <a:spLocks noChangeArrowheads="1"/>
            </p:cNvSpPr>
            <p:nvPr/>
          </p:nvSpPr>
          <p:spPr bwMode="auto">
            <a:xfrm>
              <a:off x="1734" y="1750"/>
              <a:ext cx="825" cy="482"/>
            </a:xfrm>
            <a:prstGeom prst="rect">
              <a:avLst/>
            </a:prstGeom>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82550" tIns="41275" rIns="82550" bIns="41275">
              <a:spAutoFit/>
            </a:bodyPr>
            <a:lstStyle/>
            <a:p>
              <a:pPr algn="l" defTabSz="822325" eaLnBrk="0" hangingPunct="0"/>
              <a:r>
                <a:rPr lang="en-US" altLang="zh-TW">
                  <a:latin typeface="Times New Roman" pitchFamily="18" charset="0"/>
                  <a:ea typeface="新細明體" pitchFamily="18" charset="-120"/>
                </a:rPr>
                <a:t>    </a:t>
              </a:r>
              <a:r>
                <a:rPr lang="en-US" altLang="zh-TW" b="1">
                  <a:latin typeface="Times New Roman" pitchFamily="18" charset="0"/>
                  <a:ea typeface="新細明體" pitchFamily="18" charset="-120"/>
                </a:rPr>
                <a:t>BIND</a:t>
              </a:r>
            </a:p>
            <a:p>
              <a:pPr algn="l" defTabSz="822325" eaLnBrk="0" hangingPunct="0"/>
              <a:endParaRPr lang="en-US" altLang="zh-TW">
                <a:latin typeface="Times New Roman" pitchFamily="18" charset="0"/>
                <a:ea typeface="新細明體" pitchFamily="18" charset="-120"/>
              </a:endParaRPr>
            </a:p>
            <a:p>
              <a:pPr algn="l" defTabSz="822325" eaLnBrk="0" hangingPunct="0"/>
              <a:r>
                <a:rPr lang="en-US" altLang="zh-TW" sz="1100" b="1">
                  <a:latin typeface="Times New Roman" pitchFamily="18" charset="0"/>
                  <a:ea typeface="新細明體" pitchFamily="18" charset="-120"/>
                </a:rPr>
                <a:t>OPTIMIZER</a:t>
              </a:r>
            </a:p>
          </p:txBody>
        </p:sp>
        <p:sp>
          <p:nvSpPr>
            <p:cNvPr id="12315" name="Rectangle 33"/>
            <p:cNvSpPr>
              <a:spLocks noChangeArrowheads="1"/>
            </p:cNvSpPr>
            <p:nvPr/>
          </p:nvSpPr>
          <p:spPr bwMode="auto">
            <a:xfrm>
              <a:off x="1730" y="1740"/>
              <a:ext cx="775" cy="5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6" name="Oval 34"/>
            <p:cNvSpPr>
              <a:spLocks noChangeArrowheads="1"/>
            </p:cNvSpPr>
            <p:nvPr/>
          </p:nvSpPr>
          <p:spPr bwMode="auto">
            <a:xfrm>
              <a:off x="252" y="1392"/>
              <a:ext cx="1036" cy="2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eaLnBrk="0" hangingPunct="0"/>
              <a:r>
                <a:rPr lang="en-US" altLang="zh-TW" sz="1800">
                  <a:latin typeface="Times New Roman" pitchFamily="18" charset="0"/>
                  <a:ea typeface="新細明體" pitchFamily="18" charset="-120"/>
                </a:rPr>
                <a:t>DBRM</a:t>
              </a:r>
            </a:p>
          </p:txBody>
        </p:sp>
        <p:sp>
          <p:nvSpPr>
            <p:cNvPr id="12317" name="Arc 35"/>
            <p:cNvSpPr>
              <a:spLocks/>
            </p:cNvSpPr>
            <p:nvPr/>
          </p:nvSpPr>
          <p:spPr bwMode="auto">
            <a:xfrm>
              <a:off x="726" y="2396"/>
              <a:ext cx="562"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8" name="Arc 36"/>
            <p:cNvSpPr>
              <a:spLocks/>
            </p:cNvSpPr>
            <p:nvPr/>
          </p:nvSpPr>
          <p:spPr bwMode="auto">
            <a:xfrm>
              <a:off x="253" y="2396"/>
              <a:ext cx="474"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9" name="Line 37"/>
            <p:cNvSpPr>
              <a:spLocks noChangeShapeType="1"/>
            </p:cNvSpPr>
            <p:nvPr/>
          </p:nvSpPr>
          <p:spPr bwMode="auto">
            <a:xfrm>
              <a:off x="248" y="1488"/>
              <a:ext cx="0" cy="9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0" name="Line 38"/>
            <p:cNvSpPr>
              <a:spLocks noChangeShapeType="1"/>
            </p:cNvSpPr>
            <p:nvPr/>
          </p:nvSpPr>
          <p:spPr bwMode="auto">
            <a:xfrm>
              <a:off x="1291" y="1488"/>
              <a:ext cx="0" cy="9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2321" name="AutoShape 39"/>
            <p:cNvSpPr>
              <a:spLocks noChangeArrowheads="1"/>
            </p:cNvSpPr>
            <p:nvPr/>
          </p:nvSpPr>
          <p:spPr bwMode="auto">
            <a:xfrm>
              <a:off x="1295" y="1968"/>
              <a:ext cx="384" cy="136"/>
            </a:xfrm>
            <a:prstGeom prst="rightArrow">
              <a:avLst>
                <a:gd name="adj1" fmla="val 50000"/>
                <a:gd name="adj2" fmla="val 141190"/>
              </a:avLst>
            </a:prstGeom>
            <a:ln w="12700">
              <a:solidFill>
                <a:schemeClr val="tx1"/>
              </a:solidFill>
              <a:miter lim="800000"/>
              <a:headEnd/>
              <a:tailEnd/>
            </a:ln>
            <a:effectLst>
              <a:outerShdw dist="107763" dir="2700000" algn="ctr" rotWithShape="0">
                <a:schemeClr val="bg2"/>
              </a:outerShdw>
            </a:effectLst>
          </p:spPr>
          <p:txBody>
            <a:bodyPr wrap="none" anchor="ctr"/>
            <a:lstStyle/>
            <a:p>
              <a:endParaRPr lang="zh-TW" altLang="en-US"/>
            </a:p>
          </p:txBody>
        </p:sp>
        <p:sp useBgFill="1">
          <p:nvSpPr>
            <p:cNvPr id="12322" name="Oval 40"/>
            <p:cNvSpPr>
              <a:spLocks noChangeArrowheads="1"/>
            </p:cNvSpPr>
            <p:nvPr/>
          </p:nvSpPr>
          <p:spPr bwMode="auto">
            <a:xfrm>
              <a:off x="2860" y="1344"/>
              <a:ext cx="688" cy="136"/>
            </a:xfrm>
            <a:prstGeom prst="ellipse">
              <a:avLst/>
            </a:prstGeom>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3" name="Arc 41"/>
            <p:cNvSpPr>
              <a:spLocks/>
            </p:cNvSpPr>
            <p:nvPr/>
          </p:nvSpPr>
          <p:spPr bwMode="auto">
            <a:xfrm>
              <a:off x="3204" y="1772"/>
              <a:ext cx="344"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4" name="Arc 42"/>
            <p:cNvSpPr>
              <a:spLocks/>
            </p:cNvSpPr>
            <p:nvPr/>
          </p:nvSpPr>
          <p:spPr bwMode="auto">
            <a:xfrm>
              <a:off x="2861" y="1772"/>
              <a:ext cx="344"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5" name="Line 43"/>
            <p:cNvSpPr>
              <a:spLocks noChangeShapeType="1"/>
            </p:cNvSpPr>
            <p:nvPr/>
          </p:nvSpPr>
          <p:spPr bwMode="auto">
            <a:xfrm>
              <a:off x="2856" y="1392"/>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6" name="Line 44"/>
            <p:cNvSpPr>
              <a:spLocks noChangeShapeType="1"/>
            </p:cNvSpPr>
            <p:nvPr/>
          </p:nvSpPr>
          <p:spPr bwMode="auto">
            <a:xfrm>
              <a:off x="3552" y="1440"/>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12327" name="Oval 45"/>
            <p:cNvSpPr>
              <a:spLocks noChangeArrowheads="1"/>
            </p:cNvSpPr>
            <p:nvPr/>
          </p:nvSpPr>
          <p:spPr bwMode="auto">
            <a:xfrm>
              <a:off x="2860" y="2256"/>
              <a:ext cx="688" cy="136"/>
            </a:xfrm>
            <a:prstGeom prst="ellipse">
              <a:avLst/>
            </a:prstGeom>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8" name="Arc 46"/>
            <p:cNvSpPr>
              <a:spLocks/>
            </p:cNvSpPr>
            <p:nvPr/>
          </p:nvSpPr>
          <p:spPr bwMode="auto">
            <a:xfrm>
              <a:off x="3204" y="2684"/>
              <a:ext cx="344"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29" name="Arc 47"/>
            <p:cNvSpPr>
              <a:spLocks/>
            </p:cNvSpPr>
            <p:nvPr/>
          </p:nvSpPr>
          <p:spPr bwMode="auto">
            <a:xfrm>
              <a:off x="2861" y="2684"/>
              <a:ext cx="344"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0" name="Line 48"/>
            <p:cNvSpPr>
              <a:spLocks noChangeShapeType="1"/>
            </p:cNvSpPr>
            <p:nvPr/>
          </p:nvSpPr>
          <p:spPr bwMode="auto">
            <a:xfrm>
              <a:off x="2856" y="2304"/>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1" name="Line 49"/>
            <p:cNvSpPr>
              <a:spLocks noChangeShapeType="1"/>
            </p:cNvSpPr>
            <p:nvPr/>
          </p:nvSpPr>
          <p:spPr bwMode="auto">
            <a:xfrm>
              <a:off x="3552" y="2352"/>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2" name="Line 50"/>
            <p:cNvSpPr>
              <a:spLocks noChangeShapeType="1"/>
            </p:cNvSpPr>
            <p:nvPr/>
          </p:nvSpPr>
          <p:spPr bwMode="auto">
            <a:xfrm flipV="1">
              <a:off x="2556" y="1576"/>
              <a:ext cx="297" cy="4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3" name="Line 51"/>
            <p:cNvSpPr>
              <a:spLocks noChangeShapeType="1"/>
            </p:cNvSpPr>
            <p:nvPr/>
          </p:nvSpPr>
          <p:spPr bwMode="auto">
            <a:xfrm>
              <a:off x="2556" y="2016"/>
              <a:ext cx="297"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4" name="Rectangle 52"/>
            <p:cNvSpPr>
              <a:spLocks noChangeArrowheads="1"/>
            </p:cNvSpPr>
            <p:nvPr/>
          </p:nvSpPr>
          <p:spPr bwMode="auto">
            <a:xfrm>
              <a:off x="1776" y="2064"/>
              <a:ext cx="696" cy="18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35" name="Rectangle 53"/>
            <p:cNvSpPr>
              <a:spLocks noChangeArrowheads="1"/>
            </p:cNvSpPr>
            <p:nvPr/>
          </p:nvSpPr>
          <p:spPr bwMode="auto">
            <a:xfrm>
              <a:off x="2832" y="1488"/>
              <a:ext cx="75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sz="1200">
                  <a:latin typeface="Times New Roman" pitchFamily="18" charset="0"/>
                  <a:ea typeface="新細明體" pitchFamily="18" charset="-120"/>
                </a:rPr>
                <a:t>Application</a:t>
              </a:r>
            </a:p>
            <a:p>
              <a:pPr algn="l" eaLnBrk="0" hangingPunct="0"/>
              <a:r>
                <a:rPr lang="en-US" altLang="zh-TW" sz="1200">
                  <a:latin typeface="Times New Roman" pitchFamily="18" charset="0"/>
                  <a:ea typeface="新細明體" pitchFamily="18" charset="-120"/>
                </a:rPr>
                <a:t>     Plan 1</a:t>
              </a:r>
            </a:p>
          </p:txBody>
        </p:sp>
        <p:sp>
          <p:nvSpPr>
            <p:cNvPr id="12336" name="Rectangle 54"/>
            <p:cNvSpPr>
              <a:spLocks noChangeArrowheads="1"/>
            </p:cNvSpPr>
            <p:nvPr/>
          </p:nvSpPr>
          <p:spPr bwMode="auto">
            <a:xfrm>
              <a:off x="2832" y="2400"/>
              <a:ext cx="1023"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zh-TW" sz="1200">
                  <a:latin typeface="Times New Roman" pitchFamily="18" charset="0"/>
                  <a:ea typeface="新細明體" pitchFamily="18" charset="-120"/>
                </a:rPr>
                <a:t>Application</a:t>
              </a:r>
            </a:p>
            <a:p>
              <a:pPr algn="l" eaLnBrk="0" hangingPunct="0"/>
              <a:r>
                <a:rPr lang="en-US" altLang="zh-TW" sz="1200">
                  <a:latin typeface="Times New Roman" pitchFamily="18" charset="0"/>
                  <a:ea typeface="新細明體" pitchFamily="18" charset="-120"/>
                </a:rPr>
                <a:t>     Plan 2</a:t>
              </a:r>
            </a:p>
          </p:txBody>
        </p:sp>
      </p:grpSp>
      <p:sp>
        <p:nvSpPr>
          <p:cNvPr id="12292" name="Rectangle 55"/>
          <p:cNvSpPr>
            <a:spLocks noChangeArrowheads="1"/>
          </p:cNvSpPr>
          <p:nvPr/>
        </p:nvSpPr>
        <p:spPr bwMode="auto">
          <a:xfrm>
            <a:off x="2895600" y="1316038"/>
            <a:ext cx="6019800" cy="4591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3" algn="l" eaLnBrk="0" hangingPunct="0">
              <a:lnSpc>
                <a:spcPct val="90000"/>
              </a:lnSpc>
              <a:spcBef>
                <a:spcPct val="50000"/>
              </a:spcBef>
              <a:buSzPct val="100000"/>
              <a:buFontTx/>
              <a:buChar char="-"/>
            </a:pPr>
            <a:r>
              <a:rPr lang="en-US" altLang="zh-TW" sz="1800" u="sng" dirty="0">
                <a:latin typeface="Times New Roman" pitchFamily="18" charset="0"/>
                <a:ea typeface="新細明體" pitchFamily="18" charset="-120"/>
              </a:rPr>
              <a:t> Plan 1 </a:t>
            </a:r>
            <a:r>
              <a:rPr lang="en-US" altLang="zh-TW" sz="1400" b="1" dirty="0">
                <a:latin typeface="Times New Roman" pitchFamily="18" charset="0"/>
                <a:ea typeface="新細明體" pitchFamily="18" charset="-120"/>
              </a:rPr>
              <a:t>(without index)</a:t>
            </a:r>
            <a:r>
              <a:rPr lang="en-US" altLang="zh-TW" sz="1800" b="1" dirty="0">
                <a:latin typeface="Times New Roman" pitchFamily="18" charset="0"/>
                <a:ea typeface="新細明體" pitchFamily="18" charset="-120"/>
              </a:rPr>
              <a:t>: </a:t>
            </a:r>
            <a:r>
              <a:rPr lang="en-US" altLang="zh-TW" b="1" dirty="0">
                <a:latin typeface="Times New Roman" pitchFamily="18" charset="0"/>
                <a:ea typeface="新細明體" pitchFamily="18" charset="-120"/>
              </a:rPr>
              <a:t>SCAN S</a:t>
            </a:r>
          </a:p>
          <a:p>
            <a:pPr lvl="4" algn="l" eaLnBrk="0" hangingPunct="0">
              <a:lnSpc>
                <a:spcPct val="60000"/>
              </a:lnSpc>
              <a:spcBef>
                <a:spcPct val="50000"/>
              </a:spcBef>
              <a:buSzPct val="100000"/>
            </a:pPr>
            <a:r>
              <a:rPr lang="en-US" altLang="zh-TW" dirty="0">
                <a:latin typeface="Times New Roman" pitchFamily="18" charset="0"/>
                <a:ea typeface="新細明體" pitchFamily="18" charset="-120"/>
              </a:rPr>
              <a:t>       if  S # = 'S4’ then extract name field</a:t>
            </a:r>
          </a:p>
          <a:p>
            <a:pPr lvl="4" algn="l" eaLnBrk="0" hangingPunct="0">
              <a:lnSpc>
                <a:spcPct val="60000"/>
              </a:lnSpc>
              <a:spcBef>
                <a:spcPct val="50000"/>
              </a:spcBef>
              <a:buSzPct val="100000"/>
            </a:pPr>
            <a:r>
              <a:rPr lang="en-US" altLang="zh-TW" dirty="0">
                <a:latin typeface="Times New Roman" pitchFamily="18" charset="0"/>
                <a:ea typeface="新細明體" pitchFamily="18" charset="-120"/>
              </a:rPr>
              <a:t>       go to SCAN S</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3" algn="l" eaLnBrk="0" hangingPunct="0">
              <a:lnSpc>
                <a:spcPct val="90000"/>
              </a:lnSpc>
              <a:spcBef>
                <a:spcPct val="50000"/>
              </a:spcBef>
              <a:buSzPct val="100000"/>
              <a:buFontTx/>
              <a:buChar char="-"/>
            </a:pPr>
            <a:r>
              <a:rPr lang="en-US" altLang="zh-TW" sz="1800" u="sng" dirty="0">
                <a:latin typeface="Times New Roman" pitchFamily="18" charset="0"/>
                <a:ea typeface="新細明體" pitchFamily="18" charset="-120"/>
              </a:rPr>
              <a:t> Plan 2 </a:t>
            </a:r>
            <a:r>
              <a:rPr lang="en-US" altLang="zh-TW" sz="1400" b="1" dirty="0">
                <a:latin typeface="Times New Roman" pitchFamily="18" charset="0"/>
                <a:ea typeface="新細明體" pitchFamily="18" charset="-120"/>
              </a:rPr>
              <a:t>(with sorted index)</a:t>
            </a:r>
            <a:r>
              <a:rPr lang="en-US" altLang="zh-TW" sz="1800" b="1" dirty="0">
                <a:latin typeface="Times New Roman" pitchFamily="18" charset="0"/>
                <a:ea typeface="新細明體" pitchFamily="18" charset="-120"/>
              </a:rPr>
              <a:t>:</a:t>
            </a:r>
            <a:r>
              <a:rPr lang="en-US" altLang="zh-TW" sz="1800" dirty="0">
                <a:latin typeface="Times New Roman" pitchFamily="18" charset="0"/>
                <a:ea typeface="新細明體" pitchFamily="18" charset="-120"/>
              </a:rPr>
              <a:t> </a:t>
            </a:r>
            <a:r>
              <a:rPr lang="en-US" altLang="zh-TW" b="1" dirty="0">
                <a:latin typeface="Times New Roman" pitchFamily="18" charset="0"/>
                <a:ea typeface="新細明體" pitchFamily="18" charset="-120"/>
              </a:rPr>
              <a:t>Binary Search X</a:t>
            </a:r>
          </a:p>
          <a:p>
            <a:pPr lvl="4" algn="l" eaLnBrk="0" hangingPunct="0">
              <a:lnSpc>
                <a:spcPct val="50000"/>
              </a:lnSpc>
              <a:spcBef>
                <a:spcPct val="50000"/>
              </a:spcBef>
              <a:buSzPct val="100000"/>
            </a:pPr>
            <a:r>
              <a:rPr lang="en-US" altLang="zh-TW" dirty="0">
                <a:latin typeface="Times New Roman" pitchFamily="18" charset="0"/>
                <a:ea typeface="新細明體" pitchFamily="18" charset="-120"/>
              </a:rPr>
              <a:t>       if </a:t>
            </a:r>
            <a:r>
              <a:rPr lang="en-US" altLang="zh-TW" b="1" dirty="0" err="1">
                <a:latin typeface="Times New Roman" pitchFamily="18" charset="0"/>
                <a:ea typeface="新細明體" pitchFamily="18" charset="-120"/>
              </a:rPr>
              <a:t>X</a:t>
            </a:r>
            <a:r>
              <a:rPr lang="en-US" altLang="zh-TW" dirty="0" err="1">
                <a:latin typeface="Times New Roman" pitchFamily="18" charset="0"/>
                <a:ea typeface="新細明體" pitchFamily="18" charset="-120"/>
              </a:rPr>
              <a:t>.key</a:t>
            </a:r>
            <a:r>
              <a:rPr lang="en-US" altLang="zh-TW" dirty="0">
                <a:latin typeface="Times New Roman" pitchFamily="18" charset="0"/>
                <a:ea typeface="新細明體" pitchFamily="18" charset="-120"/>
              </a:rPr>
              <a:t> = 'S4‘ then ..........</a:t>
            </a:r>
          </a:p>
          <a:p>
            <a:pPr lvl="3" eaLnBrk="0" hangingPunct="0">
              <a:lnSpc>
                <a:spcPct val="90000"/>
              </a:lnSpc>
              <a:spcBef>
                <a:spcPct val="50000"/>
              </a:spcBef>
              <a:buSzPct val="100000"/>
            </a:pPr>
            <a:r>
              <a:rPr lang="en-US" altLang="zh-TW" sz="1800" dirty="0">
                <a:latin typeface="Times New Roman" pitchFamily="18" charset="0"/>
                <a:ea typeface="新細明體" pitchFamily="18" charset="-120"/>
              </a:rPr>
              <a:t> </a:t>
            </a:r>
          </a:p>
          <a:p>
            <a:pPr lvl="3" algn="l" eaLnBrk="0" hangingPunct="0">
              <a:lnSpc>
                <a:spcPct val="90000"/>
              </a:lnSpc>
              <a:spcBef>
                <a:spcPct val="50000"/>
              </a:spcBef>
              <a:buSzPct val="100000"/>
            </a:pPr>
            <a:r>
              <a:rPr lang="en-US" altLang="zh-TW" sz="1800" dirty="0">
                <a:latin typeface="Times New Roman" pitchFamily="18" charset="0"/>
                <a:ea typeface="新細明體" pitchFamily="18" charset="-120"/>
              </a:rPr>
              <a:t>        Be chosen by optimizer </a:t>
            </a:r>
            <a:r>
              <a:rPr lang="en-US" altLang="zh-TW" sz="1200" dirty="0">
                <a:latin typeface="Times New Roman" pitchFamily="18" charset="0"/>
                <a:ea typeface="新細明體" pitchFamily="18" charset="-120"/>
                <a:hlinkClick r:id="rId2" action="ppaction://hlinkpres?slideindex=34&amp;slidetitle=System Catalog: Concept"/>
              </a:rPr>
              <a:t>(</a:t>
            </a:r>
            <a:r>
              <a:rPr lang="en-US" altLang="zh-TW" sz="1200" dirty="0">
                <a:latin typeface="Times New Roman" pitchFamily="18" charset="0"/>
                <a:ea typeface="新細明體" pitchFamily="18" charset="-120"/>
                <a:hlinkClick r:id="rId3" action="ppaction://hlinksldjump"/>
              </a:rPr>
              <a:t>Ref. p. 2-34</a:t>
            </a:r>
            <a:r>
              <a:rPr lang="en-US" altLang="zh-TW" sz="1200" dirty="0">
                <a:latin typeface="Times New Roman" pitchFamily="18" charset="0"/>
                <a:ea typeface="新細明體" pitchFamily="18" charset="-120"/>
                <a:hlinkClick r:id="rId2" action="ppaction://hlinkpres?slideindex=34&amp;slidetitle=System Catalog: Concept"/>
              </a:rPr>
              <a:t>)</a:t>
            </a:r>
            <a:endParaRPr lang="en-US" altLang="zh-TW" sz="1200" dirty="0">
              <a:latin typeface="Times New Roman" pitchFamily="18" charset="0"/>
              <a:ea typeface="新細明體" pitchFamily="18" charset="-120"/>
            </a:endParaRPr>
          </a:p>
          <a:p>
            <a:pPr lvl="4" algn="l" eaLnBrk="0" hangingPunct="0">
              <a:lnSpc>
                <a:spcPct val="90000"/>
              </a:lnSpc>
              <a:spcBef>
                <a:spcPct val="50000"/>
              </a:spcBef>
              <a:buSzPct val="100000"/>
              <a:buFontTx/>
              <a:buChar char="-"/>
            </a:pPr>
            <a:r>
              <a:rPr lang="en-US" altLang="zh-TW" sz="1800" dirty="0">
                <a:latin typeface="Times New Roman" pitchFamily="18" charset="0"/>
                <a:ea typeface="新細明體" pitchFamily="18" charset="-120"/>
              </a:rPr>
              <a:t>    Considerations :</a:t>
            </a:r>
          </a:p>
          <a:p>
            <a:pPr lvl="4" algn="l" eaLnBrk="0" hangingPunct="0">
              <a:lnSpc>
                <a:spcPct val="60000"/>
              </a:lnSpc>
              <a:spcBef>
                <a:spcPct val="50000"/>
              </a:spcBef>
              <a:buSzPct val="100000"/>
            </a:pPr>
            <a:r>
              <a:rPr lang="en-US" altLang="zh-TW" dirty="0">
                <a:latin typeface="Times New Roman" pitchFamily="18" charset="0"/>
                <a:ea typeface="新細明體" pitchFamily="18" charset="-120"/>
              </a:rPr>
              <a:t>       1.  Which table ? </a:t>
            </a:r>
          </a:p>
          <a:p>
            <a:pPr lvl="4" algn="l" eaLnBrk="0" hangingPunct="0">
              <a:lnSpc>
                <a:spcPct val="60000"/>
              </a:lnSpc>
              <a:spcBef>
                <a:spcPct val="50000"/>
              </a:spcBef>
              <a:buSzPct val="100000"/>
            </a:pPr>
            <a:r>
              <a:rPr lang="en-US" altLang="zh-TW" dirty="0">
                <a:latin typeface="Times New Roman" pitchFamily="18" charset="0"/>
                <a:ea typeface="新細明體" pitchFamily="18" charset="-120"/>
              </a:rPr>
              <a:t>       2.  How big ?</a:t>
            </a:r>
          </a:p>
          <a:p>
            <a:pPr lvl="4" algn="l" eaLnBrk="0" hangingPunct="0">
              <a:lnSpc>
                <a:spcPct val="60000"/>
              </a:lnSpc>
              <a:spcBef>
                <a:spcPct val="50000"/>
              </a:spcBef>
              <a:buSzPct val="100000"/>
            </a:pPr>
            <a:r>
              <a:rPr lang="en-US" altLang="zh-TW" dirty="0">
                <a:latin typeface="Times New Roman" pitchFamily="18" charset="0"/>
                <a:ea typeface="新細明體" pitchFamily="18" charset="-120"/>
              </a:rPr>
              <a:t>       3.  What index exist ?</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4" eaLnBrk="0" hangingPunct="0">
              <a:lnSpc>
                <a:spcPct val="0"/>
              </a:lnSpc>
              <a:spcBef>
                <a:spcPct val="50000"/>
              </a:spcBef>
              <a:buSzPct val="100000"/>
            </a:pPr>
            <a:r>
              <a:rPr lang="en-US" altLang="zh-TW" dirty="0">
                <a:latin typeface="Times New Roman" pitchFamily="18" charset="0"/>
                <a:ea typeface="新細明體" pitchFamily="18" charset="-120"/>
              </a:rPr>
              <a:t>                 .</a:t>
            </a:r>
          </a:p>
          <a:p>
            <a:pPr lvl="4" eaLnBrk="0" hangingPunct="0">
              <a:lnSpc>
                <a:spcPct val="90000"/>
              </a:lnSpc>
              <a:spcBef>
                <a:spcPct val="50000"/>
              </a:spcBef>
              <a:buSzPct val="100000"/>
            </a:pPr>
            <a:endParaRPr lang="en-US" altLang="zh-TW" dirty="0">
              <a:latin typeface="Times New Roman" pitchFamily="18" charset="0"/>
              <a:ea typeface="新細明體" pitchFamily="18" charset="-120"/>
            </a:endParaRPr>
          </a:p>
        </p:txBody>
      </p:sp>
      <p:grpSp>
        <p:nvGrpSpPr>
          <p:cNvPr id="12293" name="Group 76"/>
          <p:cNvGrpSpPr>
            <a:grpSpLocks/>
          </p:cNvGrpSpPr>
          <p:nvPr/>
        </p:nvGrpSpPr>
        <p:grpSpPr bwMode="auto">
          <a:xfrm>
            <a:off x="1316038" y="4648200"/>
            <a:ext cx="2722562" cy="1270000"/>
            <a:chOff x="829" y="2928"/>
            <a:chExt cx="1715" cy="800"/>
          </a:xfrm>
        </p:grpSpPr>
        <p:sp>
          <p:nvSpPr>
            <p:cNvPr id="12294" name="Rectangle 57"/>
            <p:cNvSpPr>
              <a:spLocks noChangeArrowheads="1"/>
            </p:cNvSpPr>
            <p:nvPr/>
          </p:nvSpPr>
          <p:spPr bwMode="auto">
            <a:xfrm>
              <a:off x="829" y="2928"/>
              <a:ext cx="75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X: S#_index</a:t>
              </a:r>
            </a:p>
          </p:txBody>
        </p:sp>
        <p:grpSp>
          <p:nvGrpSpPr>
            <p:cNvPr id="12295" name="Group 58"/>
            <p:cNvGrpSpPr>
              <a:grpSpLocks/>
            </p:cNvGrpSpPr>
            <p:nvPr/>
          </p:nvGrpSpPr>
          <p:grpSpPr bwMode="auto">
            <a:xfrm>
              <a:off x="1069" y="3145"/>
              <a:ext cx="432" cy="583"/>
              <a:chOff x="2415" y="4027"/>
              <a:chExt cx="432" cy="583"/>
            </a:xfrm>
          </p:grpSpPr>
          <p:sp>
            <p:nvSpPr>
              <p:cNvPr id="12311" name="Rectangle 59"/>
              <p:cNvSpPr>
                <a:spLocks noChangeArrowheads="1"/>
              </p:cNvSpPr>
              <p:nvPr/>
            </p:nvSpPr>
            <p:spPr bwMode="auto">
              <a:xfrm>
                <a:off x="2415" y="4027"/>
                <a:ext cx="432" cy="58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2" name="Rectangle 60"/>
              <p:cNvSpPr>
                <a:spLocks noChangeArrowheads="1"/>
              </p:cNvSpPr>
              <p:nvPr/>
            </p:nvSpPr>
            <p:spPr bwMode="auto">
              <a:xfrm>
                <a:off x="2415" y="4027"/>
                <a:ext cx="432" cy="3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2296" name="Rectangle 61"/>
            <p:cNvSpPr>
              <a:spLocks noChangeArrowheads="1"/>
            </p:cNvSpPr>
            <p:nvPr/>
          </p:nvSpPr>
          <p:spPr bwMode="auto">
            <a:xfrm>
              <a:off x="1069" y="3145"/>
              <a:ext cx="432" cy="14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7" name="Rectangle 62"/>
            <p:cNvSpPr>
              <a:spLocks noChangeArrowheads="1"/>
            </p:cNvSpPr>
            <p:nvPr/>
          </p:nvSpPr>
          <p:spPr bwMode="auto">
            <a:xfrm>
              <a:off x="1071" y="3459"/>
              <a:ext cx="431" cy="14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8" name="Rectangle 63"/>
            <p:cNvSpPr>
              <a:spLocks noChangeArrowheads="1"/>
            </p:cNvSpPr>
            <p:nvPr/>
          </p:nvSpPr>
          <p:spPr bwMode="auto">
            <a:xfrm>
              <a:off x="1069" y="3145"/>
              <a:ext cx="218" cy="58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299" name="Rectangle 64"/>
            <p:cNvSpPr>
              <a:spLocks noChangeArrowheads="1"/>
            </p:cNvSpPr>
            <p:nvPr/>
          </p:nvSpPr>
          <p:spPr bwMode="auto">
            <a:xfrm>
              <a:off x="1086" y="3134"/>
              <a:ext cx="21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r>
                <a:rPr lang="en-US" altLang="zh-TW" sz="1200">
                  <a:latin typeface="Times New Roman" pitchFamily="18" charset="0"/>
                  <a:ea typeface="新細明體" pitchFamily="18" charset="-120"/>
                </a:rPr>
                <a:t>1</a:t>
              </a:r>
            </a:p>
          </p:txBody>
        </p:sp>
        <p:sp>
          <p:nvSpPr>
            <p:cNvPr id="12300" name="Rectangle 65"/>
            <p:cNvSpPr>
              <a:spLocks noChangeArrowheads="1"/>
            </p:cNvSpPr>
            <p:nvPr/>
          </p:nvSpPr>
          <p:spPr bwMode="auto">
            <a:xfrm>
              <a:off x="1089" y="3279"/>
              <a:ext cx="21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r>
                <a:rPr lang="en-US" altLang="zh-TW" sz="1200">
                  <a:latin typeface="Times New Roman" pitchFamily="18" charset="0"/>
                  <a:ea typeface="新細明體" pitchFamily="18" charset="-120"/>
                </a:rPr>
                <a:t>2</a:t>
              </a:r>
            </a:p>
          </p:txBody>
        </p:sp>
        <p:sp>
          <p:nvSpPr>
            <p:cNvPr id="12301" name="Rectangle 66"/>
            <p:cNvSpPr>
              <a:spLocks noChangeArrowheads="1"/>
            </p:cNvSpPr>
            <p:nvPr/>
          </p:nvSpPr>
          <p:spPr bwMode="auto">
            <a:xfrm>
              <a:off x="1114" y="3466"/>
              <a:ext cx="146"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lnSpc>
                  <a:spcPct val="20000"/>
                </a:lnSpc>
              </a:pPr>
              <a:r>
                <a:rPr lang="en-US" altLang="zh-TW">
                  <a:latin typeface="Times New Roman" pitchFamily="18" charset="0"/>
                  <a:ea typeface="新細明體" pitchFamily="18" charset="-120"/>
                </a:rPr>
                <a:t>.</a:t>
              </a:r>
            </a:p>
            <a:p>
              <a:pPr algn="l" eaLnBrk="0" hangingPunct="0">
                <a:lnSpc>
                  <a:spcPct val="20000"/>
                </a:lnSpc>
              </a:pPr>
              <a:r>
                <a:rPr lang="en-US" altLang="zh-TW">
                  <a:latin typeface="Times New Roman" pitchFamily="18" charset="0"/>
                  <a:ea typeface="新細明體" pitchFamily="18" charset="-120"/>
                </a:rPr>
                <a:t>.</a:t>
              </a:r>
            </a:p>
            <a:p>
              <a:pPr algn="l" eaLnBrk="0" hangingPunct="0">
                <a:lnSpc>
                  <a:spcPct val="20000"/>
                </a:lnSpc>
              </a:pPr>
              <a:r>
                <a:rPr lang="en-US" altLang="zh-TW">
                  <a:latin typeface="Times New Roman" pitchFamily="18" charset="0"/>
                  <a:ea typeface="新細明體" pitchFamily="18" charset="-120"/>
                </a:rPr>
                <a:t>.</a:t>
              </a:r>
            </a:p>
          </p:txBody>
        </p:sp>
        <p:grpSp>
          <p:nvGrpSpPr>
            <p:cNvPr id="12302" name="Group 67"/>
            <p:cNvGrpSpPr>
              <a:grpSpLocks/>
            </p:cNvGrpSpPr>
            <p:nvPr/>
          </p:nvGrpSpPr>
          <p:grpSpPr bwMode="auto">
            <a:xfrm>
              <a:off x="1816" y="3134"/>
              <a:ext cx="728" cy="527"/>
              <a:chOff x="3162" y="4016"/>
              <a:chExt cx="728" cy="527"/>
            </a:xfrm>
          </p:grpSpPr>
          <p:sp>
            <p:nvSpPr>
              <p:cNvPr id="12305" name="Rectangle 68"/>
              <p:cNvSpPr>
                <a:spLocks noChangeArrowheads="1"/>
              </p:cNvSpPr>
              <p:nvPr/>
            </p:nvSpPr>
            <p:spPr bwMode="auto">
              <a:xfrm>
                <a:off x="3195" y="4036"/>
                <a:ext cx="693" cy="5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6" name="Rectangle 69"/>
              <p:cNvSpPr>
                <a:spLocks noChangeArrowheads="1"/>
              </p:cNvSpPr>
              <p:nvPr/>
            </p:nvSpPr>
            <p:spPr bwMode="auto">
              <a:xfrm>
                <a:off x="3195" y="4036"/>
                <a:ext cx="693" cy="1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7" name="Rectangle 70"/>
              <p:cNvSpPr>
                <a:spLocks noChangeArrowheads="1"/>
              </p:cNvSpPr>
              <p:nvPr/>
            </p:nvSpPr>
            <p:spPr bwMode="auto">
              <a:xfrm>
                <a:off x="3195" y="4036"/>
                <a:ext cx="169" cy="5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8" name="Rectangle 71"/>
              <p:cNvSpPr>
                <a:spLocks noChangeArrowheads="1"/>
              </p:cNvSpPr>
              <p:nvPr/>
            </p:nvSpPr>
            <p:spPr bwMode="auto">
              <a:xfrm>
                <a:off x="3552" y="4038"/>
                <a:ext cx="164" cy="5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9" name="Rectangle 72"/>
              <p:cNvSpPr>
                <a:spLocks noChangeArrowheads="1"/>
              </p:cNvSpPr>
              <p:nvPr/>
            </p:nvSpPr>
            <p:spPr bwMode="auto">
              <a:xfrm>
                <a:off x="3714" y="4036"/>
                <a:ext cx="176" cy="5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10" name="Rectangle 73"/>
              <p:cNvSpPr>
                <a:spLocks noChangeArrowheads="1"/>
              </p:cNvSpPr>
              <p:nvPr/>
            </p:nvSpPr>
            <p:spPr bwMode="auto">
              <a:xfrm>
                <a:off x="3162" y="4016"/>
                <a:ext cx="2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zh-TW">
                    <a:latin typeface="Times New Roman" pitchFamily="18" charset="0"/>
                    <a:ea typeface="新細明體" pitchFamily="18" charset="-120"/>
                  </a:rPr>
                  <a:t>S#</a:t>
                </a:r>
              </a:p>
            </p:txBody>
          </p:sp>
        </p:grpSp>
        <p:sp>
          <p:nvSpPr>
            <p:cNvPr id="12303" name="Line 74"/>
            <p:cNvSpPr>
              <a:spLocks noChangeShapeType="1"/>
            </p:cNvSpPr>
            <p:nvPr/>
          </p:nvSpPr>
          <p:spPr bwMode="auto">
            <a:xfrm>
              <a:off x="1437" y="3219"/>
              <a:ext cx="447" cy="2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304" name="Line 75"/>
            <p:cNvSpPr>
              <a:spLocks noChangeShapeType="1"/>
            </p:cNvSpPr>
            <p:nvPr/>
          </p:nvSpPr>
          <p:spPr bwMode="auto">
            <a:xfrm flipV="1">
              <a:off x="1451" y="3359"/>
              <a:ext cx="467" cy="4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 name="頁尾版面配置區 1"/>
          <p:cNvSpPr>
            <a:spLocks noGrp="1"/>
          </p:cNvSpPr>
          <p:nvPr>
            <p:ph type="ftr" sz="quarter" idx="11"/>
          </p:nvPr>
        </p:nvSpPr>
        <p:spPr/>
        <p:txBody>
          <a:bodyPr/>
          <a:lstStyle/>
          <a:p>
            <a:pPr>
              <a:defRPr/>
            </a:pPr>
            <a:r>
              <a:rPr lang="en-US" altLang="zh-TW" smtClean="0"/>
              <a:t>Unit 2  DB2 and SQL </a:t>
            </a:r>
            <a:endParaRPr lang="en-US" altLang="zh-TW"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pcUnit 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C80000"/>
      </a:folHlink>
    </a:clrScheme>
    <a:fontScheme name="cpcUnit 1">
      <a:majorFont>
        <a:latin typeface="Times New Roman"/>
        <a:ea typeface="華康行書體(P)"/>
        <a:cs typeface=""/>
      </a:majorFont>
      <a:minorFont>
        <a:latin typeface="Times New Roman"/>
        <a:ea typeface="華康行書體(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cpcUnit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cUnit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cUnit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cUnit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cUnit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cUnit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cUnit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D:\dbms(new)\cpcUnit 1.pot</Template>
  <TotalTime>576</TotalTime>
  <Pages>24</Pages>
  <Words>5286</Words>
  <Application>Microsoft Office PowerPoint</Application>
  <PresentationFormat>Letter 紙張 (8.5x11 英吋)</PresentationFormat>
  <Paragraphs>1401</Paragraphs>
  <Slides>55</Slides>
  <Notes>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55</vt:i4>
      </vt:variant>
    </vt:vector>
  </HeadingPairs>
  <TitlesOfParts>
    <vt:vector size="58" baseType="lpstr">
      <vt:lpstr>cpcUnit 1</vt:lpstr>
      <vt:lpstr>工作表</vt:lpstr>
      <vt:lpstr>方程式</vt:lpstr>
      <vt:lpstr> Unit  2  DB2 and SQL </vt:lpstr>
      <vt:lpstr>Outline of Unit 2</vt:lpstr>
      <vt:lpstr>2.1  Overview DB2</vt:lpstr>
      <vt:lpstr>Background</vt:lpstr>
      <vt:lpstr>Relational Databases</vt:lpstr>
      <vt:lpstr>Relational Databases (cont.)</vt:lpstr>
      <vt:lpstr>Major System Components: DB2</vt:lpstr>
      <vt:lpstr>Major System Components: Execution time</vt:lpstr>
      <vt:lpstr>Major System Components: Optimizer</vt:lpstr>
      <vt:lpstr>2.2 Data Definition</vt:lpstr>
      <vt:lpstr>DDL of SQL </vt:lpstr>
      <vt:lpstr>Base Tables</vt:lpstr>
      <vt:lpstr>Base Tables (cont.)</vt:lpstr>
      <vt:lpstr>Indexes</vt:lpstr>
      <vt:lpstr>Clustering index</vt:lpstr>
      <vt:lpstr>Views</vt:lpstr>
      <vt:lpstr>Views: Example</vt:lpstr>
      <vt:lpstr>Views: Example (cont.)</vt:lpstr>
      <vt:lpstr>Views: Advantages </vt:lpstr>
      <vt:lpstr>2.3 Data Manipulation</vt:lpstr>
      <vt:lpstr>DML of SQL </vt:lpstr>
      <vt:lpstr>Retrieval Operations</vt:lpstr>
      <vt:lpstr>Retrieval Operations (cont.)</vt:lpstr>
      <vt:lpstr>Retrieval Operations (cont.)</vt:lpstr>
      <vt:lpstr>Retrieval Operations (cont.)</vt:lpstr>
      <vt:lpstr>Update Operations</vt:lpstr>
      <vt:lpstr>Update Operations (cont.)</vt:lpstr>
      <vt:lpstr>Table Expressions</vt:lpstr>
      <vt:lpstr>DML operations on View </vt:lpstr>
      <vt:lpstr>DML on View: Column Subset without key</vt:lpstr>
      <vt:lpstr>DML on View: Row Subset and Join</vt:lpstr>
      <vt:lpstr>DML on View: Statistical Summary </vt:lpstr>
      <vt:lpstr>2.4 The System Catalog</vt:lpstr>
      <vt:lpstr>System Catalog: Concept</vt:lpstr>
      <vt:lpstr>Updating the Catalog</vt:lpstr>
      <vt:lpstr>Updating the Catalog: Example</vt:lpstr>
      <vt:lpstr>Updating the Catalog: COMMENT</vt:lpstr>
      <vt:lpstr>2.5 Embedded SQL</vt:lpstr>
      <vt:lpstr>Embedded SQL: Dual-mode </vt:lpstr>
      <vt:lpstr>Embedded SQL: a Fragment</vt:lpstr>
      <vt:lpstr>PowerPoint 簡報</vt:lpstr>
      <vt:lpstr>PowerPoint 簡報</vt:lpstr>
      <vt:lpstr>2.5.1 Operations</vt:lpstr>
      <vt:lpstr>Operation: Multiple SELECT</vt:lpstr>
      <vt:lpstr>Cursor</vt:lpstr>
      <vt:lpstr>2.5.2 Embedded SQL: An Example</vt:lpstr>
      <vt:lpstr>Embedded SQL: An Example (cont.)</vt:lpstr>
      <vt:lpstr>Embedded SQL: An Example (cont.)</vt:lpstr>
      <vt:lpstr>Embedded SQL: An Example (cont.)</vt:lpstr>
      <vt:lpstr>Embedded SQL: An Example (cont.)</vt:lpstr>
      <vt:lpstr>Embedded SQL: An Example (cont.)</vt:lpstr>
      <vt:lpstr>2.6 實作及範例</vt:lpstr>
      <vt:lpstr>Program Exercise 1: Using DBMS  (EX1:usingSQL)</vt:lpstr>
      <vt:lpstr>下載安裝WampSever(含MySQL)</vt:lpstr>
      <vt:lpstr>透過 phpMyAdmin 操作MySQL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無投影片標題</dc:title>
  <dc:subject/>
  <dc:creator>楊維邦</dc:creator>
  <cp:keywords/>
  <dc:description/>
  <cp:lastModifiedBy>ndh</cp:lastModifiedBy>
  <cp:revision>250</cp:revision>
  <cp:lastPrinted>2000-04-11T03:55:01Z</cp:lastPrinted>
  <dcterms:created xsi:type="dcterms:W3CDTF">1995-10-08T23:24:32Z</dcterms:created>
  <dcterms:modified xsi:type="dcterms:W3CDTF">2013-08-22T10:22:50Z</dcterms:modified>
</cp:coreProperties>
</file>