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58" r:id="rId2"/>
    <p:sldId id="268" r:id="rId3"/>
    <p:sldId id="270" r:id="rId4"/>
    <p:sldId id="271" r:id="rId5"/>
  </p:sldIdLst>
  <p:sldSz cx="9904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2477" autoAdjust="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04E6-BB5F-44D0-BA19-DFCA81FB7349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7D53-EE72-4514-BD43-2E53D3316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7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831" y="1981200"/>
            <a:ext cx="8418751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831" y="6248400"/>
            <a:ext cx="206341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008" y="6248400"/>
            <a:ext cx="3136397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42831" y="3657600"/>
            <a:ext cx="841875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68E98FC2-1A04-4104-9595-3127348B14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14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1968" y="381000"/>
            <a:ext cx="2269761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684" y="381000"/>
            <a:ext cx="664421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F65A3C4F-BAEA-4513-84BE-DE4C3F8D0BE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368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7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79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03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684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4743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56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30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79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80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42D740F7-63EB-496D-8115-2C41127EC5D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4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B9503BDB-BCEA-4011-8D04-16D50485357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23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7904" y="381000"/>
            <a:ext cx="817114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84" y="1371600"/>
            <a:ext cx="907904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0111" y="6248400"/>
            <a:ext cx="31363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12684" y="1230313"/>
            <a:ext cx="9079045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12684" y="6172200"/>
            <a:ext cx="9161582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8310" y="6248400"/>
            <a:ext cx="20634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itchFamily="18" charset="-120"/>
              </a:defRPr>
            </a:lvl1pPr>
          </a:lstStyle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19563" y="6286500"/>
            <a:ext cx="320173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96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10%"/>
          <p:cNvSpPr>
            <a:spLocks noChangeArrowheads="1"/>
          </p:cNvSpPr>
          <p:nvPr/>
        </p:nvSpPr>
        <p:spPr bwMode="auto">
          <a:xfrm>
            <a:off x="396812" y="914400"/>
            <a:ext cx="9177455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zh-TW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2684" y="1371600"/>
            <a:ext cx="9079045" cy="20574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新細明體" pitchFamily="18" charset="-120"/>
              </a:rPr>
              <a:t>Unit  </a:t>
            </a:r>
            <a:r>
              <a:rPr lang="en-US" altLang="zh-TW" sz="4400" dirty="0" smtClean="0">
                <a:solidFill>
                  <a:schemeClr val="tx1"/>
                </a:solidFill>
                <a:ea typeface="新細明體" pitchFamily="18" charset="-120"/>
              </a:rPr>
              <a:t>8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User Interface</a:t>
            </a:r>
            <a:endParaRPr lang="en-US" altLang="zh-TW" sz="48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8-</a:t>
            </a:r>
            <a:fld id="{E88F1446-B874-44B9-9BCA-4E00BA2828F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1926" y="1371600"/>
            <a:ext cx="7059803" cy="464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8.0 </a:t>
            </a:r>
            <a:r>
              <a:rPr lang="en-US" altLang="zh-TW" dirty="0" smtClean="0">
                <a:ea typeface="新細明體" pitchFamily="18" charset="-120"/>
              </a:rPr>
              <a:t>Introduction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8.1 </a:t>
            </a:r>
            <a:r>
              <a:rPr lang="en-US" altLang="zh-TW" dirty="0" smtClean="0">
                <a:ea typeface="新細明體" pitchFamily="18" charset="-120"/>
              </a:rPr>
              <a:t>PHP &amp; MySQL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8.2 </a:t>
            </a:r>
            <a:r>
              <a:rPr lang="en-US" altLang="zh-TW" dirty="0" smtClean="0">
                <a:ea typeface="新細明體" pitchFamily="18" charset="-120"/>
              </a:rPr>
              <a:t>Android &amp; SQLite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8.3 </a:t>
            </a:r>
            <a:r>
              <a:rPr lang="en-US" altLang="zh-TW" dirty="0" smtClean="0">
                <a:ea typeface="新細明體" pitchFamily="18" charset="-120"/>
              </a:rPr>
              <a:t>ASP.NET &amp; SQL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5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1878" y="2667000"/>
            <a:ext cx="8418751" cy="1066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8.0 </a:t>
            </a:r>
            <a:r>
              <a:rPr lang="en-US" altLang="zh-TW" dirty="0">
                <a:ea typeface="新細明體" pitchFamily="18" charset="-120"/>
              </a:rPr>
              <a:t>Introduction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2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Introduction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三種開發環境</a:t>
            </a:r>
            <a:endParaRPr lang="en-US" altLang="zh-TW" dirty="0" smtClean="0"/>
          </a:p>
          <a:p>
            <a:pPr lvl="1"/>
            <a:r>
              <a:rPr lang="en-US" altLang="zh-TW" smtClean="0"/>
              <a:t>Dreamweaver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Android</a:t>
            </a:r>
          </a:p>
          <a:p>
            <a:pPr lvl="1"/>
            <a:r>
              <a:rPr lang="en-US" altLang="zh-TW" dirty="0" smtClean="0"/>
              <a:t>ASP.NET</a:t>
            </a:r>
            <a:endParaRPr lang="en-US" altLang="zh-TW" dirty="0"/>
          </a:p>
          <a:p>
            <a:r>
              <a:rPr lang="zh-TW" altLang="en-US" dirty="0" smtClean="0"/>
              <a:t>三種資料庫系統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MySQL</a:t>
            </a:r>
          </a:p>
          <a:p>
            <a:pPr lvl="1"/>
            <a:r>
              <a:rPr lang="en-US" altLang="zh-TW" dirty="0" smtClean="0"/>
              <a:t>SQLite</a:t>
            </a:r>
          </a:p>
          <a:p>
            <a:pPr lvl="1"/>
            <a:r>
              <a:rPr lang="en-US" altLang="zh-TW" dirty="0" smtClean="0"/>
              <a:t>SQL Server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資料探勘與圖書館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資料探勘與圖書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探勘與圖書館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wpy</Template>
  <TotalTime>6762</TotalTime>
  <Words>42</Words>
  <Application>Microsoft Office PowerPoint</Application>
  <PresentationFormat>自訂</PresentationFormat>
  <Paragraphs>26</Paragraphs>
  <Slides>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wpy</vt:lpstr>
      <vt:lpstr>Unit  8   User Interface</vt:lpstr>
      <vt:lpstr>Contents</vt:lpstr>
      <vt:lpstr>8.0 Introduction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8   User Interface</dc:title>
  <dc:creator>lab</dc:creator>
  <cp:lastModifiedBy>DC-LAB</cp:lastModifiedBy>
  <cp:revision>178</cp:revision>
  <dcterms:created xsi:type="dcterms:W3CDTF">2013-09-09T07:05:00Z</dcterms:created>
  <dcterms:modified xsi:type="dcterms:W3CDTF">2014-01-15T17:35:19Z</dcterms:modified>
</cp:coreProperties>
</file>