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8" r:id="rId4"/>
    <p:sldId id="285" r:id="rId5"/>
    <p:sldId id="286" r:id="rId6"/>
    <p:sldId id="288" r:id="rId7"/>
    <p:sldId id="289" r:id="rId8"/>
    <p:sldId id="282" r:id="rId9"/>
    <p:sldId id="284" r:id="rId10"/>
    <p:sldId id="290" r:id="rId11"/>
    <p:sldId id="277" r:id="rId12"/>
    <p:sldId id="269" r:id="rId13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DD9DC-EC03-4A3D-9F7F-D0E072E0E879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CA7F000-D236-4A2E-B049-15B204910BC9}">
      <dgm:prSet phldrT="[文字]" custT="1"/>
      <dgm:spPr/>
      <dgm:t>
        <a:bodyPr/>
        <a:lstStyle/>
        <a:p>
          <a:r>
            <a:rPr lang="zh-TW" altLang="en-US" sz="1800" dirty="0" smtClean="0"/>
            <a:t>工作</a:t>
          </a:r>
          <a:r>
            <a:rPr lang="en-US" altLang="zh-TW" sz="1800" dirty="0" smtClean="0"/>
            <a:t>(Task)</a:t>
          </a:r>
        </a:p>
        <a:p>
          <a:r>
            <a:rPr lang="zh-TW" altLang="en-US" sz="1800" dirty="0" smtClean="0">
              <a:solidFill>
                <a:schemeClr val="accent2">
                  <a:lumMod val="75000"/>
                </a:schemeClr>
              </a:solidFill>
            </a:rPr>
            <a:t>流程 專案</a:t>
          </a:r>
          <a:endParaRPr lang="zh-TW" altLang="en-US" sz="1800" dirty="0">
            <a:solidFill>
              <a:schemeClr val="accent2">
                <a:lumMod val="75000"/>
              </a:schemeClr>
            </a:solidFill>
          </a:endParaRPr>
        </a:p>
      </dgm:t>
    </dgm:pt>
    <dgm:pt modelId="{84CB3E40-4792-4365-B1D2-1C27221B480F}" type="parTrans" cxnId="{BBD3EFDB-E2C6-4FAF-8D77-71C6CCC96C9E}">
      <dgm:prSet/>
      <dgm:spPr/>
      <dgm:t>
        <a:bodyPr/>
        <a:lstStyle/>
        <a:p>
          <a:endParaRPr lang="zh-TW" altLang="en-US"/>
        </a:p>
      </dgm:t>
    </dgm:pt>
    <dgm:pt modelId="{2FB33E8E-5E76-42E6-A52A-59BF75A34152}" type="sibTrans" cxnId="{BBD3EFDB-E2C6-4FAF-8D77-71C6CCC96C9E}">
      <dgm:prSet/>
      <dgm:spPr/>
      <dgm:t>
        <a:bodyPr/>
        <a:lstStyle/>
        <a:p>
          <a:endParaRPr lang="zh-TW" altLang="en-US"/>
        </a:p>
      </dgm:t>
    </dgm:pt>
    <dgm:pt modelId="{49651037-7C99-4CED-94FC-E6596A725BBA}">
      <dgm:prSet phldrT="[文字]" custT="1"/>
      <dgm:spPr/>
      <dgm:t>
        <a:bodyPr/>
        <a:lstStyle/>
        <a:p>
          <a:r>
            <a:rPr lang="zh-TW" altLang="en-US" sz="1800" dirty="0" smtClean="0"/>
            <a:t>員工</a:t>
          </a:r>
          <a:r>
            <a:rPr lang="en-US" altLang="zh-TW" sz="1800" dirty="0" smtClean="0"/>
            <a:t>(Agent)</a:t>
          </a:r>
          <a:endParaRPr lang="zh-TW" altLang="en-US" sz="1800" dirty="0"/>
        </a:p>
      </dgm:t>
    </dgm:pt>
    <dgm:pt modelId="{81BBC9DD-C797-4F27-8A5E-C9C6E3C10D07}" type="parTrans" cxnId="{1AC55324-5078-4B16-B9E0-6FC755B7B2B2}">
      <dgm:prSet/>
      <dgm:spPr/>
      <dgm:t>
        <a:bodyPr/>
        <a:lstStyle/>
        <a:p>
          <a:endParaRPr lang="zh-TW" altLang="en-US"/>
        </a:p>
      </dgm:t>
    </dgm:pt>
    <dgm:pt modelId="{69E70C53-4AF6-4328-B180-DEF78D4D59B0}" type="sibTrans" cxnId="{1AC55324-5078-4B16-B9E0-6FC755B7B2B2}">
      <dgm:prSet/>
      <dgm:spPr/>
      <dgm:t>
        <a:bodyPr/>
        <a:lstStyle/>
        <a:p>
          <a:endParaRPr lang="zh-TW" altLang="en-US"/>
        </a:p>
      </dgm:t>
    </dgm:pt>
    <dgm:pt modelId="{12E48F50-AAF6-4661-ADB9-589CD55EC02E}">
      <dgm:prSet phldrT="[文字]" custT="1"/>
      <dgm:spPr/>
      <dgm:t>
        <a:bodyPr/>
        <a:lstStyle/>
        <a:p>
          <a:r>
            <a:rPr lang="en-US" altLang="zh-TW" sz="1800" dirty="0" smtClean="0"/>
            <a:t>(</a:t>
          </a:r>
          <a:r>
            <a:rPr lang="zh-TW" altLang="en-US" sz="1800" dirty="0" smtClean="0"/>
            <a:t>組織</a:t>
          </a:r>
          <a:r>
            <a:rPr lang="en-US" altLang="zh-TW" sz="1800" dirty="0" smtClean="0"/>
            <a:t>)</a:t>
          </a:r>
          <a:r>
            <a:rPr lang="zh-TW" altLang="en-US" sz="1800" dirty="0" smtClean="0"/>
            <a:t>結構</a:t>
          </a:r>
          <a:endParaRPr lang="zh-TW" altLang="en-US" sz="1800" dirty="0"/>
        </a:p>
      </dgm:t>
    </dgm:pt>
    <dgm:pt modelId="{56C5DDC6-4BCB-4ADB-8BF4-AF19987599BA}" type="parTrans" cxnId="{7EFE2D7A-37C0-416E-84FE-28130311206A}">
      <dgm:prSet/>
      <dgm:spPr/>
      <dgm:t>
        <a:bodyPr/>
        <a:lstStyle/>
        <a:p>
          <a:endParaRPr lang="zh-TW" altLang="en-US"/>
        </a:p>
      </dgm:t>
    </dgm:pt>
    <dgm:pt modelId="{4D9D97B0-F773-4D9C-8EA4-681FFBE5065C}" type="sibTrans" cxnId="{7EFE2D7A-37C0-416E-84FE-28130311206A}">
      <dgm:prSet/>
      <dgm:spPr/>
      <dgm:t>
        <a:bodyPr/>
        <a:lstStyle/>
        <a:p>
          <a:endParaRPr lang="zh-TW" altLang="en-US"/>
        </a:p>
      </dgm:t>
    </dgm:pt>
    <dgm:pt modelId="{DC55CB00-E140-46F0-90B4-6DCA36B26C1E}">
      <dgm:prSet phldrT="[文字]" custT="1"/>
      <dgm:spPr/>
      <dgm:t>
        <a:bodyPr/>
        <a:lstStyle/>
        <a:p>
          <a:r>
            <a:rPr lang="zh-TW" altLang="en-US" sz="1800" dirty="0" smtClean="0"/>
            <a:t>科技</a:t>
          </a:r>
          <a:endParaRPr lang="zh-TW" altLang="en-US" sz="1800" dirty="0"/>
        </a:p>
      </dgm:t>
    </dgm:pt>
    <dgm:pt modelId="{3D990A1A-00C5-45D5-A485-4246F8B09C2E}" type="parTrans" cxnId="{75528F52-DEF3-43A1-9CCE-C755DEF7418F}">
      <dgm:prSet/>
      <dgm:spPr/>
      <dgm:t>
        <a:bodyPr/>
        <a:lstStyle/>
        <a:p>
          <a:endParaRPr lang="zh-TW" altLang="en-US"/>
        </a:p>
      </dgm:t>
    </dgm:pt>
    <dgm:pt modelId="{8C65E6D0-C460-4AB6-A2A7-64180FD2FAA4}" type="sibTrans" cxnId="{75528F52-DEF3-43A1-9CCE-C755DEF7418F}">
      <dgm:prSet/>
      <dgm:spPr/>
      <dgm:t>
        <a:bodyPr/>
        <a:lstStyle/>
        <a:p>
          <a:endParaRPr lang="zh-TW" altLang="en-US"/>
        </a:p>
      </dgm:t>
    </dgm:pt>
    <dgm:pt modelId="{10B9AF2A-ED6E-4EF6-9894-A2473777FC3C}">
      <dgm:prSet phldrT="[文字]" phldr="1"/>
      <dgm:spPr>
        <a:noFill/>
      </dgm:spPr>
      <dgm:t>
        <a:bodyPr/>
        <a:lstStyle/>
        <a:p>
          <a:endParaRPr lang="zh-TW" altLang="en-US" dirty="0"/>
        </a:p>
      </dgm:t>
    </dgm:pt>
    <dgm:pt modelId="{CC9D670D-A522-4286-8B01-18E2E84D36D9}" type="sibTrans" cxnId="{077629DC-DA79-4DE3-9A28-8F095ADC74B5}">
      <dgm:prSet/>
      <dgm:spPr/>
      <dgm:t>
        <a:bodyPr/>
        <a:lstStyle/>
        <a:p>
          <a:endParaRPr lang="zh-TW" altLang="en-US"/>
        </a:p>
      </dgm:t>
    </dgm:pt>
    <dgm:pt modelId="{47C94BF2-73A2-4A44-B105-318A092AC0EB}" type="parTrans" cxnId="{077629DC-DA79-4DE3-9A28-8F095ADC74B5}">
      <dgm:prSet/>
      <dgm:spPr/>
      <dgm:t>
        <a:bodyPr/>
        <a:lstStyle/>
        <a:p>
          <a:endParaRPr lang="zh-TW" altLang="en-US"/>
        </a:p>
      </dgm:t>
    </dgm:pt>
    <dgm:pt modelId="{3793DBB3-2031-4B23-BD6E-506112323B6D}" type="pres">
      <dgm:prSet presAssocID="{59ADD9DC-EC03-4A3D-9F7F-D0E072E0E87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FDF5644-9ED0-4E51-9830-51EDDA65582F}" type="pres">
      <dgm:prSet presAssocID="{59ADD9DC-EC03-4A3D-9F7F-D0E072E0E879}" presName="radial" presStyleCnt="0">
        <dgm:presLayoutVars>
          <dgm:animLvl val="ctr"/>
        </dgm:presLayoutVars>
      </dgm:prSet>
      <dgm:spPr/>
    </dgm:pt>
    <dgm:pt modelId="{ADA32704-1942-4FA9-8AC4-01572D8B1983}" type="pres">
      <dgm:prSet presAssocID="{10B9AF2A-ED6E-4EF6-9894-A2473777FC3C}" presName="centerShape" presStyleLbl="vennNode1" presStyleIdx="0" presStyleCnt="5"/>
      <dgm:spPr/>
      <dgm:t>
        <a:bodyPr/>
        <a:lstStyle/>
        <a:p>
          <a:endParaRPr lang="zh-TW" altLang="en-US"/>
        </a:p>
      </dgm:t>
    </dgm:pt>
    <dgm:pt modelId="{AB726491-1345-4306-8609-4BD96FE570A0}" type="pres">
      <dgm:prSet presAssocID="{2CA7F000-D236-4A2E-B049-15B204910BC9}" presName="node" presStyleLbl="vennNode1" presStyleIdx="1" presStyleCnt="5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TW" altLang="en-US"/>
        </a:p>
      </dgm:t>
    </dgm:pt>
    <dgm:pt modelId="{F0725388-E3D9-44D3-84BD-75A763D71F47}" type="pres">
      <dgm:prSet presAssocID="{49651037-7C99-4CED-94FC-E6596A725BBA}" presName="node" presStyleLbl="vennNode1" presStyleIdx="2" presStyleCnt="5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TW" altLang="en-US"/>
        </a:p>
      </dgm:t>
    </dgm:pt>
    <dgm:pt modelId="{EB77DDD8-BDE7-4FE4-85F1-5EB1703DEA5B}" type="pres">
      <dgm:prSet presAssocID="{12E48F50-AAF6-4661-ADB9-589CD55EC02E}" presName="node" presStyleLbl="vennNode1" presStyleIdx="3" presStyleCnt="5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TW" altLang="en-US"/>
        </a:p>
      </dgm:t>
    </dgm:pt>
    <dgm:pt modelId="{C442BEC2-EDAC-41AD-B22C-618EE3765024}" type="pres">
      <dgm:prSet presAssocID="{DC55CB00-E140-46F0-90B4-6DCA36B26C1E}" presName="node" presStyleLbl="vennNode1" presStyleIdx="4" presStyleCnt="5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077629DC-DA79-4DE3-9A28-8F095ADC74B5}" srcId="{59ADD9DC-EC03-4A3D-9F7F-D0E072E0E879}" destId="{10B9AF2A-ED6E-4EF6-9894-A2473777FC3C}" srcOrd="0" destOrd="0" parTransId="{47C94BF2-73A2-4A44-B105-318A092AC0EB}" sibTransId="{CC9D670D-A522-4286-8B01-18E2E84D36D9}"/>
    <dgm:cxn modelId="{AD4D0850-3E47-4BFE-95F4-E30121A1B5BE}" type="presOf" srcId="{DC55CB00-E140-46F0-90B4-6DCA36B26C1E}" destId="{C442BEC2-EDAC-41AD-B22C-618EE3765024}" srcOrd="0" destOrd="0" presId="urn:microsoft.com/office/officeart/2005/8/layout/radial3"/>
    <dgm:cxn modelId="{BBD3EFDB-E2C6-4FAF-8D77-71C6CCC96C9E}" srcId="{10B9AF2A-ED6E-4EF6-9894-A2473777FC3C}" destId="{2CA7F000-D236-4A2E-B049-15B204910BC9}" srcOrd="0" destOrd="0" parTransId="{84CB3E40-4792-4365-B1D2-1C27221B480F}" sibTransId="{2FB33E8E-5E76-42E6-A52A-59BF75A34152}"/>
    <dgm:cxn modelId="{B2536CBF-BD21-4F3B-A116-4101B8140209}" type="presOf" srcId="{2CA7F000-D236-4A2E-B049-15B204910BC9}" destId="{AB726491-1345-4306-8609-4BD96FE570A0}" srcOrd="0" destOrd="0" presId="urn:microsoft.com/office/officeart/2005/8/layout/radial3"/>
    <dgm:cxn modelId="{7EFE2D7A-37C0-416E-84FE-28130311206A}" srcId="{10B9AF2A-ED6E-4EF6-9894-A2473777FC3C}" destId="{12E48F50-AAF6-4661-ADB9-589CD55EC02E}" srcOrd="2" destOrd="0" parTransId="{56C5DDC6-4BCB-4ADB-8BF4-AF19987599BA}" sibTransId="{4D9D97B0-F773-4D9C-8EA4-681FFBE5065C}"/>
    <dgm:cxn modelId="{7F6831A1-1F15-45E2-B0FE-6A592B4884BE}" type="presOf" srcId="{12E48F50-AAF6-4661-ADB9-589CD55EC02E}" destId="{EB77DDD8-BDE7-4FE4-85F1-5EB1703DEA5B}" srcOrd="0" destOrd="0" presId="urn:microsoft.com/office/officeart/2005/8/layout/radial3"/>
    <dgm:cxn modelId="{EB80032D-A4E2-4547-A36E-8FFA1C8CCF1E}" type="presOf" srcId="{10B9AF2A-ED6E-4EF6-9894-A2473777FC3C}" destId="{ADA32704-1942-4FA9-8AC4-01572D8B1983}" srcOrd="0" destOrd="0" presId="urn:microsoft.com/office/officeart/2005/8/layout/radial3"/>
    <dgm:cxn modelId="{75528F52-DEF3-43A1-9CCE-C755DEF7418F}" srcId="{10B9AF2A-ED6E-4EF6-9894-A2473777FC3C}" destId="{DC55CB00-E140-46F0-90B4-6DCA36B26C1E}" srcOrd="3" destOrd="0" parTransId="{3D990A1A-00C5-45D5-A485-4246F8B09C2E}" sibTransId="{8C65E6D0-C460-4AB6-A2A7-64180FD2FAA4}"/>
    <dgm:cxn modelId="{1AC55324-5078-4B16-B9E0-6FC755B7B2B2}" srcId="{10B9AF2A-ED6E-4EF6-9894-A2473777FC3C}" destId="{49651037-7C99-4CED-94FC-E6596A725BBA}" srcOrd="1" destOrd="0" parTransId="{81BBC9DD-C797-4F27-8A5E-C9C6E3C10D07}" sibTransId="{69E70C53-4AF6-4328-B180-DEF78D4D59B0}"/>
    <dgm:cxn modelId="{28133F8B-876B-4AED-83CE-B0AE7EB25ED9}" type="presOf" srcId="{49651037-7C99-4CED-94FC-E6596A725BBA}" destId="{F0725388-E3D9-44D3-84BD-75A763D71F47}" srcOrd="0" destOrd="0" presId="urn:microsoft.com/office/officeart/2005/8/layout/radial3"/>
    <dgm:cxn modelId="{24E0C51C-B78E-43E8-A419-32B42668B393}" type="presOf" srcId="{59ADD9DC-EC03-4A3D-9F7F-D0E072E0E879}" destId="{3793DBB3-2031-4B23-BD6E-506112323B6D}" srcOrd="0" destOrd="0" presId="urn:microsoft.com/office/officeart/2005/8/layout/radial3"/>
    <dgm:cxn modelId="{96EFA6A6-7ACD-453E-BD6E-AEF20558BBFA}" type="presParOf" srcId="{3793DBB3-2031-4B23-BD6E-506112323B6D}" destId="{1FDF5644-9ED0-4E51-9830-51EDDA65582F}" srcOrd="0" destOrd="0" presId="urn:microsoft.com/office/officeart/2005/8/layout/radial3"/>
    <dgm:cxn modelId="{9B431253-E654-4489-9434-D7C00CC3678F}" type="presParOf" srcId="{1FDF5644-9ED0-4E51-9830-51EDDA65582F}" destId="{ADA32704-1942-4FA9-8AC4-01572D8B1983}" srcOrd="0" destOrd="0" presId="urn:microsoft.com/office/officeart/2005/8/layout/radial3"/>
    <dgm:cxn modelId="{F25171C4-AA10-441E-88F7-60EB8150B748}" type="presParOf" srcId="{1FDF5644-9ED0-4E51-9830-51EDDA65582F}" destId="{AB726491-1345-4306-8609-4BD96FE570A0}" srcOrd="1" destOrd="0" presId="urn:microsoft.com/office/officeart/2005/8/layout/radial3"/>
    <dgm:cxn modelId="{31B34299-E39C-4307-90EA-8F46E5026BE8}" type="presParOf" srcId="{1FDF5644-9ED0-4E51-9830-51EDDA65582F}" destId="{F0725388-E3D9-44D3-84BD-75A763D71F47}" srcOrd="2" destOrd="0" presId="urn:microsoft.com/office/officeart/2005/8/layout/radial3"/>
    <dgm:cxn modelId="{4319FE10-28FE-4B75-B5DD-E8F25432DE89}" type="presParOf" srcId="{1FDF5644-9ED0-4E51-9830-51EDDA65582F}" destId="{EB77DDD8-BDE7-4FE4-85F1-5EB1703DEA5B}" srcOrd="3" destOrd="0" presId="urn:microsoft.com/office/officeart/2005/8/layout/radial3"/>
    <dgm:cxn modelId="{D141796C-D1A8-4418-B583-8E93F2734FB0}" type="presParOf" srcId="{1FDF5644-9ED0-4E51-9830-51EDDA65582F}" destId="{C442BEC2-EDAC-41AD-B22C-618EE376502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5D1F1-7747-4D14-9865-DE1E409DD4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0C7165D-E9C3-414B-B5BB-77BBDAEA8FD4}">
      <dgm:prSet phldrT="[文字]"/>
      <dgm:spPr/>
      <dgm:t>
        <a:bodyPr/>
        <a:lstStyle/>
        <a:p>
          <a:r>
            <a:rPr lang="zh-TW" altLang="en-US" dirty="0" smtClean="0"/>
            <a:t>老闆</a:t>
          </a:r>
          <a:endParaRPr lang="zh-TW" altLang="en-US" dirty="0"/>
        </a:p>
      </dgm:t>
    </dgm:pt>
    <dgm:pt modelId="{876D5D7B-0162-4468-9BC3-F1543E9A2D65}" type="parTrans" cxnId="{5D54248E-30CE-4855-9F30-CBA5A710F6C9}">
      <dgm:prSet/>
      <dgm:spPr/>
      <dgm:t>
        <a:bodyPr/>
        <a:lstStyle/>
        <a:p>
          <a:endParaRPr lang="zh-TW" altLang="en-US"/>
        </a:p>
      </dgm:t>
    </dgm:pt>
    <dgm:pt modelId="{CA992F8E-3340-438D-9E5A-897F8426E411}" type="sibTrans" cxnId="{5D54248E-30CE-4855-9F30-CBA5A710F6C9}">
      <dgm:prSet/>
      <dgm:spPr/>
      <dgm:t>
        <a:bodyPr/>
        <a:lstStyle/>
        <a:p>
          <a:endParaRPr lang="zh-TW" altLang="en-US"/>
        </a:p>
      </dgm:t>
    </dgm:pt>
    <dgm:pt modelId="{F48FBECF-44D7-4B78-B385-4568586C6C9B}">
      <dgm:prSet phldrT="[文字]"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1</a:t>
          </a:r>
          <a:endParaRPr lang="zh-TW" altLang="en-US" dirty="0"/>
        </a:p>
      </dgm:t>
    </dgm:pt>
    <dgm:pt modelId="{54B25883-D6BF-4C79-9CCA-00DE3420C031}" type="parTrans" cxnId="{A25832D9-2039-4999-BBCA-656D9E67A3EC}">
      <dgm:prSet/>
      <dgm:spPr/>
      <dgm:t>
        <a:bodyPr/>
        <a:lstStyle/>
        <a:p>
          <a:endParaRPr lang="zh-TW" altLang="en-US"/>
        </a:p>
      </dgm:t>
    </dgm:pt>
    <dgm:pt modelId="{22A28273-89F5-4752-91F4-C3F2671110FB}" type="sibTrans" cxnId="{A25832D9-2039-4999-BBCA-656D9E67A3EC}">
      <dgm:prSet/>
      <dgm:spPr/>
      <dgm:t>
        <a:bodyPr/>
        <a:lstStyle/>
        <a:p>
          <a:endParaRPr lang="zh-TW" altLang="en-US"/>
        </a:p>
      </dgm:t>
    </dgm:pt>
    <dgm:pt modelId="{E7588637-6875-46BC-8A39-5B79DEB6FEFC}">
      <dgm:prSet phldrT="[文字]"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2</a:t>
          </a:r>
          <a:endParaRPr lang="zh-TW" altLang="en-US" dirty="0"/>
        </a:p>
      </dgm:t>
    </dgm:pt>
    <dgm:pt modelId="{1BA66C4E-A3D2-4A12-A872-0B9A97A9589D}" type="parTrans" cxnId="{069DDC98-E349-4028-B6A8-4000B487A7A3}">
      <dgm:prSet/>
      <dgm:spPr/>
      <dgm:t>
        <a:bodyPr/>
        <a:lstStyle/>
        <a:p>
          <a:endParaRPr lang="zh-TW" altLang="en-US"/>
        </a:p>
      </dgm:t>
    </dgm:pt>
    <dgm:pt modelId="{51750283-1EE9-4DFC-B654-C1BBFC1139CB}" type="sibTrans" cxnId="{069DDC98-E349-4028-B6A8-4000B487A7A3}">
      <dgm:prSet/>
      <dgm:spPr/>
      <dgm:t>
        <a:bodyPr/>
        <a:lstStyle/>
        <a:p>
          <a:endParaRPr lang="zh-TW" altLang="en-US"/>
        </a:p>
      </dgm:t>
    </dgm:pt>
    <dgm:pt modelId="{DCFD7FAA-2565-4BA7-A819-DDCFA62E6E62}">
      <dgm:prSet phldrT="[文字]"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3</a:t>
          </a:r>
          <a:endParaRPr lang="zh-TW" altLang="en-US" dirty="0"/>
        </a:p>
      </dgm:t>
    </dgm:pt>
    <dgm:pt modelId="{6F31553E-289D-4434-9439-6B34F1B71EEB}" type="parTrans" cxnId="{5DA68597-CA31-476B-87E8-B0B40F8896B5}">
      <dgm:prSet/>
      <dgm:spPr/>
      <dgm:t>
        <a:bodyPr/>
        <a:lstStyle/>
        <a:p>
          <a:endParaRPr lang="zh-TW" altLang="en-US"/>
        </a:p>
      </dgm:t>
    </dgm:pt>
    <dgm:pt modelId="{6724FE39-3AAE-4A43-96A6-4542E7CBFB73}" type="sibTrans" cxnId="{5DA68597-CA31-476B-87E8-B0B40F8896B5}">
      <dgm:prSet/>
      <dgm:spPr/>
      <dgm:t>
        <a:bodyPr/>
        <a:lstStyle/>
        <a:p>
          <a:endParaRPr lang="zh-TW" altLang="en-US"/>
        </a:p>
      </dgm:t>
    </dgm:pt>
    <dgm:pt modelId="{3233422D-77B0-43E7-BACA-6277700A193B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4</a:t>
          </a:r>
          <a:endParaRPr lang="zh-TW" altLang="en-US" dirty="0"/>
        </a:p>
      </dgm:t>
    </dgm:pt>
    <dgm:pt modelId="{B96C4825-F21E-4C92-98E7-6266443571FC}" type="parTrans" cxnId="{668859BD-16EA-476F-A568-65A8E43BB32B}">
      <dgm:prSet/>
      <dgm:spPr/>
      <dgm:t>
        <a:bodyPr/>
        <a:lstStyle/>
        <a:p>
          <a:endParaRPr lang="zh-TW" altLang="en-US"/>
        </a:p>
      </dgm:t>
    </dgm:pt>
    <dgm:pt modelId="{F9E1C656-980D-462B-9178-95954FE13EA1}" type="sibTrans" cxnId="{668859BD-16EA-476F-A568-65A8E43BB32B}">
      <dgm:prSet/>
      <dgm:spPr/>
      <dgm:t>
        <a:bodyPr/>
        <a:lstStyle/>
        <a:p>
          <a:endParaRPr lang="zh-TW" altLang="en-US"/>
        </a:p>
      </dgm:t>
    </dgm:pt>
    <dgm:pt modelId="{855E4D05-2F3E-47EA-B0D5-A620C874446F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5</a:t>
          </a:r>
          <a:endParaRPr lang="zh-TW" altLang="en-US" dirty="0"/>
        </a:p>
      </dgm:t>
    </dgm:pt>
    <dgm:pt modelId="{0C922F3E-751A-491E-9901-CC04EB2DDB3D}" type="parTrans" cxnId="{80F424ED-CBDF-4A2D-8E82-5F3BEF58BA45}">
      <dgm:prSet/>
      <dgm:spPr/>
      <dgm:t>
        <a:bodyPr/>
        <a:lstStyle/>
        <a:p>
          <a:endParaRPr lang="zh-TW" altLang="en-US"/>
        </a:p>
      </dgm:t>
    </dgm:pt>
    <dgm:pt modelId="{4F339F29-E84A-42D8-A100-D894A56473D0}" type="sibTrans" cxnId="{80F424ED-CBDF-4A2D-8E82-5F3BEF58BA45}">
      <dgm:prSet/>
      <dgm:spPr/>
      <dgm:t>
        <a:bodyPr/>
        <a:lstStyle/>
        <a:p>
          <a:endParaRPr lang="zh-TW" altLang="en-US"/>
        </a:p>
      </dgm:t>
    </dgm:pt>
    <dgm:pt modelId="{E8FCE210-0651-4E69-A2D1-AC78B184C9C3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6</a:t>
          </a:r>
          <a:endParaRPr lang="zh-TW" altLang="en-US" dirty="0"/>
        </a:p>
      </dgm:t>
    </dgm:pt>
    <dgm:pt modelId="{1D6E0EA0-C75C-4373-82A9-60CF3CF397BD}" type="parTrans" cxnId="{C1CC1145-6B4D-4B74-9AE0-5DE53920AC2E}">
      <dgm:prSet/>
      <dgm:spPr/>
      <dgm:t>
        <a:bodyPr/>
        <a:lstStyle/>
        <a:p>
          <a:endParaRPr lang="zh-TW" altLang="en-US"/>
        </a:p>
      </dgm:t>
    </dgm:pt>
    <dgm:pt modelId="{91F3DE55-1BD4-4B32-A7EE-0E65AF85179C}" type="sibTrans" cxnId="{C1CC1145-6B4D-4B74-9AE0-5DE53920AC2E}">
      <dgm:prSet/>
      <dgm:spPr/>
      <dgm:t>
        <a:bodyPr/>
        <a:lstStyle/>
        <a:p>
          <a:endParaRPr lang="zh-TW" altLang="en-US"/>
        </a:p>
      </dgm:t>
    </dgm:pt>
    <dgm:pt modelId="{10707B23-B1BF-4A20-9A62-7525B261B6CA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7</a:t>
          </a:r>
          <a:endParaRPr lang="zh-TW" altLang="en-US" dirty="0"/>
        </a:p>
      </dgm:t>
    </dgm:pt>
    <dgm:pt modelId="{90516E1F-46AB-48CF-93B9-90B6C76CBF0C}" type="parTrans" cxnId="{6B6C2679-990D-4E89-A3CD-BB1576DB3B7F}">
      <dgm:prSet/>
      <dgm:spPr/>
      <dgm:t>
        <a:bodyPr/>
        <a:lstStyle/>
        <a:p>
          <a:endParaRPr lang="zh-TW" altLang="en-US"/>
        </a:p>
      </dgm:t>
    </dgm:pt>
    <dgm:pt modelId="{4B49541D-7C95-4F77-9DB0-32862344AC96}" type="sibTrans" cxnId="{6B6C2679-990D-4E89-A3CD-BB1576DB3B7F}">
      <dgm:prSet/>
      <dgm:spPr/>
      <dgm:t>
        <a:bodyPr/>
        <a:lstStyle/>
        <a:p>
          <a:endParaRPr lang="zh-TW" altLang="en-US"/>
        </a:p>
      </dgm:t>
    </dgm:pt>
    <dgm:pt modelId="{BB15C107-08D9-4BD6-A364-9FCC79A379C0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8</a:t>
          </a:r>
          <a:endParaRPr lang="zh-TW" altLang="en-US" dirty="0"/>
        </a:p>
      </dgm:t>
    </dgm:pt>
    <dgm:pt modelId="{797C5406-EF2F-4B83-970B-2A2A44854361}" type="parTrans" cxnId="{C444FCF2-6C53-4DE8-93C3-078F0EF7F304}">
      <dgm:prSet/>
      <dgm:spPr/>
      <dgm:t>
        <a:bodyPr/>
        <a:lstStyle/>
        <a:p>
          <a:endParaRPr lang="zh-TW" altLang="en-US"/>
        </a:p>
      </dgm:t>
    </dgm:pt>
    <dgm:pt modelId="{D50353FD-DBE7-46A5-92A9-D6FAEC8A2043}" type="sibTrans" cxnId="{C444FCF2-6C53-4DE8-93C3-078F0EF7F304}">
      <dgm:prSet/>
      <dgm:spPr/>
      <dgm:t>
        <a:bodyPr/>
        <a:lstStyle/>
        <a:p>
          <a:endParaRPr lang="zh-TW" altLang="en-US"/>
        </a:p>
      </dgm:t>
    </dgm:pt>
    <dgm:pt modelId="{3880E221-8A2D-4C7B-8D27-34ACC7F19312}" type="pres">
      <dgm:prSet presAssocID="{6D95D1F1-7747-4D14-9865-DE1E409DD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D843CAD-3C5F-44EC-B6E1-5F554448AD0B}" type="pres">
      <dgm:prSet presAssocID="{70C7165D-E9C3-414B-B5BB-77BBDAEA8FD4}" presName="hierRoot1" presStyleCnt="0">
        <dgm:presLayoutVars>
          <dgm:hierBranch val="init"/>
        </dgm:presLayoutVars>
      </dgm:prSet>
      <dgm:spPr/>
    </dgm:pt>
    <dgm:pt modelId="{DFB769BF-C469-4D2F-B947-F528D973546E}" type="pres">
      <dgm:prSet presAssocID="{70C7165D-E9C3-414B-B5BB-77BBDAEA8FD4}" presName="rootComposite1" presStyleCnt="0"/>
      <dgm:spPr/>
    </dgm:pt>
    <dgm:pt modelId="{62FAFB52-1416-4C95-98D0-53656643604E}" type="pres">
      <dgm:prSet presAssocID="{70C7165D-E9C3-414B-B5BB-77BBDAEA8FD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2682FE-8F0C-48C6-A7CB-3E87AB88C509}" type="pres">
      <dgm:prSet presAssocID="{70C7165D-E9C3-414B-B5BB-77BBDAEA8FD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175497EA-BF08-4675-9D15-22EF5A42C1A9}" type="pres">
      <dgm:prSet presAssocID="{70C7165D-E9C3-414B-B5BB-77BBDAEA8FD4}" presName="hierChild2" presStyleCnt="0"/>
      <dgm:spPr/>
    </dgm:pt>
    <dgm:pt modelId="{D2080C92-B163-432D-A183-251FFB6D57BA}" type="pres">
      <dgm:prSet presAssocID="{54B25883-D6BF-4C79-9CCA-00DE3420C031}" presName="Name37" presStyleLbl="parChTrans1D2" presStyleIdx="0" presStyleCnt="8"/>
      <dgm:spPr/>
      <dgm:t>
        <a:bodyPr/>
        <a:lstStyle/>
        <a:p>
          <a:endParaRPr lang="zh-TW" altLang="en-US"/>
        </a:p>
      </dgm:t>
    </dgm:pt>
    <dgm:pt modelId="{A16A0BE8-4CD5-47D6-9259-3396F089AD2D}" type="pres">
      <dgm:prSet presAssocID="{F48FBECF-44D7-4B78-B385-4568586C6C9B}" presName="hierRoot2" presStyleCnt="0">
        <dgm:presLayoutVars>
          <dgm:hierBranch val="init"/>
        </dgm:presLayoutVars>
      </dgm:prSet>
      <dgm:spPr/>
    </dgm:pt>
    <dgm:pt modelId="{961CB808-4032-41C7-BACF-CC0F5CD28CD4}" type="pres">
      <dgm:prSet presAssocID="{F48FBECF-44D7-4B78-B385-4568586C6C9B}" presName="rootComposite" presStyleCnt="0"/>
      <dgm:spPr/>
    </dgm:pt>
    <dgm:pt modelId="{759EE4FE-2E16-4AC7-BE4C-CA2ECEDB31F4}" type="pres">
      <dgm:prSet presAssocID="{F48FBECF-44D7-4B78-B385-4568586C6C9B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67DAFD-DFD3-4BDF-98B1-48145E38A2DF}" type="pres">
      <dgm:prSet presAssocID="{F48FBECF-44D7-4B78-B385-4568586C6C9B}" presName="rootConnector" presStyleLbl="node2" presStyleIdx="0" presStyleCnt="8"/>
      <dgm:spPr/>
      <dgm:t>
        <a:bodyPr/>
        <a:lstStyle/>
        <a:p>
          <a:endParaRPr lang="zh-TW" altLang="en-US"/>
        </a:p>
      </dgm:t>
    </dgm:pt>
    <dgm:pt modelId="{F21C89D4-E1E3-4A5B-9153-0CCEA55D17F7}" type="pres">
      <dgm:prSet presAssocID="{F48FBECF-44D7-4B78-B385-4568586C6C9B}" presName="hierChild4" presStyleCnt="0"/>
      <dgm:spPr/>
    </dgm:pt>
    <dgm:pt modelId="{70A820CD-3A73-409D-879A-EEB5E52E842B}" type="pres">
      <dgm:prSet presAssocID="{F48FBECF-44D7-4B78-B385-4568586C6C9B}" presName="hierChild5" presStyleCnt="0"/>
      <dgm:spPr/>
    </dgm:pt>
    <dgm:pt modelId="{1E40A075-AD8B-429D-B7F6-7E0EB03D9A2A}" type="pres">
      <dgm:prSet presAssocID="{1BA66C4E-A3D2-4A12-A872-0B9A97A9589D}" presName="Name37" presStyleLbl="parChTrans1D2" presStyleIdx="1" presStyleCnt="8"/>
      <dgm:spPr/>
      <dgm:t>
        <a:bodyPr/>
        <a:lstStyle/>
        <a:p>
          <a:endParaRPr lang="zh-TW" altLang="en-US"/>
        </a:p>
      </dgm:t>
    </dgm:pt>
    <dgm:pt modelId="{7F5F3EC9-4F3A-489E-ADA3-A11FEA128545}" type="pres">
      <dgm:prSet presAssocID="{E7588637-6875-46BC-8A39-5B79DEB6FEFC}" presName="hierRoot2" presStyleCnt="0">
        <dgm:presLayoutVars>
          <dgm:hierBranch val="init"/>
        </dgm:presLayoutVars>
      </dgm:prSet>
      <dgm:spPr/>
    </dgm:pt>
    <dgm:pt modelId="{A01DAD8D-9F47-4757-B5CB-3BE6348E5A3C}" type="pres">
      <dgm:prSet presAssocID="{E7588637-6875-46BC-8A39-5B79DEB6FEFC}" presName="rootComposite" presStyleCnt="0"/>
      <dgm:spPr/>
    </dgm:pt>
    <dgm:pt modelId="{45A9F32D-7976-4FDD-8FA5-0F1B97B37764}" type="pres">
      <dgm:prSet presAssocID="{E7588637-6875-46BC-8A39-5B79DEB6FEFC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4D5F07-F215-448B-ACAD-93CE5A541ED9}" type="pres">
      <dgm:prSet presAssocID="{E7588637-6875-46BC-8A39-5B79DEB6FEFC}" presName="rootConnector" presStyleLbl="node2" presStyleIdx="1" presStyleCnt="8"/>
      <dgm:spPr/>
      <dgm:t>
        <a:bodyPr/>
        <a:lstStyle/>
        <a:p>
          <a:endParaRPr lang="zh-TW" altLang="en-US"/>
        </a:p>
      </dgm:t>
    </dgm:pt>
    <dgm:pt modelId="{C1886DF6-8CCE-4709-A378-75493C6F38EB}" type="pres">
      <dgm:prSet presAssocID="{E7588637-6875-46BC-8A39-5B79DEB6FEFC}" presName="hierChild4" presStyleCnt="0"/>
      <dgm:spPr/>
    </dgm:pt>
    <dgm:pt modelId="{E02227C8-EE11-4F56-B2F0-D0C9E967BD53}" type="pres">
      <dgm:prSet presAssocID="{E7588637-6875-46BC-8A39-5B79DEB6FEFC}" presName="hierChild5" presStyleCnt="0"/>
      <dgm:spPr/>
    </dgm:pt>
    <dgm:pt modelId="{9E0CEB37-8128-4C87-B1A5-922133468861}" type="pres">
      <dgm:prSet presAssocID="{6F31553E-289D-4434-9439-6B34F1B71EEB}" presName="Name37" presStyleLbl="parChTrans1D2" presStyleIdx="2" presStyleCnt="8"/>
      <dgm:spPr/>
      <dgm:t>
        <a:bodyPr/>
        <a:lstStyle/>
        <a:p>
          <a:endParaRPr lang="zh-TW" altLang="en-US"/>
        </a:p>
      </dgm:t>
    </dgm:pt>
    <dgm:pt modelId="{A104B957-4816-4165-A4B9-B4DE83048897}" type="pres">
      <dgm:prSet presAssocID="{DCFD7FAA-2565-4BA7-A819-DDCFA62E6E62}" presName="hierRoot2" presStyleCnt="0">
        <dgm:presLayoutVars>
          <dgm:hierBranch val="init"/>
        </dgm:presLayoutVars>
      </dgm:prSet>
      <dgm:spPr/>
    </dgm:pt>
    <dgm:pt modelId="{5D933FB5-8960-4E04-A96B-B2AB86D08CD9}" type="pres">
      <dgm:prSet presAssocID="{DCFD7FAA-2565-4BA7-A819-DDCFA62E6E62}" presName="rootComposite" presStyleCnt="0"/>
      <dgm:spPr/>
    </dgm:pt>
    <dgm:pt modelId="{A3CBA74A-3C11-478C-9486-EE231E5A0DB2}" type="pres">
      <dgm:prSet presAssocID="{DCFD7FAA-2565-4BA7-A819-DDCFA62E6E62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82BC13-EB18-4C94-858A-9877A827CB88}" type="pres">
      <dgm:prSet presAssocID="{DCFD7FAA-2565-4BA7-A819-DDCFA62E6E62}" presName="rootConnector" presStyleLbl="node2" presStyleIdx="2" presStyleCnt="8"/>
      <dgm:spPr/>
      <dgm:t>
        <a:bodyPr/>
        <a:lstStyle/>
        <a:p>
          <a:endParaRPr lang="zh-TW" altLang="en-US"/>
        </a:p>
      </dgm:t>
    </dgm:pt>
    <dgm:pt modelId="{2152E317-72F1-45C8-9A38-F6EDAEB4F182}" type="pres">
      <dgm:prSet presAssocID="{DCFD7FAA-2565-4BA7-A819-DDCFA62E6E62}" presName="hierChild4" presStyleCnt="0"/>
      <dgm:spPr/>
    </dgm:pt>
    <dgm:pt modelId="{8660AFAA-362B-439A-AAE2-7C85C8BE0959}" type="pres">
      <dgm:prSet presAssocID="{DCFD7FAA-2565-4BA7-A819-DDCFA62E6E62}" presName="hierChild5" presStyleCnt="0"/>
      <dgm:spPr/>
    </dgm:pt>
    <dgm:pt modelId="{C30D56D4-E1C4-46E1-B027-F070FD3B1E12}" type="pres">
      <dgm:prSet presAssocID="{B96C4825-F21E-4C92-98E7-6266443571FC}" presName="Name37" presStyleLbl="parChTrans1D2" presStyleIdx="3" presStyleCnt="8"/>
      <dgm:spPr/>
      <dgm:t>
        <a:bodyPr/>
        <a:lstStyle/>
        <a:p>
          <a:endParaRPr lang="zh-TW" altLang="en-US"/>
        </a:p>
      </dgm:t>
    </dgm:pt>
    <dgm:pt modelId="{6116DF84-2385-474C-9048-8B9A5A244651}" type="pres">
      <dgm:prSet presAssocID="{3233422D-77B0-43E7-BACA-6277700A193B}" presName="hierRoot2" presStyleCnt="0">
        <dgm:presLayoutVars>
          <dgm:hierBranch val="init"/>
        </dgm:presLayoutVars>
      </dgm:prSet>
      <dgm:spPr/>
    </dgm:pt>
    <dgm:pt modelId="{5B788C72-6F48-4AC0-BE02-9E68654C799A}" type="pres">
      <dgm:prSet presAssocID="{3233422D-77B0-43E7-BACA-6277700A193B}" presName="rootComposite" presStyleCnt="0"/>
      <dgm:spPr/>
    </dgm:pt>
    <dgm:pt modelId="{FC166E2D-AC29-4E4E-A296-B802172B633D}" type="pres">
      <dgm:prSet presAssocID="{3233422D-77B0-43E7-BACA-6277700A193B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72D22C-EAA9-418F-AA2A-5E37B2AF1807}" type="pres">
      <dgm:prSet presAssocID="{3233422D-77B0-43E7-BACA-6277700A193B}" presName="rootConnector" presStyleLbl="node2" presStyleIdx="3" presStyleCnt="8"/>
      <dgm:spPr/>
      <dgm:t>
        <a:bodyPr/>
        <a:lstStyle/>
        <a:p>
          <a:endParaRPr lang="zh-TW" altLang="en-US"/>
        </a:p>
      </dgm:t>
    </dgm:pt>
    <dgm:pt modelId="{11F542B3-5922-4555-88AE-120E3FF4D47E}" type="pres">
      <dgm:prSet presAssocID="{3233422D-77B0-43E7-BACA-6277700A193B}" presName="hierChild4" presStyleCnt="0"/>
      <dgm:spPr/>
    </dgm:pt>
    <dgm:pt modelId="{54D3530F-10EB-4A37-9886-D1E9C249F1C8}" type="pres">
      <dgm:prSet presAssocID="{3233422D-77B0-43E7-BACA-6277700A193B}" presName="hierChild5" presStyleCnt="0"/>
      <dgm:spPr/>
    </dgm:pt>
    <dgm:pt modelId="{3EC3C12F-0A1D-465E-8D08-859CCE0FE6FC}" type="pres">
      <dgm:prSet presAssocID="{0C922F3E-751A-491E-9901-CC04EB2DDB3D}" presName="Name37" presStyleLbl="parChTrans1D2" presStyleIdx="4" presStyleCnt="8"/>
      <dgm:spPr/>
      <dgm:t>
        <a:bodyPr/>
        <a:lstStyle/>
        <a:p>
          <a:endParaRPr lang="zh-TW" altLang="en-US"/>
        </a:p>
      </dgm:t>
    </dgm:pt>
    <dgm:pt modelId="{39C91D03-7A5E-4294-9E2E-D9A2FDB77E8D}" type="pres">
      <dgm:prSet presAssocID="{855E4D05-2F3E-47EA-B0D5-A620C874446F}" presName="hierRoot2" presStyleCnt="0">
        <dgm:presLayoutVars>
          <dgm:hierBranch val="init"/>
        </dgm:presLayoutVars>
      </dgm:prSet>
      <dgm:spPr/>
    </dgm:pt>
    <dgm:pt modelId="{CA93FE23-9D9B-48A9-8031-F82559E94817}" type="pres">
      <dgm:prSet presAssocID="{855E4D05-2F3E-47EA-B0D5-A620C874446F}" presName="rootComposite" presStyleCnt="0"/>
      <dgm:spPr/>
    </dgm:pt>
    <dgm:pt modelId="{7BE813DC-A1D2-4477-BFF6-6DF4AED974AC}" type="pres">
      <dgm:prSet presAssocID="{855E4D05-2F3E-47EA-B0D5-A620C874446F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9A3F2C-AEAE-497B-82C5-021AAE8FE72A}" type="pres">
      <dgm:prSet presAssocID="{855E4D05-2F3E-47EA-B0D5-A620C874446F}" presName="rootConnector" presStyleLbl="node2" presStyleIdx="4" presStyleCnt="8"/>
      <dgm:spPr/>
      <dgm:t>
        <a:bodyPr/>
        <a:lstStyle/>
        <a:p>
          <a:endParaRPr lang="zh-TW" altLang="en-US"/>
        </a:p>
      </dgm:t>
    </dgm:pt>
    <dgm:pt modelId="{0BA1F6C2-BFA4-45AC-90AE-0F847ACAF4D9}" type="pres">
      <dgm:prSet presAssocID="{855E4D05-2F3E-47EA-B0D5-A620C874446F}" presName="hierChild4" presStyleCnt="0"/>
      <dgm:spPr/>
    </dgm:pt>
    <dgm:pt modelId="{60CDCFA9-735A-447C-A98E-25C81BCE3C90}" type="pres">
      <dgm:prSet presAssocID="{855E4D05-2F3E-47EA-B0D5-A620C874446F}" presName="hierChild5" presStyleCnt="0"/>
      <dgm:spPr/>
    </dgm:pt>
    <dgm:pt modelId="{D37759EE-C563-42CA-8C3B-3FF9A33EA7BE}" type="pres">
      <dgm:prSet presAssocID="{1D6E0EA0-C75C-4373-82A9-60CF3CF397BD}" presName="Name37" presStyleLbl="parChTrans1D2" presStyleIdx="5" presStyleCnt="8"/>
      <dgm:spPr/>
      <dgm:t>
        <a:bodyPr/>
        <a:lstStyle/>
        <a:p>
          <a:endParaRPr lang="zh-TW" altLang="en-US"/>
        </a:p>
      </dgm:t>
    </dgm:pt>
    <dgm:pt modelId="{5D05ABA5-F27C-423B-9D8D-F382D9BCF8CD}" type="pres">
      <dgm:prSet presAssocID="{E8FCE210-0651-4E69-A2D1-AC78B184C9C3}" presName="hierRoot2" presStyleCnt="0">
        <dgm:presLayoutVars>
          <dgm:hierBranch val="init"/>
        </dgm:presLayoutVars>
      </dgm:prSet>
      <dgm:spPr/>
    </dgm:pt>
    <dgm:pt modelId="{93C35AC7-81BA-4C6C-9A6F-7321FF8C956F}" type="pres">
      <dgm:prSet presAssocID="{E8FCE210-0651-4E69-A2D1-AC78B184C9C3}" presName="rootComposite" presStyleCnt="0"/>
      <dgm:spPr/>
    </dgm:pt>
    <dgm:pt modelId="{A6DD6CF4-ACB6-493D-8A4F-4171C8282E2E}" type="pres">
      <dgm:prSet presAssocID="{E8FCE210-0651-4E69-A2D1-AC78B184C9C3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72A2CC-530C-4C3C-B4A3-31B372FAA59F}" type="pres">
      <dgm:prSet presAssocID="{E8FCE210-0651-4E69-A2D1-AC78B184C9C3}" presName="rootConnector" presStyleLbl="node2" presStyleIdx="5" presStyleCnt="8"/>
      <dgm:spPr/>
      <dgm:t>
        <a:bodyPr/>
        <a:lstStyle/>
        <a:p>
          <a:endParaRPr lang="zh-TW" altLang="en-US"/>
        </a:p>
      </dgm:t>
    </dgm:pt>
    <dgm:pt modelId="{E5C7020A-BCCB-4BD4-8770-135ED9C91C4E}" type="pres">
      <dgm:prSet presAssocID="{E8FCE210-0651-4E69-A2D1-AC78B184C9C3}" presName="hierChild4" presStyleCnt="0"/>
      <dgm:spPr/>
    </dgm:pt>
    <dgm:pt modelId="{071DEDA2-3F8C-4C7E-AA72-D5CAFF1FB616}" type="pres">
      <dgm:prSet presAssocID="{E8FCE210-0651-4E69-A2D1-AC78B184C9C3}" presName="hierChild5" presStyleCnt="0"/>
      <dgm:spPr/>
    </dgm:pt>
    <dgm:pt modelId="{B1FA4DD0-14D6-48EF-83D1-1EA4FA6D3DB6}" type="pres">
      <dgm:prSet presAssocID="{90516E1F-46AB-48CF-93B9-90B6C76CBF0C}" presName="Name37" presStyleLbl="parChTrans1D2" presStyleIdx="6" presStyleCnt="8"/>
      <dgm:spPr/>
      <dgm:t>
        <a:bodyPr/>
        <a:lstStyle/>
        <a:p>
          <a:endParaRPr lang="zh-TW" altLang="en-US"/>
        </a:p>
      </dgm:t>
    </dgm:pt>
    <dgm:pt modelId="{CAE5472F-AD79-4B81-8C51-E745D79C735C}" type="pres">
      <dgm:prSet presAssocID="{10707B23-B1BF-4A20-9A62-7525B261B6CA}" presName="hierRoot2" presStyleCnt="0">
        <dgm:presLayoutVars>
          <dgm:hierBranch val="init"/>
        </dgm:presLayoutVars>
      </dgm:prSet>
      <dgm:spPr/>
    </dgm:pt>
    <dgm:pt modelId="{EDCD02BD-A8C5-49CD-9D96-39196E8ABA55}" type="pres">
      <dgm:prSet presAssocID="{10707B23-B1BF-4A20-9A62-7525B261B6CA}" presName="rootComposite" presStyleCnt="0"/>
      <dgm:spPr/>
    </dgm:pt>
    <dgm:pt modelId="{89597454-4609-4444-B742-3D2C44B8ECFD}" type="pres">
      <dgm:prSet presAssocID="{10707B23-B1BF-4A20-9A62-7525B261B6CA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0BF84F6-5ADF-4765-983D-2004D8FC92F0}" type="pres">
      <dgm:prSet presAssocID="{10707B23-B1BF-4A20-9A62-7525B261B6CA}" presName="rootConnector" presStyleLbl="node2" presStyleIdx="6" presStyleCnt="8"/>
      <dgm:spPr/>
      <dgm:t>
        <a:bodyPr/>
        <a:lstStyle/>
        <a:p>
          <a:endParaRPr lang="zh-TW" altLang="en-US"/>
        </a:p>
      </dgm:t>
    </dgm:pt>
    <dgm:pt modelId="{ED3FFB2A-0E1C-4C98-B064-7F170E728919}" type="pres">
      <dgm:prSet presAssocID="{10707B23-B1BF-4A20-9A62-7525B261B6CA}" presName="hierChild4" presStyleCnt="0"/>
      <dgm:spPr/>
    </dgm:pt>
    <dgm:pt modelId="{52705704-369D-4ADE-B37D-F73D67EDC227}" type="pres">
      <dgm:prSet presAssocID="{10707B23-B1BF-4A20-9A62-7525B261B6CA}" presName="hierChild5" presStyleCnt="0"/>
      <dgm:spPr/>
    </dgm:pt>
    <dgm:pt modelId="{E6B5D762-4861-4417-9452-038E93400554}" type="pres">
      <dgm:prSet presAssocID="{797C5406-EF2F-4B83-970B-2A2A44854361}" presName="Name37" presStyleLbl="parChTrans1D2" presStyleIdx="7" presStyleCnt="8"/>
      <dgm:spPr/>
      <dgm:t>
        <a:bodyPr/>
        <a:lstStyle/>
        <a:p>
          <a:endParaRPr lang="zh-TW" altLang="en-US"/>
        </a:p>
      </dgm:t>
    </dgm:pt>
    <dgm:pt modelId="{DCEC90F0-B8CD-4116-A7F0-C68B14DAE53D}" type="pres">
      <dgm:prSet presAssocID="{BB15C107-08D9-4BD6-A364-9FCC79A379C0}" presName="hierRoot2" presStyleCnt="0">
        <dgm:presLayoutVars>
          <dgm:hierBranch val="init"/>
        </dgm:presLayoutVars>
      </dgm:prSet>
      <dgm:spPr/>
    </dgm:pt>
    <dgm:pt modelId="{1EFE4E18-BB5E-40A8-BE74-7F60AE04A478}" type="pres">
      <dgm:prSet presAssocID="{BB15C107-08D9-4BD6-A364-9FCC79A379C0}" presName="rootComposite" presStyleCnt="0"/>
      <dgm:spPr/>
    </dgm:pt>
    <dgm:pt modelId="{BAC1B374-4372-40ED-B5C7-5050F4248EBD}" type="pres">
      <dgm:prSet presAssocID="{BB15C107-08D9-4BD6-A364-9FCC79A379C0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AF1E4C-2CB9-4240-820D-6F6F956CA5B8}" type="pres">
      <dgm:prSet presAssocID="{BB15C107-08D9-4BD6-A364-9FCC79A379C0}" presName="rootConnector" presStyleLbl="node2" presStyleIdx="7" presStyleCnt="8"/>
      <dgm:spPr/>
      <dgm:t>
        <a:bodyPr/>
        <a:lstStyle/>
        <a:p>
          <a:endParaRPr lang="zh-TW" altLang="en-US"/>
        </a:p>
      </dgm:t>
    </dgm:pt>
    <dgm:pt modelId="{9226F254-F996-4917-8735-359DBD8A0665}" type="pres">
      <dgm:prSet presAssocID="{BB15C107-08D9-4BD6-A364-9FCC79A379C0}" presName="hierChild4" presStyleCnt="0"/>
      <dgm:spPr/>
    </dgm:pt>
    <dgm:pt modelId="{568E7D8E-FA67-4AB3-8655-C3A692B1EFD4}" type="pres">
      <dgm:prSet presAssocID="{BB15C107-08D9-4BD6-A364-9FCC79A379C0}" presName="hierChild5" presStyleCnt="0"/>
      <dgm:spPr/>
    </dgm:pt>
    <dgm:pt modelId="{D95EEC07-D2E2-4984-94F2-7397D41E3A5B}" type="pres">
      <dgm:prSet presAssocID="{70C7165D-E9C3-414B-B5BB-77BBDAEA8FD4}" presName="hierChild3" presStyleCnt="0"/>
      <dgm:spPr/>
    </dgm:pt>
  </dgm:ptLst>
  <dgm:cxnLst>
    <dgm:cxn modelId="{73D7E7A8-58CA-40B3-8BF4-8A6A95FC5476}" type="presOf" srcId="{6D95D1F1-7747-4D14-9865-DE1E409DD4F7}" destId="{3880E221-8A2D-4C7B-8D27-34ACC7F19312}" srcOrd="0" destOrd="0" presId="urn:microsoft.com/office/officeart/2005/8/layout/orgChart1"/>
    <dgm:cxn modelId="{A25832D9-2039-4999-BBCA-656D9E67A3EC}" srcId="{70C7165D-E9C3-414B-B5BB-77BBDAEA8FD4}" destId="{F48FBECF-44D7-4B78-B385-4568586C6C9B}" srcOrd="0" destOrd="0" parTransId="{54B25883-D6BF-4C79-9CCA-00DE3420C031}" sibTransId="{22A28273-89F5-4752-91F4-C3F2671110FB}"/>
    <dgm:cxn modelId="{3516B67B-E468-4ABC-8938-53AE16A7AD0E}" type="presOf" srcId="{70C7165D-E9C3-414B-B5BB-77BBDAEA8FD4}" destId="{62FAFB52-1416-4C95-98D0-53656643604E}" srcOrd="0" destOrd="0" presId="urn:microsoft.com/office/officeart/2005/8/layout/orgChart1"/>
    <dgm:cxn modelId="{A06C6DD8-7852-475C-8C4A-F59702BBB715}" type="presOf" srcId="{6F31553E-289D-4434-9439-6B34F1B71EEB}" destId="{9E0CEB37-8128-4C87-B1A5-922133468861}" srcOrd="0" destOrd="0" presId="urn:microsoft.com/office/officeart/2005/8/layout/orgChart1"/>
    <dgm:cxn modelId="{D5648E7E-5595-4F3C-A3F3-76C0EE202791}" type="presOf" srcId="{3233422D-77B0-43E7-BACA-6277700A193B}" destId="{3C72D22C-EAA9-418F-AA2A-5E37B2AF1807}" srcOrd="1" destOrd="0" presId="urn:microsoft.com/office/officeart/2005/8/layout/orgChart1"/>
    <dgm:cxn modelId="{6B6E809F-75FA-424F-BB0D-58B923EA4E99}" type="presOf" srcId="{E8FCE210-0651-4E69-A2D1-AC78B184C9C3}" destId="{8872A2CC-530C-4C3C-B4A3-31B372FAA59F}" srcOrd="1" destOrd="0" presId="urn:microsoft.com/office/officeart/2005/8/layout/orgChart1"/>
    <dgm:cxn modelId="{F7166029-50F4-418B-A7BB-83F40D53D6E0}" type="presOf" srcId="{F48FBECF-44D7-4B78-B385-4568586C6C9B}" destId="{6667DAFD-DFD3-4BDF-98B1-48145E38A2DF}" srcOrd="1" destOrd="0" presId="urn:microsoft.com/office/officeart/2005/8/layout/orgChart1"/>
    <dgm:cxn modelId="{D9034A42-3AD6-4C61-9B43-094AE8AD11CE}" type="presOf" srcId="{70C7165D-E9C3-414B-B5BB-77BBDAEA8FD4}" destId="{372682FE-8F0C-48C6-A7CB-3E87AB88C509}" srcOrd="1" destOrd="0" presId="urn:microsoft.com/office/officeart/2005/8/layout/orgChart1"/>
    <dgm:cxn modelId="{DA2C451B-5CB7-4540-8F23-C378793F2F60}" type="presOf" srcId="{DCFD7FAA-2565-4BA7-A819-DDCFA62E6E62}" destId="{A3CBA74A-3C11-478C-9486-EE231E5A0DB2}" srcOrd="0" destOrd="0" presId="urn:microsoft.com/office/officeart/2005/8/layout/orgChart1"/>
    <dgm:cxn modelId="{F4B0AE80-FA17-4705-80E5-76BC70C67581}" type="presOf" srcId="{1D6E0EA0-C75C-4373-82A9-60CF3CF397BD}" destId="{D37759EE-C563-42CA-8C3B-3FF9A33EA7BE}" srcOrd="0" destOrd="0" presId="urn:microsoft.com/office/officeart/2005/8/layout/orgChart1"/>
    <dgm:cxn modelId="{0BCFBE47-5666-40CF-B35F-B43D4BE12F25}" type="presOf" srcId="{0C922F3E-751A-491E-9901-CC04EB2DDB3D}" destId="{3EC3C12F-0A1D-465E-8D08-859CCE0FE6FC}" srcOrd="0" destOrd="0" presId="urn:microsoft.com/office/officeart/2005/8/layout/orgChart1"/>
    <dgm:cxn modelId="{42A72E6E-962C-43A3-9205-D9212E9FFDB2}" type="presOf" srcId="{DCFD7FAA-2565-4BA7-A819-DDCFA62E6E62}" destId="{5982BC13-EB18-4C94-858A-9877A827CB88}" srcOrd="1" destOrd="0" presId="urn:microsoft.com/office/officeart/2005/8/layout/orgChart1"/>
    <dgm:cxn modelId="{A2C48A93-AC2D-4149-8AD5-D1435F8ED631}" type="presOf" srcId="{90516E1F-46AB-48CF-93B9-90B6C76CBF0C}" destId="{B1FA4DD0-14D6-48EF-83D1-1EA4FA6D3DB6}" srcOrd="0" destOrd="0" presId="urn:microsoft.com/office/officeart/2005/8/layout/orgChart1"/>
    <dgm:cxn modelId="{D8964400-7060-4A52-B72B-BC9EACF42862}" type="presOf" srcId="{BB15C107-08D9-4BD6-A364-9FCC79A379C0}" destId="{BAC1B374-4372-40ED-B5C7-5050F4248EBD}" srcOrd="0" destOrd="0" presId="urn:microsoft.com/office/officeart/2005/8/layout/orgChart1"/>
    <dgm:cxn modelId="{95937DB6-2AE6-44BD-BB51-E492AEA8BD7B}" type="presOf" srcId="{B96C4825-F21E-4C92-98E7-6266443571FC}" destId="{C30D56D4-E1C4-46E1-B027-F070FD3B1E12}" srcOrd="0" destOrd="0" presId="urn:microsoft.com/office/officeart/2005/8/layout/orgChart1"/>
    <dgm:cxn modelId="{5D54248E-30CE-4855-9F30-CBA5A710F6C9}" srcId="{6D95D1F1-7747-4D14-9865-DE1E409DD4F7}" destId="{70C7165D-E9C3-414B-B5BB-77BBDAEA8FD4}" srcOrd="0" destOrd="0" parTransId="{876D5D7B-0162-4468-9BC3-F1543E9A2D65}" sibTransId="{CA992F8E-3340-438D-9E5A-897F8426E411}"/>
    <dgm:cxn modelId="{5DA68597-CA31-476B-87E8-B0B40F8896B5}" srcId="{70C7165D-E9C3-414B-B5BB-77BBDAEA8FD4}" destId="{DCFD7FAA-2565-4BA7-A819-DDCFA62E6E62}" srcOrd="2" destOrd="0" parTransId="{6F31553E-289D-4434-9439-6B34F1B71EEB}" sibTransId="{6724FE39-3AAE-4A43-96A6-4542E7CBFB73}"/>
    <dgm:cxn modelId="{6B6C2679-990D-4E89-A3CD-BB1576DB3B7F}" srcId="{70C7165D-E9C3-414B-B5BB-77BBDAEA8FD4}" destId="{10707B23-B1BF-4A20-9A62-7525B261B6CA}" srcOrd="6" destOrd="0" parTransId="{90516E1F-46AB-48CF-93B9-90B6C76CBF0C}" sibTransId="{4B49541D-7C95-4F77-9DB0-32862344AC96}"/>
    <dgm:cxn modelId="{069DDC98-E349-4028-B6A8-4000B487A7A3}" srcId="{70C7165D-E9C3-414B-B5BB-77BBDAEA8FD4}" destId="{E7588637-6875-46BC-8A39-5B79DEB6FEFC}" srcOrd="1" destOrd="0" parTransId="{1BA66C4E-A3D2-4A12-A872-0B9A97A9589D}" sibTransId="{51750283-1EE9-4DFC-B654-C1BBFC1139CB}"/>
    <dgm:cxn modelId="{80F424ED-CBDF-4A2D-8E82-5F3BEF58BA45}" srcId="{70C7165D-E9C3-414B-B5BB-77BBDAEA8FD4}" destId="{855E4D05-2F3E-47EA-B0D5-A620C874446F}" srcOrd="4" destOrd="0" parTransId="{0C922F3E-751A-491E-9901-CC04EB2DDB3D}" sibTransId="{4F339F29-E84A-42D8-A100-D894A56473D0}"/>
    <dgm:cxn modelId="{4494ED46-8AC0-49D1-8955-599D76FE1968}" type="presOf" srcId="{E7588637-6875-46BC-8A39-5B79DEB6FEFC}" destId="{45A9F32D-7976-4FDD-8FA5-0F1B97B37764}" srcOrd="0" destOrd="0" presId="urn:microsoft.com/office/officeart/2005/8/layout/orgChart1"/>
    <dgm:cxn modelId="{622C9DF4-109E-4CA4-A842-A86C7B968617}" type="presOf" srcId="{1BA66C4E-A3D2-4A12-A872-0B9A97A9589D}" destId="{1E40A075-AD8B-429D-B7F6-7E0EB03D9A2A}" srcOrd="0" destOrd="0" presId="urn:microsoft.com/office/officeart/2005/8/layout/orgChart1"/>
    <dgm:cxn modelId="{E211A6F2-A350-456F-96B1-4F52F943C6B2}" type="presOf" srcId="{E8FCE210-0651-4E69-A2D1-AC78B184C9C3}" destId="{A6DD6CF4-ACB6-493D-8A4F-4171C8282E2E}" srcOrd="0" destOrd="0" presId="urn:microsoft.com/office/officeart/2005/8/layout/orgChart1"/>
    <dgm:cxn modelId="{883F42E9-6299-4169-B8C8-49E05EB103CA}" type="presOf" srcId="{54B25883-D6BF-4C79-9CCA-00DE3420C031}" destId="{D2080C92-B163-432D-A183-251FFB6D57BA}" srcOrd="0" destOrd="0" presId="urn:microsoft.com/office/officeart/2005/8/layout/orgChart1"/>
    <dgm:cxn modelId="{16336A15-10BE-4045-B2A7-8B834BD45B3A}" type="presOf" srcId="{10707B23-B1BF-4A20-9A62-7525B261B6CA}" destId="{89597454-4609-4444-B742-3D2C44B8ECFD}" srcOrd="0" destOrd="0" presId="urn:microsoft.com/office/officeart/2005/8/layout/orgChart1"/>
    <dgm:cxn modelId="{668859BD-16EA-476F-A568-65A8E43BB32B}" srcId="{70C7165D-E9C3-414B-B5BB-77BBDAEA8FD4}" destId="{3233422D-77B0-43E7-BACA-6277700A193B}" srcOrd="3" destOrd="0" parTransId="{B96C4825-F21E-4C92-98E7-6266443571FC}" sibTransId="{F9E1C656-980D-462B-9178-95954FE13EA1}"/>
    <dgm:cxn modelId="{904AB035-E411-4268-B4FD-39FB0273EB44}" type="presOf" srcId="{797C5406-EF2F-4B83-970B-2A2A44854361}" destId="{E6B5D762-4861-4417-9452-038E93400554}" srcOrd="0" destOrd="0" presId="urn:microsoft.com/office/officeart/2005/8/layout/orgChart1"/>
    <dgm:cxn modelId="{40E93D1C-3D00-4839-8ACD-28FCACACAA47}" type="presOf" srcId="{3233422D-77B0-43E7-BACA-6277700A193B}" destId="{FC166E2D-AC29-4E4E-A296-B802172B633D}" srcOrd="0" destOrd="0" presId="urn:microsoft.com/office/officeart/2005/8/layout/orgChart1"/>
    <dgm:cxn modelId="{D8C9F6B8-906F-4662-A4F3-2BBF33CDBE4B}" type="presOf" srcId="{855E4D05-2F3E-47EA-B0D5-A620C874446F}" destId="{209A3F2C-AEAE-497B-82C5-021AAE8FE72A}" srcOrd="1" destOrd="0" presId="urn:microsoft.com/office/officeart/2005/8/layout/orgChart1"/>
    <dgm:cxn modelId="{2AFF0AB3-6596-45AB-9455-343EFF03C92F}" type="presOf" srcId="{F48FBECF-44D7-4B78-B385-4568586C6C9B}" destId="{759EE4FE-2E16-4AC7-BE4C-CA2ECEDB31F4}" srcOrd="0" destOrd="0" presId="urn:microsoft.com/office/officeart/2005/8/layout/orgChart1"/>
    <dgm:cxn modelId="{D81E284A-8F66-449D-A7C9-8078AB9877D2}" type="presOf" srcId="{E7588637-6875-46BC-8A39-5B79DEB6FEFC}" destId="{0B4D5F07-F215-448B-ACAD-93CE5A541ED9}" srcOrd="1" destOrd="0" presId="urn:microsoft.com/office/officeart/2005/8/layout/orgChart1"/>
    <dgm:cxn modelId="{529130BF-6320-4C9A-BCAD-4121A473D0CE}" type="presOf" srcId="{855E4D05-2F3E-47EA-B0D5-A620C874446F}" destId="{7BE813DC-A1D2-4477-BFF6-6DF4AED974AC}" srcOrd="0" destOrd="0" presId="urn:microsoft.com/office/officeart/2005/8/layout/orgChart1"/>
    <dgm:cxn modelId="{C444FCF2-6C53-4DE8-93C3-078F0EF7F304}" srcId="{70C7165D-E9C3-414B-B5BB-77BBDAEA8FD4}" destId="{BB15C107-08D9-4BD6-A364-9FCC79A379C0}" srcOrd="7" destOrd="0" parTransId="{797C5406-EF2F-4B83-970B-2A2A44854361}" sibTransId="{D50353FD-DBE7-46A5-92A9-D6FAEC8A2043}"/>
    <dgm:cxn modelId="{C1CC1145-6B4D-4B74-9AE0-5DE53920AC2E}" srcId="{70C7165D-E9C3-414B-B5BB-77BBDAEA8FD4}" destId="{E8FCE210-0651-4E69-A2D1-AC78B184C9C3}" srcOrd="5" destOrd="0" parTransId="{1D6E0EA0-C75C-4373-82A9-60CF3CF397BD}" sibTransId="{91F3DE55-1BD4-4B32-A7EE-0E65AF85179C}"/>
    <dgm:cxn modelId="{0B86B9A9-E37E-4B4A-AE1F-40BB6B93DA88}" type="presOf" srcId="{10707B23-B1BF-4A20-9A62-7525B261B6CA}" destId="{B0BF84F6-5ADF-4765-983D-2004D8FC92F0}" srcOrd="1" destOrd="0" presId="urn:microsoft.com/office/officeart/2005/8/layout/orgChart1"/>
    <dgm:cxn modelId="{61ABCFAB-4D8D-48DF-9C50-795225BC52E7}" type="presOf" srcId="{BB15C107-08D9-4BD6-A364-9FCC79A379C0}" destId="{88AF1E4C-2CB9-4240-820D-6F6F956CA5B8}" srcOrd="1" destOrd="0" presId="urn:microsoft.com/office/officeart/2005/8/layout/orgChart1"/>
    <dgm:cxn modelId="{61871420-1230-4C44-94F9-AF32887C2E0B}" type="presParOf" srcId="{3880E221-8A2D-4C7B-8D27-34ACC7F19312}" destId="{BD843CAD-3C5F-44EC-B6E1-5F554448AD0B}" srcOrd="0" destOrd="0" presId="urn:microsoft.com/office/officeart/2005/8/layout/orgChart1"/>
    <dgm:cxn modelId="{1142C122-DEA1-4E20-8695-FAECD44E5DE7}" type="presParOf" srcId="{BD843CAD-3C5F-44EC-B6E1-5F554448AD0B}" destId="{DFB769BF-C469-4D2F-B947-F528D973546E}" srcOrd="0" destOrd="0" presId="urn:microsoft.com/office/officeart/2005/8/layout/orgChart1"/>
    <dgm:cxn modelId="{3B0C56FA-5BF5-4DF3-916C-ADF02AE58DF1}" type="presParOf" srcId="{DFB769BF-C469-4D2F-B947-F528D973546E}" destId="{62FAFB52-1416-4C95-98D0-53656643604E}" srcOrd="0" destOrd="0" presId="urn:microsoft.com/office/officeart/2005/8/layout/orgChart1"/>
    <dgm:cxn modelId="{E5208CF5-34B1-47B5-AFB7-78AEC3EB390F}" type="presParOf" srcId="{DFB769BF-C469-4D2F-B947-F528D973546E}" destId="{372682FE-8F0C-48C6-A7CB-3E87AB88C509}" srcOrd="1" destOrd="0" presId="urn:microsoft.com/office/officeart/2005/8/layout/orgChart1"/>
    <dgm:cxn modelId="{838F69EA-6706-4697-A72B-5D00285F2632}" type="presParOf" srcId="{BD843CAD-3C5F-44EC-B6E1-5F554448AD0B}" destId="{175497EA-BF08-4675-9D15-22EF5A42C1A9}" srcOrd="1" destOrd="0" presId="urn:microsoft.com/office/officeart/2005/8/layout/orgChart1"/>
    <dgm:cxn modelId="{F9DBEA82-2CFA-4546-9AB5-69FE802AEE30}" type="presParOf" srcId="{175497EA-BF08-4675-9D15-22EF5A42C1A9}" destId="{D2080C92-B163-432D-A183-251FFB6D57BA}" srcOrd="0" destOrd="0" presId="urn:microsoft.com/office/officeart/2005/8/layout/orgChart1"/>
    <dgm:cxn modelId="{13326468-DA34-48E7-B790-03FF0AC88FEF}" type="presParOf" srcId="{175497EA-BF08-4675-9D15-22EF5A42C1A9}" destId="{A16A0BE8-4CD5-47D6-9259-3396F089AD2D}" srcOrd="1" destOrd="0" presId="urn:microsoft.com/office/officeart/2005/8/layout/orgChart1"/>
    <dgm:cxn modelId="{AB099F45-AEA8-4ABE-9B36-E6EA33985D61}" type="presParOf" srcId="{A16A0BE8-4CD5-47D6-9259-3396F089AD2D}" destId="{961CB808-4032-41C7-BACF-CC0F5CD28CD4}" srcOrd="0" destOrd="0" presId="urn:microsoft.com/office/officeart/2005/8/layout/orgChart1"/>
    <dgm:cxn modelId="{09C0586E-1A42-4B6C-955C-FD034DAEE424}" type="presParOf" srcId="{961CB808-4032-41C7-BACF-CC0F5CD28CD4}" destId="{759EE4FE-2E16-4AC7-BE4C-CA2ECEDB31F4}" srcOrd="0" destOrd="0" presId="urn:microsoft.com/office/officeart/2005/8/layout/orgChart1"/>
    <dgm:cxn modelId="{C4D19E08-BD99-4C6B-93B6-E9C2097931EC}" type="presParOf" srcId="{961CB808-4032-41C7-BACF-CC0F5CD28CD4}" destId="{6667DAFD-DFD3-4BDF-98B1-48145E38A2DF}" srcOrd="1" destOrd="0" presId="urn:microsoft.com/office/officeart/2005/8/layout/orgChart1"/>
    <dgm:cxn modelId="{44709DA7-D258-4C6C-A0AF-EBFA4C7FEACC}" type="presParOf" srcId="{A16A0BE8-4CD5-47D6-9259-3396F089AD2D}" destId="{F21C89D4-E1E3-4A5B-9153-0CCEA55D17F7}" srcOrd="1" destOrd="0" presId="urn:microsoft.com/office/officeart/2005/8/layout/orgChart1"/>
    <dgm:cxn modelId="{DDC5AAFB-2A73-44DF-9ED5-029949A0712C}" type="presParOf" srcId="{A16A0BE8-4CD5-47D6-9259-3396F089AD2D}" destId="{70A820CD-3A73-409D-879A-EEB5E52E842B}" srcOrd="2" destOrd="0" presId="urn:microsoft.com/office/officeart/2005/8/layout/orgChart1"/>
    <dgm:cxn modelId="{02DD074C-BA02-468D-A146-3AFD421D1C63}" type="presParOf" srcId="{175497EA-BF08-4675-9D15-22EF5A42C1A9}" destId="{1E40A075-AD8B-429D-B7F6-7E0EB03D9A2A}" srcOrd="2" destOrd="0" presId="urn:microsoft.com/office/officeart/2005/8/layout/orgChart1"/>
    <dgm:cxn modelId="{25072066-C397-46F0-B317-5F92B4D41AA6}" type="presParOf" srcId="{175497EA-BF08-4675-9D15-22EF5A42C1A9}" destId="{7F5F3EC9-4F3A-489E-ADA3-A11FEA128545}" srcOrd="3" destOrd="0" presId="urn:microsoft.com/office/officeart/2005/8/layout/orgChart1"/>
    <dgm:cxn modelId="{383EC878-4C03-447F-B354-1B2F8512544F}" type="presParOf" srcId="{7F5F3EC9-4F3A-489E-ADA3-A11FEA128545}" destId="{A01DAD8D-9F47-4757-B5CB-3BE6348E5A3C}" srcOrd="0" destOrd="0" presId="urn:microsoft.com/office/officeart/2005/8/layout/orgChart1"/>
    <dgm:cxn modelId="{764ED638-E656-4659-896E-50AEDC95C3BA}" type="presParOf" srcId="{A01DAD8D-9F47-4757-B5CB-3BE6348E5A3C}" destId="{45A9F32D-7976-4FDD-8FA5-0F1B97B37764}" srcOrd="0" destOrd="0" presId="urn:microsoft.com/office/officeart/2005/8/layout/orgChart1"/>
    <dgm:cxn modelId="{42ACFE5F-DEFA-4067-8F5E-0FAC2C88FA84}" type="presParOf" srcId="{A01DAD8D-9F47-4757-B5CB-3BE6348E5A3C}" destId="{0B4D5F07-F215-448B-ACAD-93CE5A541ED9}" srcOrd="1" destOrd="0" presId="urn:microsoft.com/office/officeart/2005/8/layout/orgChart1"/>
    <dgm:cxn modelId="{E665C994-B0D2-4F66-A331-39B5542609C9}" type="presParOf" srcId="{7F5F3EC9-4F3A-489E-ADA3-A11FEA128545}" destId="{C1886DF6-8CCE-4709-A378-75493C6F38EB}" srcOrd="1" destOrd="0" presId="urn:microsoft.com/office/officeart/2005/8/layout/orgChart1"/>
    <dgm:cxn modelId="{ADE48F52-C5E6-46D2-8D9E-3FAF852CB913}" type="presParOf" srcId="{7F5F3EC9-4F3A-489E-ADA3-A11FEA128545}" destId="{E02227C8-EE11-4F56-B2F0-D0C9E967BD53}" srcOrd="2" destOrd="0" presId="urn:microsoft.com/office/officeart/2005/8/layout/orgChart1"/>
    <dgm:cxn modelId="{5174FCB1-3181-46F1-AEA6-049C240E19EE}" type="presParOf" srcId="{175497EA-BF08-4675-9D15-22EF5A42C1A9}" destId="{9E0CEB37-8128-4C87-B1A5-922133468861}" srcOrd="4" destOrd="0" presId="urn:microsoft.com/office/officeart/2005/8/layout/orgChart1"/>
    <dgm:cxn modelId="{0AB6C59A-F620-4CA8-AC21-7297471502B3}" type="presParOf" srcId="{175497EA-BF08-4675-9D15-22EF5A42C1A9}" destId="{A104B957-4816-4165-A4B9-B4DE83048897}" srcOrd="5" destOrd="0" presId="urn:microsoft.com/office/officeart/2005/8/layout/orgChart1"/>
    <dgm:cxn modelId="{502A6638-834F-4BF4-9511-1905CCB433DF}" type="presParOf" srcId="{A104B957-4816-4165-A4B9-B4DE83048897}" destId="{5D933FB5-8960-4E04-A96B-B2AB86D08CD9}" srcOrd="0" destOrd="0" presId="urn:microsoft.com/office/officeart/2005/8/layout/orgChart1"/>
    <dgm:cxn modelId="{A4F5429D-2A3D-473C-9DBC-AA6CBC6A6C06}" type="presParOf" srcId="{5D933FB5-8960-4E04-A96B-B2AB86D08CD9}" destId="{A3CBA74A-3C11-478C-9486-EE231E5A0DB2}" srcOrd="0" destOrd="0" presId="urn:microsoft.com/office/officeart/2005/8/layout/orgChart1"/>
    <dgm:cxn modelId="{98542EC4-B4F4-486B-995A-38B846111568}" type="presParOf" srcId="{5D933FB5-8960-4E04-A96B-B2AB86D08CD9}" destId="{5982BC13-EB18-4C94-858A-9877A827CB88}" srcOrd="1" destOrd="0" presId="urn:microsoft.com/office/officeart/2005/8/layout/orgChart1"/>
    <dgm:cxn modelId="{507E645E-9533-44EB-A23A-9E25A0A67958}" type="presParOf" srcId="{A104B957-4816-4165-A4B9-B4DE83048897}" destId="{2152E317-72F1-45C8-9A38-F6EDAEB4F182}" srcOrd="1" destOrd="0" presId="urn:microsoft.com/office/officeart/2005/8/layout/orgChart1"/>
    <dgm:cxn modelId="{679B513E-F889-4496-86A4-105BA3B61D96}" type="presParOf" srcId="{A104B957-4816-4165-A4B9-B4DE83048897}" destId="{8660AFAA-362B-439A-AAE2-7C85C8BE0959}" srcOrd="2" destOrd="0" presId="urn:microsoft.com/office/officeart/2005/8/layout/orgChart1"/>
    <dgm:cxn modelId="{FF9AD883-2DC6-4D2F-9DE9-308EB87F9EB2}" type="presParOf" srcId="{175497EA-BF08-4675-9D15-22EF5A42C1A9}" destId="{C30D56D4-E1C4-46E1-B027-F070FD3B1E12}" srcOrd="6" destOrd="0" presId="urn:microsoft.com/office/officeart/2005/8/layout/orgChart1"/>
    <dgm:cxn modelId="{29A546AE-B509-4C45-B940-1213B332C660}" type="presParOf" srcId="{175497EA-BF08-4675-9D15-22EF5A42C1A9}" destId="{6116DF84-2385-474C-9048-8B9A5A244651}" srcOrd="7" destOrd="0" presId="urn:microsoft.com/office/officeart/2005/8/layout/orgChart1"/>
    <dgm:cxn modelId="{EF9C4DA9-9EF2-4C91-81E8-63416ADF3DCC}" type="presParOf" srcId="{6116DF84-2385-474C-9048-8B9A5A244651}" destId="{5B788C72-6F48-4AC0-BE02-9E68654C799A}" srcOrd="0" destOrd="0" presId="urn:microsoft.com/office/officeart/2005/8/layout/orgChart1"/>
    <dgm:cxn modelId="{EF6E0BF1-5EA6-4533-B582-E2D31F1C69E9}" type="presParOf" srcId="{5B788C72-6F48-4AC0-BE02-9E68654C799A}" destId="{FC166E2D-AC29-4E4E-A296-B802172B633D}" srcOrd="0" destOrd="0" presId="urn:microsoft.com/office/officeart/2005/8/layout/orgChart1"/>
    <dgm:cxn modelId="{FB1B83E7-0196-4115-BE15-85B279066702}" type="presParOf" srcId="{5B788C72-6F48-4AC0-BE02-9E68654C799A}" destId="{3C72D22C-EAA9-418F-AA2A-5E37B2AF1807}" srcOrd="1" destOrd="0" presId="urn:microsoft.com/office/officeart/2005/8/layout/orgChart1"/>
    <dgm:cxn modelId="{DCF4A117-AF10-43AE-8C97-DFF348533E2B}" type="presParOf" srcId="{6116DF84-2385-474C-9048-8B9A5A244651}" destId="{11F542B3-5922-4555-88AE-120E3FF4D47E}" srcOrd="1" destOrd="0" presId="urn:microsoft.com/office/officeart/2005/8/layout/orgChart1"/>
    <dgm:cxn modelId="{74EFDF9C-494D-4993-90A5-5CE143F5B0F9}" type="presParOf" srcId="{6116DF84-2385-474C-9048-8B9A5A244651}" destId="{54D3530F-10EB-4A37-9886-D1E9C249F1C8}" srcOrd="2" destOrd="0" presId="urn:microsoft.com/office/officeart/2005/8/layout/orgChart1"/>
    <dgm:cxn modelId="{3752ADB7-3B03-47DD-8203-4983189B4D76}" type="presParOf" srcId="{175497EA-BF08-4675-9D15-22EF5A42C1A9}" destId="{3EC3C12F-0A1D-465E-8D08-859CCE0FE6FC}" srcOrd="8" destOrd="0" presId="urn:microsoft.com/office/officeart/2005/8/layout/orgChart1"/>
    <dgm:cxn modelId="{EF1E425E-AD5A-4082-8F34-3AE30BAFCD70}" type="presParOf" srcId="{175497EA-BF08-4675-9D15-22EF5A42C1A9}" destId="{39C91D03-7A5E-4294-9E2E-D9A2FDB77E8D}" srcOrd="9" destOrd="0" presId="urn:microsoft.com/office/officeart/2005/8/layout/orgChart1"/>
    <dgm:cxn modelId="{6C329268-F252-48F8-BD6D-639B77243B2D}" type="presParOf" srcId="{39C91D03-7A5E-4294-9E2E-D9A2FDB77E8D}" destId="{CA93FE23-9D9B-48A9-8031-F82559E94817}" srcOrd="0" destOrd="0" presId="urn:microsoft.com/office/officeart/2005/8/layout/orgChart1"/>
    <dgm:cxn modelId="{7DD6E84E-1CAB-448C-ADAF-474FAA113E64}" type="presParOf" srcId="{CA93FE23-9D9B-48A9-8031-F82559E94817}" destId="{7BE813DC-A1D2-4477-BFF6-6DF4AED974AC}" srcOrd="0" destOrd="0" presId="urn:microsoft.com/office/officeart/2005/8/layout/orgChart1"/>
    <dgm:cxn modelId="{899646BC-7433-401B-BE0E-7600249764D2}" type="presParOf" srcId="{CA93FE23-9D9B-48A9-8031-F82559E94817}" destId="{209A3F2C-AEAE-497B-82C5-021AAE8FE72A}" srcOrd="1" destOrd="0" presId="urn:microsoft.com/office/officeart/2005/8/layout/orgChart1"/>
    <dgm:cxn modelId="{DE21899B-9046-46B5-8A16-92F57358FA2B}" type="presParOf" srcId="{39C91D03-7A5E-4294-9E2E-D9A2FDB77E8D}" destId="{0BA1F6C2-BFA4-45AC-90AE-0F847ACAF4D9}" srcOrd="1" destOrd="0" presId="urn:microsoft.com/office/officeart/2005/8/layout/orgChart1"/>
    <dgm:cxn modelId="{D4DE23B6-F7DF-4899-8866-7711CDE277DF}" type="presParOf" srcId="{39C91D03-7A5E-4294-9E2E-D9A2FDB77E8D}" destId="{60CDCFA9-735A-447C-A98E-25C81BCE3C90}" srcOrd="2" destOrd="0" presId="urn:microsoft.com/office/officeart/2005/8/layout/orgChart1"/>
    <dgm:cxn modelId="{5E5EBAFF-57A2-426C-9D92-2B7FB4EFF098}" type="presParOf" srcId="{175497EA-BF08-4675-9D15-22EF5A42C1A9}" destId="{D37759EE-C563-42CA-8C3B-3FF9A33EA7BE}" srcOrd="10" destOrd="0" presId="urn:microsoft.com/office/officeart/2005/8/layout/orgChart1"/>
    <dgm:cxn modelId="{7F5C64CD-14A5-4CF2-859B-AEAE0C0A25BC}" type="presParOf" srcId="{175497EA-BF08-4675-9D15-22EF5A42C1A9}" destId="{5D05ABA5-F27C-423B-9D8D-F382D9BCF8CD}" srcOrd="11" destOrd="0" presId="urn:microsoft.com/office/officeart/2005/8/layout/orgChart1"/>
    <dgm:cxn modelId="{48458898-EDC4-474A-ADBE-F8C6E6238861}" type="presParOf" srcId="{5D05ABA5-F27C-423B-9D8D-F382D9BCF8CD}" destId="{93C35AC7-81BA-4C6C-9A6F-7321FF8C956F}" srcOrd="0" destOrd="0" presId="urn:microsoft.com/office/officeart/2005/8/layout/orgChart1"/>
    <dgm:cxn modelId="{59314C7D-3484-447C-AD88-392C4867C8D0}" type="presParOf" srcId="{93C35AC7-81BA-4C6C-9A6F-7321FF8C956F}" destId="{A6DD6CF4-ACB6-493D-8A4F-4171C8282E2E}" srcOrd="0" destOrd="0" presId="urn:microsoft.com/office/officeart/2005/8/layout/orgChart1"/>
    <dgm:cxn modelId="{75412848-0653-4CF2-90C6-E62F07E3C4E8}" type="presParOf" srcId="{93C35AC7-81BA-4C6C-9A6F-7321FF8C956F}" destId="{8872A2CC-530C-4C3C-B4A3-31B372FAA59F}" srcOrd="1" destOrd="0" presId="urn:microsoft.com/office/officeart/2005/8/layout/orgChart1"/>
    <dgm:cxn modelId="{931C0677-7A73-4EE6-A722-1285A097C3EA}" type="presParOf" srcId="{5D05ABA5-F27C-423B-9D8D-F382D9BCF8CD}" destId="{E5C7020A-BCCB-4BD4-8770-135ED9C91C4E}" srcOrd="1" destOrd="0" presId="urn:microsoft.com/office/officeart/2005/8/layout/orgChart1"/>
    <dgm:cxn modelId="{7D606EB5-8DF1-43CB-8425-33377F3E6D94}" type="presParOf" srcId="{5D05ABA5-F27C-423B-9D8D-F382D9BCF8CD}" destId="{071DEDA2-3F8C-4C7E-AA72-D5CAFF1FB616}" srcOrd="2" destOrd="0" presId="urn:microsoft.com/office/officeart/2005/8/layout/orgChart1"/>
    <dgm:cxn modelId="{C9E2594E-2EDA-46FE-A354-DDEF8D5E4206}" type="presParOf" srcId="{175497EA-BF08-4675-9D15-22EF5A42C1A9}" destId="{B1FA4DD0-14D6-48EF-83D1-1EA4FA6D3DB6}" srcOrd="12" destOrd="0" presId="urn:microsoft.com/office/officeart/2005/8/layout/orgChart1"/>
    <dgm:cxn modelId="{4F194A84-98CE-4689-B443-3820462185F7}" type="presParOf" srcId="{175497EA-BF08-4675-9D15-22EF5A42C1A9}" destId="{CAE5472F-AD79-4B81-8C51-E745D79C735C}" srcOrd="13" destOrd="0" presId="urn:microsoft.com/office/officeart/2005/8/layout/orgChart1"/>
    <dgm:cxn modelId="{A6D80E8F-5FA5-484B-94F7-398FA1EF28E6}" type="presParOf" srcId="{CAE5472F-AD79-4B81-8C51-E745D79C735C}" destId="{EDCD02BD-A8C5-49CD-9D96-39196E8ABA55}" srcOrd="0" destOrd="0" presId="urn:microsoft.com/office/officeart/2005/8/layout/orgChart1"/>
    <dgm:cxn modelId="{EA3BE67A-18C2-40DB-A4FE-2D6AC94E4F27}" type="presParOf" srcId="{EDCD02BD-A8C5-49CD-9D96-39196E8ABA55}" destId="{89597454-4609-4444-B742-3D2C44B8ECFD}" srcOrd="0" destOrd="0" presId="urn:microsoft.com/office/officeart/2005/8/layout/orgChart1"/>
    <dgm:cxn modelId="{EF2D44AD-B4D8-4CEB-9F08-B5789F804491}" type="presParOf" srcId="{EDCD02BD-A8C5-49CD-9D96-39196E8ABA55}" destId="{B0BF84F6-5ADF-4765-983D-2004D8FC92F0}" srcOrd="1" destOrd="0" presId="urn:microsoft.com/office/officeart/2005/8/layout/orgChart1"/>
    <dgm:cxn modelId="{C64D3BC0-63DA-4FE5-AB4E-499A7DBD375A}" type="presParOf" srcId="{CAE5472F-AD79-4B81-8C51-E745D79C735C}" destId="{ED3FFB2A-0E1C-4C98-B064-7F170E728919}" srcOrd="1" destOrd="0" presId="urn:microsoft.com/office/officeart/2005/8/layout/orgChart1"/>
    <dgm:cxn modelId="{CFBC20DB-3BBD-41F0-905D-62DB095F9F56}" type="presParOf" srcId="{CAE5472F-AD79-4B81-8C51-E745D79C735C}" destId="{52705704-369D-4ADE-B37D-F73D67EDC227}" srcOrd="2" destOrd="0" presId="urn:microsoft.com/office/officeart/2005/8/layout/orgChart1"/>
    <dgm:cxn modelId="{7856B455-633C-47C9-8752-9E5365B9C462}" type="presParOf" srcId="{175497EA-BF08-4675-9D15-22EF5A42C1A9}" destId="{E6B5D762-4861-4417-9452-038E93400554}" srcOrd="14" destOrd="0" presId="urn:microsoft.com/office/officeart/2005/8/layout/orgChart1"/>
    <dgm:cxn modelId="{0668E1DA-ED16-4A0B-A324-BD9F26370B62}" type="presParOf" srcId="{175497EA-BF08-4675-9D15-22EF5A42C1A9}" destId="{DCEC90F0-B8CD-4116-A7F0-C68B14DAE53D}" srcOrd="15" destOrd="0" presId="urn:microsoft.com/office/officeart/2005/8/layout/orgChart1"/>
    <dgm:cxn modelId="{63D6F7ED-B712-449B-A296-70265341675B}" type="presParOf" srcId="{DCEC90F0-B8CD-4116-A7F0-C68B14DAE53D}" destId="{1EFE4E18-BB5E-40A8-BE74-7F60AE04A478}" srcOrd="0" destOrd="0" presId="urn:microsoft.com/office/officeart/2005/8/layout/orgChart1"/>
    <dgm:cxn modelId="{398D51AC-BFCA-4224-BED9-A6B3513CEAF8}" type="presParOf" srcId="{1EFE4E18-BB5E-40A8-BE74-7F60AE04A478}" destId="{BAC1B374-4372-40ED-B5C7-5050F4248EBD}" srcOrd="0" destOrd="0" presId="urn:microsoft.com/office/officeart/2005/8/layout/orgChart1"/>
    <dgm:cxn modelId="{A38F061E-7000-45AF-9D94-49E67C6CF3F9}" type="presParOf" srcId="{1EFE4E18-BB5E-40A8-BE74-7F60AE04A478}" destId="{88AF1E4C-2CB9-4240-820D-6F6F956CA5B8}" srcOrd="1" destOrd="0" presId="urn:microsoft.com/office/officeart/2005/8/layout/orgChart1"/>
    <dgm:cxn modelId="{A13439C2-7A15-445D-B381-B8F5D210D4C5}" type="presParOf" srcId="{DCEC90F0-B8CD-4116-A7F0-C68B14DAE53D}" destId="{9226F254-F996-4917-8735-359DBD8A0665}" srcOrd="1" destOrd="0" presId="urn:microsoft.com/office/officeart/2005/8/layout/orgChart1"/>
    <dgm:cxn modelId="{B348962E-1CA0-4E43-89AB-CF9C57ACF445}" type="presParOf" srcId="{DCEC90F0-B8CD-4116-A7F0-C68B14DAE53D}" destId="{568E7D8E-FA67-4AB3-8655-C3A692B1EFD4}" srcOrd="2" destOrd="0" presId="urn:microsoft.com/office/officeart/2005/8/layout/orgChart1"/>
    <dgm:cxn modelId="{8959F3A7-2795-4CFB-A6D9-7657BCF2D2CF}" type="presParOf" srcId="{BD843CAD-3C5F-44EC-B6E1-5F554448AD0B}" destId="{D95EEC07-D2E2-4984-94F2-7397D41E3A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A4D3F3-52E7-4C63-8BD3-BF460C999B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9575BB7-8B2C-444C-A289-24B38D167AC3}">
      <dgm:prSet phldrT="[文字]" custT="1"/>
      <dgm:spPr/>
      <dgm:t>
        <a:bodyPr/>
        <a:lstStyle/>
        <a:p>
          <a:r>
            <a:rPr lang="zh-TW" altLang="en-US" sz="2400" dirty="0" smtClean="0"/>
            <a:t>高階</a:t>
          </a:r>
          <a:endParaRPr lang="zh-TW" altLang="en-US" sz="2400" dirty="0"/>
        </a:p>
      </dgm:t>
    </dgm:pt>
    <dgm:pt modelId="{399B3604-0D6C-45A8-BB87-453AC593E2C8}" type="parTrans" cxnId="{4F46A92D-122A-4398-969F-3A3A16B3DCBD}">
      <dgm:prSet/>
      <dgm:spPr/>
      <dgm:t>
        <a:bodyPr/>
        <a:lstStyle/>
        <a:p>
          <a:endParaRPr lang="zh-TW" altLang="en-US"/>
        </a:p>
      </dgm:t>
    </dgm:pt>
    <dgm:pt modelId="{323B2A1B-4AE8-4CDC-B8EB-395131AB74FE}" type="sibTrans" cxnId="{4F46A92D-122A-4398-969F-3A3A16B3DCBD}">
      <dgm:prSet/>
      <dgm:spPr/>
      <dgm:t>
        <a:bodyPr/>
        <a:lstStyle/>
        <a:p>
          <a:endParaRPr lang="zh-TW" altLang="en-US"/>
        </a:p>
      </dgm:t>
    </dgm:pt>
    <dgm:pt modelId="{F234CA8E-1F69-4E60-9F73-F2662F8FD5C7}">
      <dgm:prSet phldrT="[文字]" custT="1"/>
      <dgm:spPr/>
      <dgm:t>
        <a:bodyPr/>
        <a:lstStyle/>
        <a:p>
          <a:r>
            <a:rPr lang="zh-TW" altLang="en-US" sz="2400" dirty="0" smtClean="0"/>
            <a:t>中階</a:t>
          </a:r>
          <a:r>
            <a:rPr lang="en-US" altLang="zh-TW" sz="2400" dirty="0" smtClean="0"/>
            <a:t>1</a:t>
          </a:r>
          <a:endParaRPr lang="zh-TW" altLang="en-US" sz="2400" dirty="0"/>
        </a:p>
      </dgm:t>
    </dgm:pt>
    <dgm:pt modelId="{A7BF193C-E8F2-4522-A0E9-B79B5B5FF2F5}" type="parTrans" cxnId="{B18E9BD0-B771-4B28-9CE7-7513266E4A0C}">
      <dgm:prSet/>
      <dgm:spPr/>
      <dgm:t>
        <a:bodyPr/>
        <a:lstStyle/>
        <a:p>
          <a:endParaRPr lang="zh-TW" altLang="en-US"/>
        </a:p>
      </dgm:t>
    </dgm:pt>
    <dgm:pt modelId="{AD822854-9CEB-47BC-B8C3-B6CC95DFC523}" type="sibTrans" cxnId="{B18E9BD0-B771-4B28-9CE7-7513266E4A0C}">
      <dgm:prSet/>
      <dgm:spPr/>
      <dgm:t>
        <a:bodyPr/>
        <a:lstStyle/>
        <a:p>
          <a:endParaRPr lang="zh-TW" altLang="en-US"/>
        </a:p>
      </dgm:t>
    </dgm:pt>
    <dgm:pt modelId="{2395889D-C5A6-4F43-863A-79AEC01E9B98}">
      <dgm:prSet phldrT="[文字]" custT="1"/>
      <dgm:spPr/>
      <dgm:t>
        <a:bodyPr/>
        <a:lstStyle/>
        <a:p>
          <a:r>
            <a:rPr lang="zh-TW" altLang="en-US" sz="2400" dirty="0" smtClean="0"/>
            <a:t>中階</a:t>
          </a:r>
          <a:r>
            <a:rPr lang="en-US" altLang="zh-TW" sz="2400" dirty="0" smtClean="0"/>
            <a:t>2</a:t>
          </a:r>
          <a:endParaRPr lang="zh-TW" altLang="en-US" sz="2400" dirty="0"/>
        </a:p>
      </dgm:t>
    </dgm:pt>
    <dgm:pt modelId="{398A9A44-2D29-4833-B75F-6EA17C409196}" type="parTrans" cxnId="{D0E4E152-843F-42B4-BFE2-172C13694336}">
      <dgm:prSet/>
      <dgm:spPr/>
      <dgm:t>
        <a:bodyPr/>
        <a:lstStyle/>
        <a:p>
          <a:endParaRPr lang="zh-TW" altLang="en-US"/>
        </a:p>
      </dgm:t>
    </dgm:pt>
    <dgm:pt modelId="{6DDDFBE9-4C17-4251-9F07-3B269571277C}" type="sibTrans" cxnId="{D0E4E152-843F-42B4-BFE2-172C13694336}">
      <dgm:prSet/>
      <dgm:spPr/>
      <dgm:t>
        <a:bodyPr/>
        <a:lstStyle/>
        <a:p>
          <a:endParaRPr lang="zh-TW" altLang="en-US"/>
        </a:p>
      </dgm:t>
    </dgm:pt>
    <dgm:pt modelId="{66954F03-47E7-46F0-8A94-66BBDC0C6186}">
      <dgm:prSet custT="1"/>
      <dgm:spPr/>
      <dgm:t>
        <a:bodyPr/>
        <a:lstStyle/>
        <a:p>
          <a:r>
            <a:rPr lang="zh-TW" altLang="en-US" sz="2400" dirty="0" smtClean="0"/>
            <a:t>基層</a:t>
          </a:r>
          <a:r>
            <a:rPr lang="en-US" altLang="zh-TW" sz="2400" dirty="0" smtClean="0"/>
            <a:t>1</a:t>
          </a:r>
          <a:endParaRPr lang="zh-TW" altLang="en-US" sz="2400" dirty="0"/>
        </a:p>
      </dgm:t>
    </dgm:pt>
    <dgm:pt modelId="{EA136791-73BA-416B-B586-40D6C4E25448}" type="parTrans" cxnId="{BD216E87-B428-44E4-9FD5-3C25EF6E37DB}">
      <dgm:prSet/>
      <dgm:spPr/>
      <dgm:t>
        <a:bodyPr/>
        <a:lstStyle/>
        <a:p>
          <a:endParaRPr lang="zh-TW" altLang="en-US"/>
        </a:p>
      </dgm:t>
    </dgm:pt>
    <dgm:pt modelId="{89155D33-4A53-415B-A738-41D95260C30B}" type="sibTrans" cxnId="{BD216E87-B428-44E4-9FD5-3C25EF6E37DB}">
      <dgm:prSet/>
      <dgm:spPr/>
      <dgm:t>
        <a:bodyPr/>
        <a:lstStyle/>
        <a:p>
          <a:endParaRPr lang="zh-TW" altLang="en-US"/>
        </a:p>
      </dgm:t>
    </dgm:pt>
    <dgm:pt modelId="{AB0CDA34-F350-4CAA-8EC5-57C9F7F4DEE1}">
      <dgm:prSet custT="1"/>
      <dgm:spPr/>
      <dgm:t>
        <a:bodyPr/>
        <a:lstStyle/>
        <a:p>
          <a:r>
            <a:rPr lang="zh-TW" altLang="en-US" sz="2400" dirty="0" smtClean="0"/>
            <a:t>基層</a:t>
          </a:r>
          <a:r>
            <a:rPr lang="en-US" altLang="zh-TW" sz="2400" dirty="0" smtClean="0"/>
            <a:t>2</a:t>
          </a:r>
          <a:endParaRPr lang="zh-TW" altLang="en-US" sz="2400" dirty="0"/>
        </a:p>
      </dgm:t>
    </dgm:pt>
    <dgm:pt modelId="{11F52C6A-B285-438D-9F9D-8D71F2A6707D}" type="parTrans" cxnId="{56611200-8E36-4E7F-9EE4-DF8CFD2AC67A}">
      <dgm:prSet/>
      <dgm:spPr/>
      <dgm:t>
        <a:bodyPr/>
        <a:lstStyle/>
        <a:p>
          <a:endParaRPr lang="zh-TW" altLang="en-US"/>
        </a:p>
      </dgm:t>
    </dgm:pt>
    <dgm:pt modelId="{DCFD49B1-2604-4C8E-BA28-5F3FE7A0B68B}" type="sibTrans" cxnId="{56611200-8E36-4E7F-9EE4-DF8CFD2AC67A}">
      <dgm:prSet/>
      <dgm:spPr/>
      <dgm:t>
        <a:bodyPr/>
        <a:lstStyle/>
        <a:p>
          <a:endParaRPr lang="zh-TW" altLang="en-US"/>
        </a:p>
      </dgm:t>
    </dgm:pt>
    <dgm:pt modelId="{BC09C9FA-D179-405A-9955-1F64D4F338F6}">
      <dgm:prSet custT="1"/>
      <dgm:spPr/>
      <dgm:t>
        <a:bodyPr/>
        <a:lstStyle/>
        <a:p>
          <a:r>
            <a:rPr lang="zh-TW" altLang="en-US" sz="2400" dirty="0" smtClean="0"/>
            <a:t>基層</a:t>
          </a:r>
          <a:r>
            <a:rPr lang="en-US" altLang="zh-TW" sz="2400" dirty="0" smtClean="0"/>
            <a:t>3</a:t>
          </a:r>
          <a:endParaRPr lang="zh-TW" altLang="en-US" sz="2400" dirty="0"/>
        </a:p>
      </dgm:t>
    </dgm:pt>
    <dgm:pt modelId="{7C1427CA-BC9C-4DD3-9037-396DBBE2DC93}" type="parTrans" cxnId="{B06FA3E6-F03E-4028-BC8D-5627E1BF8230}">
      <dgm:prSet/>
      <dgm:spPr/>
      <dgm:t>
        <a:bodyPr/>
        <a:lstStyle/>
        <a:p>
          <a:endParaRPr lang="zh-TW" altLang="en-US"/>
        </a:p>
      </dgm:t>
    </dgm:pt>
    <dgm:pt modelId="{B210CB93-D251-41C5-AB2F-3FF6D9189AAF}" type="sibTrans" cxnId="{B06FA3E6-F03E-4028-BC8D-5627E1BF8230}">
      <dgm:prSet/>
      <dgm:spPr/>
      <dgm:t>
        <a:bodyPr/>
        <a:lstStyle/>
        <a:p>
          <a:endParaRPr lang="zh-TW" altLang="en-US"/>
        </a:p>
      </dgm:t>
    </dgm:pt>
    <dgm:pt modelId="{49AF912C-2077-43DA-9AFC-B811E67C9542}">
      <dgm:prSet custT="1"/>
      <dgm:spPr/>
      <dgm:t>
        <a:bodyPr/>
        <a:lstStyle/>
        <a:p>
          <a:r>
            <a:rPr lang="zh-TW" altLang="en-US" sz="2400" dirty="0" smtClean="0"/>
            <a:t>基層</a:t>
          </a:r>
          <a:r>
            <a:rPr lang="en-US" altLang="zh-TW" sz="2400" dirty="0" smtClean="0"/>
            <a:t>4</a:t>
          </a:r>
          <a:endParaRPr lang="zh-TW" altLang="en-US" sz="2400" dirty="0"/>
        </a:p>
      </dgm:t>
    </dgm:pt>
    <dgm:pt modelId="{C8DF2034-3903-4986-A780-11E67324B20B}" type="parTrans" cxnId="{3DA8281F-BA03-4E70-9CBB-F21CF0F59279}">
      <dgm:prSet/>
      <dgm:spPr/>
      <dgm:t>
        <a:bodyPr/>
        <a:lstStyle/>
        <a:p>
          <a:endParaRPr lang="zh-TW" altLang="en-US"/>
        </a:p>
      </dgm:t>
    </dgm:pt>
    <dgm:pt modelId="{D7B0470E-7CE7-49FC-96FF-30436B1913D6}" type="sibTrans" cxnId="{3DA8281F-BA03-4E70-9CBB-F21CF0F59279}">
      <dgm:prSet/>
      <dgm:spPr/>
      <dgm:t>
        <a:bodyPr/>
        <a:lstStyle/>
        <a:p>
          <a:endParaRPr lang="zh-TW" altLang="en-US"/>
        </a:p>
      </dgm:t>
    </dgm:pt>
    <dgm:pt modelId="{E5DF256C-7DE7-4437-9A79-AC1C031A65EA}">
      <dgm:prSet custT="1"/>
      <dgm:spPr/>
      <dgm:t>
        <a:bodyPr/>
        <a:lstStyle/>
        <a:p>
          <a:r>
            <a:rPr lang="zh-TW" altLang="en-US" sz="2400" dirty="0" smtClean="0"/>
            <a:t>基層</a:t>
          </a:r>
          <a:r>
            <a:rPr lang="en-US" altLang="zh-TW" sz="2400" dirty="0" smtClean="0"/>
            <a:t>5</a:t>
          </a:r>
          <a:endParaRPr lang="zh-TW" altLang="en-US" sz="2400" dirty="0"/>
        </a:p>
      </dgm:t>
    </dgm:pt>
    <dgm:pt modelId="{21374C1D-6400-4563-AE6D-2F4FDF07D218}" type="parTrans" cxnId="{6AA16AF7-756A-4214-BE92-9053C6EF3851}">
      <dgm:prSet/>
      <dgm:spPr/>
      <dgm:t>
        <a:bodyPr/>
        <a:lstStyle/>
        <a:p>
          <a:endParaRPr lang="zh-TW" altLang="en-US"/>
        </a:p>
      </dgm:t>
    </dgm:pt>
    <dgm:pt modelId="{ABBAB539-C6D1-4DD9-B759-F032BCF009AF}" type="sibTrans" cxnId="{6AA16AF7-756A-4214-BE92-9053C6EF3851}">
      <dgm:prSet/>
      <dgm:spPr/>
      <dgm:t>
        <a:bodyPr/>
        <a:lstStyle/>
        <a:p>
          <a:endParaRPr lang="zh-TW" altLang="en-US"/>
        </a:p>
      </dgm:t>
    </dgm:pt>
    <dgm:pt modelId="{431BCB15-2DAF-470D-99C3-F92CE01BA0AA}">
      <dgm:prSet custT="1"/>
      <dgm:spPr/>
      <dgm:t>
        <a:bodyPr/>
        <a:lstStyle/>
        <a:p>
          <a:r>
            <a:rPr lang="zh-TW" altLang="en-US" sz="2400" dirty="0" smtClean="0"/>
            <a:t>基層</a:t>
          </a:r>
          <a:r>
            <a:rPr lang="en-US" altLang="zh-TW" sz="2400" dirty="0" smtClean="0"/>
            <a:t>6</a:t>
          </a:r>
          <a:endParaRPr lang="zh-TW" altLang="en-US" sz="2400" dirty="0"/>
        </a:p>
      </dgm:t>
    </dgm:pt>
    <dgm:pt modelId="{C26CC470-D6D0-4052-9E95-1A370BF8C34F}" type="parTrans" cxnId="{3BCCFAF9-88EB-481E-B0E9-C554EDEE498B}">
      <dgm:prSet/>
      <dgm:spPr/>
      <dgm:t>
        <a:bodyPr/>
        <a:lstStyle/>
        <a:p>
          <a:endParaRPr lang="zh-TW" altLang="en-US"/>
        </a:p>
      </dgm:t>
    </dgm:pt>
    <dgm:pt modelId="{5550DEE3-26BF-4D42-8467-B8ADA16B91DE}" type="sibTrans" cxnId="{3BCCFAF9-88EB-481E-B0E9-C554EDEE498B}">
      <dgm:prSet/>
      <dgm:spPr/>
      <dgm:t>
        <a:bodyPr/>
        <a:lstStyle/>
        <a:p>
          <a:endParaRPr lang="zh-TW" altLang="en-US"/>
        </a:p>
      </dgm:t>
    </dgm:pt>
    <dgm:pt modelId="{A8A9532F-618A-4F65-A5E7-C6790A28BCB4}">
      <dgm:prSet custT="1"/>
      <dgm:spPr/>
      <dgm:t>
        <a:bodyPr/>
        <a:lstStyle/>
        <a:p>
          <a:r>
            <a:rPr lang="zh-TW" altLang="en-US" sz="2400" dirty="0" smtClean="0"/>
            <a:t>基層</a:t>
          </a:r>
          <a:r>
            <a:rPr lang="en-US" altLang="zh-TW" sz="2400" dirty="0" smtClean="0"/>
            <a:t>7</a:t>
          </a:r>
          <a:endParaRPr lang="zh-TW" altLang="en-US" sz="2400" dirty="0"/>
        </a:p>
      </dgm:t>
    </dgm:pt>
    <dgm:pt modelId="{3749F88B-438C-4A02-8221-878279360831}" type="parTrans" cxnId="{7F990BE9-E26E-4E19-BF27-EC343DB3DA0F}">
      <dgm:prSet/>
      <dgm:spPr/>
      <dgm:t>
        <a:bodyPr/>
        <a:lstStyle/>
        <a:p>
          <a:endParaRPr lang="zh-TW" altLang="en-US"/>
        </a:p>
      </dgm:t>
    </dgm:pt>
    <dgm:pt modelId="{D4797371-0313-49FF-BE04-3A1F75382476}" type="sibTrans" cxnId="{7F990BE9-E26E-4E19-BF27-EC343DB3DA0F}">
      <dgm:prSet/>
      <dgm:spPr/>
      <dgm:t>
        <a:bodyPr/>
        <a:lstStyle/>
        <a:p>
          <a:endParaRPr lang="zh-TW" altLang="en-US"/>
        </a:p>
      </dgm:t>
    </dgm:pt>
    <dgm:pt modelId="{59AC605D-4D89-4EA5-8EB2-C1056FBEAE5E}">
      <dgm:prSet custT="1"/>
      <dgm:spPr/>
      <dgm:t>
        <a:bodyPr/>
        <a:lstStyle/>
        <a:p>
          <a:r>
            <a:rPr lang="zh-TW" altLang="en-US" sz="2400" dirty="0" smtClean="0"/>
            <a:t>基層</a:t>
          </a:r>
          <a:r>
            <a:rPr lang="en-US" altLang="zh-TW" sz="2400" dirty="0" smtClean="0"/>
            <a:t>8</a:t>
          </a:r>
          <a:endParaRPr lang="zh-TW" altLang="en-US" sz="2400" dirty="0"/>
        </a:p>
      </dgm:t>
    </dgm:pt>
    <dgm:pt modelId="{A5E5DD3A-ACF6-4E9B-9DF6-A0E6FB48B0A2}" type="parTrans" cxnId="{99D75AFB-B296-4782-8928-6D4D72FB7F2B}">
      <dgm:prSet/>
      <dgm:spPr/>
      <dgm:t>
        <a:bodyPr/>
        <a:lstStyle/>
        <a:p>
          <a:endParaRPr lang="zh-TW" altLang="en-US"/>
        </a:p>
      </dgm:t>
    </dgm:pt>
    <dgm:pt modelId="{50E809FB-48D2-48DF-91DD-207B384A917F}" type="sibTrans" cxnId="{99D75AFB-B296-4782-8928-6D4D72FB7F2B}">
      <dgm:prSet/>
      <dgm:spPr/>
      <dgm:t>
        <a:bodyPr/>
        <a:lstStyle/>
        <a:p>
          <a:endParaRPr lang="zh-TW" altLang="en-US"/>
        </a:p>
      </dgm:t>
    </dgm:pt>
    <dgm:pt modelId="{408C7B0B-BF3C-446F-B0AE-A45B62BB3D10}" type="pres">
      <dgm:prSet presAssocID="{66A4D3F3-52E7-4C63-8BD3-BF460C999B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63A90F0-AD43-4E15-837E-3755BCF9ABBE}" type="pres">
      <dgm:prSet presAssocID="{49575BB7-8B2C-444C-A289-24B38D167AC3}" presName="hierRoot1" presStyleCnt="0">
        <dgm:presLayoutVars>
          <dgm:hierBranch val="init"/>
        </dgm:presLayoutVars>
      </dgm:prSet>
      <dgm:spPr/>
    </dgm:pt>
    <dgm:pt modelId="{D2E5365A-9F88-4CB5-AC78-DDE4F3B8C409}" type="pres">
      <dgm:prSet presAssocID="{49575BB7-8B2C-444C-A289-24B38D167AC3}" presName="rootComposite1" presStyleCnt="0"/>
      <dgm:spPr/>
    </dgm:pt>
    <dgm:pt modelId="{66818DFC-F180-4346-ADED-53EE702AB602}" type="pres">
      <dgm:prSet presAssocID="{49575BB7-8B2C-444C-A289-24B38D167AC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EDB1F2-8B41-48C7-9F39-28B0A7483D76}" type="pres">
      <dgm:prSet presAssocID="{49575BB7-8B2C-444C-A289-24B38D167AC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B04E3E3-5A6F-440D-81B5-BC66904987A5}" type="pres">
      <dgm:prSet presAssocID="{49575BB7-8B2C-444C-A289-24B38D167AC3}" presName="hierChild2" presStyleCnt="0"/>
      <dgm:spPr/>
    </dgm:pt>
    <dgm:pt modelId="{FFC9678E-5603-4A91-A392-9AC0C629D7C7}" type="pres">
      <dgm:prSet presAssocID="{A7BF193C-E8F2-4522-A0E9-B79B5B5FF2F5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85FFB5-1D55-4384-B6D0-831C3E661F62}" type="pres">
      <dgm:prSet presAssocID="{F234CA8E-1F69-4E60-9F73-F2662F8FD5C7}" presName="hierRoot2" presStyleCnt="0">
        <dgm:presLayoutVars>
          <dgm:hierBranch val="init"/>
        </dgm:presLayoutVars>
      </dgm:prSet>
      <dgm:spPr/>
    </dgm:pt>
    <dgm:pt modelId="{685AA740-8E7E-4EF7-A31F-814C39F1C9F9}" type="pres">
      <dgm:prSet presAssocID="{F234CA8E-1F69-4E60-9F73-F2662F8FD5C7}" presName="rootComposite" presStyleCnt="0"/>
      <dgm:spPr/>
    </dgm:pt>
    <dgm:pt modelId="{0E40DCC0-0A76-4025-BDB6-AE1EB19B1FF1}" type="pres">
      <dgm:prSet presAssocID="{F234CA8E-1F69-4E60-9F73-F2662F8FD5C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F60C05-33DD-4648-A1B1-CE69C2FC37E8}" type="pres">
      <dgm:prSet presAssocID="{F234CA8E-1F69-4E60-9F73-F2662F8FD5C7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5C478FBF-DC5F-4F13-9517-FB55FF57789B}" type="pres">
      <dgm:prSet presAssocID="{F234CA8E-1F69-4E60-9F73-F2662F8FD5C7}" presName="hierChild4" presStyleCnt="0"/>
      <dgm:spPr/>
    </dgm:pt>
    <dgm:pt modelId="{590D81F3-BCB2-4ADA-ADE9-6D5FBDE4F2A0}" type="pres">
      <dgm:prSet presAssocID="{EA136791-73BA-416B-B586-40D6C4E25448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7396CB85-0169-4FCE-8118-8FA6E5B9F677}" type="pres">
      <dgm:prSet presAssocID="{66954F03-47E7-46F0-8A94-66BBDC0C6186}" presName="hierRoot2" presStyleCnt="0">
        <dgm:presLayoutVars>
          <dgm:hierBranch val="init"/>
        </dgm:presLayoutVars>
      </dgm:prSet>
      <dgm:spPr/>
    </dgm:pt>
    <dgm:pt modelId="{D8D81CD4-3C7D-4A80-914F-67E7C5AFF754}" type="pres">
      <dgm:prSet presAssocID="{66954F03-47E7-46F0-8A94-66BBDC0C6186}" presName="rootComposite" presStyleCnt="0"/>
      <dgm:spPr/>
    </dgm:pt>
    <dgm:pt modelId="{E75976D5-6F54-46EB-B672-2462A5A00C52}" type="pres">
      <dgm:prSet presAssocID="{66954F03-47E7-46F0-8A94-66BBDC0C6186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FDD99E4-C8D7-48EE-A4D9-EE1B208579DA}" type="pres">
      <dgm:prSet presAssocID="{66954F03-47E7-46F0-8A94-66BBDC0C6186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EFDA0349-0934-406F-BBEA-EB15AA08D69B}" type="pres">
      <dgm:prSet presAssocID="{66954F03-47E7-46F0-8A94-66BBDC0C6186}" presName="hierChild4" presStyleCnt="0"/>
      <dgm:spPr/>
    </dgm:pt>
    <dgm:pt modelId="{949E211E-3DCD-4C8D-A300-036C9E9FE1E8}" type="pres">
      <dgm:prSet presAssocID="{66954F03-47E7-46F0-8A94-66BBDC0C6186}" presName="hierChild5" presStyleCnt="0"/>
      <dgm:spPr/>
    </dgm:pt>
    <dgm:pt modelId="{4FF6DCAD-0C06-4594-86C1-733742587818}" type="pres">
      <dgm:prSet presAssocID="{11F52C6A-B285-438D-9F9D-8D71F2A6707D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38BD2E0E-EFDD-49F1-9EC4-2B45ABA46B9F}" type="pres">
      <dgm:prSet presAssocID="{AB0CDA34-F350-4CAA-8EC5-57C9F7F4DEE1}" presName="hierRoot2" presStyleCnt="0">
        <dgm:presLayoutVars>
          <dgm:hierBranch val="init"/>
        </dgm:presLayoutVars>
      </dgm:prSet>
      <dgm:spPr/>
    </dgm:pt>
    <dgm:pt modelId="{D93B68B5-4C28-42D7-8941-50C02B4B746B}" type="pres">
      <dgm:prSet presAssocID="{AB0CDA34-F350-4CAA-8EC5-57C9F7F4DEE1}" presName="rootComposite" presStyleCnt="0"/>
      <dgm:spPr/>
    </dgm:pt>
    <dgm:pt modelId="{526E3984-4EFE-4328-9C90-47B81060CB86}" type="pres">
      <dgm:prSet presAssocID="{AB0CDA34-F350-4CAA-8EC5-57C9F7F4DEE1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54C1E1-5055-4757-A273-D0EAEF520102}" type="pres">
      <dgm:prSet presAssocID="{AB0CDA34-F350-4CAA-8EC5-57C9F7F4DEE1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F4ECFD17-CA1E-4597-8C8D-C76A3F9BF107}" type="pres">
      <dgm:prSet presAssocID="{AB0CDA34-F350-4CAA-8EC5-57C9F7F4DEE1}" presName="hierChild4" presStyleCnt="0"/>
      <dgm:spPr/>
    </dgm:pt>
    <dgm:pt modelId="{C9937BD3-2677-477B-800E-7B939E9E6913}" type="pres">
      <dgm:prSet presAssocID="{AB0CDA34-F350-4CAA-8EC5-57C9F7F4DEE1}" presName="hierChild5" presStyleCnt="0"/>
      <dgm:spPr/>
    </dgm:pt>
    <dgm:pt modelId="{84AB887D-7E36-4327-8F76-E3762C3F3F16}" type="pres">
      <dgm:prSet presAssocID="{7C1427CA-BC9C-4DD3-9037-396DBBE2DC93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28A76D47-8E63-4834-9132-23DF30DEB371}" type="pres">
      <dgm:prSet presAssocID="{BC09C9FA-D179-405A-9955-1F64D4F338F6}" presName="hierRoot2" presStyleCnt="0">
        <dgm:presLayoutVars>
          <dgm:hierBranch val="init"/>
        </dgm:presLayoutVars>
      </dgm:prSet>
      <dgm:spPr/>
    </dgm:pt>
    <dgm:pt modelId="{B6AFF513-676D-48AA-8A52-D05DABC7BAAA}" type="pres">
      <dgm:prSet presAssocID="{BC09C9FA-D179-405A-9955-1F64D4F338F6}" presName="rootComposite" presStyleCnt="0"/>
      <dgm:spPr/>
    </dgm:pt>
    <dgm:pt modelId="{45B21A29-1696-4876-AC9D-28CA4778AC62}" type="pres">
      <dgm:prSet presAssocID="{BC09C9FA-D179-405A-9955-1F64D4F338F6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10176B-A197-4743-AA61-7C952906264B}" type="pres">
      <dgm:prSet presAssocID="{BC09C9FA-D179-405A-9955-1F64D4F338F6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4393B2F4-33C4-4949-9248-AAE7A408B398}" type="pres">
      <dgm:prSet presAssocID="{BC09C9FA-D179-405A-9955-1F64D4F338F6}" presName="hierChild4" presStyleCnt="0"/>
      <dgm:spPr/>
    </dgm:pt>
    <dgm:pt modelId="{7AC26B60-DA52-4D01-B740-7CCF84306391}" type="pres">
      <dgm:prSet presAssocID="{BC09C9FA-D179-405A-9955-1F64D4F338F6}" presName="hierChild5" presStyleCnt="0"/>
      <dgm:spPr/>
    </dgm:pt>
    <dgm:pt modelId="{FB1545A1-8B6B-4D4A-BFB9-91E0B1727FAB}" type="pres">
      <dgm:prSet presAssocID="{C8DF2034-3903-4986-A780-11E67324B20B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9DA68934-6542-49C9-9080-201DBF78CECD}" type="pres">
      <dgm:prSet presAssocID="{49AF912C-2077-43DA-9AFC-B811E67C9542}" presName="hierRoot2" presStyleCnt="0">
        <dgm:presLayoutVars>
          <dgm:hierBranch val="init"/>
        </dgm:presLayoutVars>
      </dgm:prSet>
      <dgm:spPr/>
    </dgm:pt>
    <dgm:pt modelId="{35856234-94A4-4978-BB51-5E375B6473C0}" type="pres">
      <dgm:prSet presAssocID="{49AF912C-2077-43DA-9AFC-B811E67C9542}" presName="rootComposite" presStyleCnt="0"/>
      <dgm:spPr/>
    </dgm:pt>
    <dgm:pt modelId="{A53C7FBF-BB32-474B-A3BC-49A9F284D354}" type="pres">
      <dgm:prSet presAssocID="{49AF912C-2077-43DA-9AFC-B811E67C9542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15815B-7AEF-442E-8867-21366F16DDA0}" type="pres">
      <dgm:prSet presAssocID="{49AF912C-2077-43DA-9AFC-B811E67C9542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6ABAA623-B8B3-4735-9BDC-1F8556A6778D}" type="pres">
      <dgm:prSet presAssocID="{49AF912C-2077-43DA-9AFC-B811E67C9542}" presName="hierChild4" presStyleCnt="0"/>
      <dgm:spPr/>
    </dgm:pt>
    <dgm:pt modelId="{9478C178-C8BD-453F-8411-F041D110FBCF}" type="pres">
      <dgm:prSet presAssocID="{49AF912C-2077-43DA-9AFC-B811E67C9542}" presName="hierChild5" presStyleCnt="0"/>
      <dgm:spPr/>
    </dgm:pt>
    <dgm:pt modelId="{6C2F92AF-E894-4E45-9689-291285893CD5}" type="pres">
      <dgm:prSet presAssocID="{F234CA8E-1F69-4E60-9F73-F2662F8FD5C7}" presName="hierChild5" presStyleCnt="0"/>
      <dgm:spPr/>
    </dgm:pt>
    <dgm:pt modelId="{09B6A987-5242-4335-B9CA-2DF08C932471}" type="pres">
      <dgm:prSet presAssocID="{398A9A44-2D29-4833-B75F-6EA17C409196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422B0A07-2DE1-462B-92F6-CA9674A033E6}" type="pres">
      <dgm:prSet presAssocID="{2395889D-C5A6-4F43-863A-79AEC01E9B98}" presName="hierRoot2" presStyleCnt="0">
        <dgm:presLayoutVars>
          <dgm:hierBranch val="init"/>
        </dgm:presLayoutVars>
      </dgm:prSet>
      <dgm:spPr/>
    </dgm:pt>
    <dgm:pt modelId="{2573A372-C49D-4934-8DF2-A7E7D047BD1E}" type="pres">
      <dgm:prSet presAssocID="{2395889D-C5A6-4F43-863A-79AEC01E9B98}" presName="rootComposite" presStyleCnt="0"/>
      <dgm:spPr/>
    </dgm:pt>
    <dgm:pt modelId="{B04219C6-AC57-476B-BBF0-0843F8ACB0AC}" type="pres">
      <dgm:prSet presAssocID="{2395889D-C5A6-4F43-863A-79AEC01E9B9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E8A0F1-932B-4789-AA44-50D469007E1C}" type="pres">
      <dgm:prSet presAssocID="{2395889D-C5A6-4F43-863A-79AEC01E9B98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F98F3147-8A1A-41D6-B3AB-4C2324525B0F}" type="pres">
      <dgm:prSet presAssocID="{2395889D-C5A6-4F43-863A-79AEC01E9B98}" presName="hierChild4" presStyleCnt="0"/>
      <dgm:spPr/>
    </dgm:pt>
    <dgm:pt modelId="{59D76496-BAD3-421C-8E30-6A364C159A84}" type="pres">
      <dgm:prSet presAssocID="{21374C1D-6400-4563-AE6D-2F4FDF07D218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CC885080-001E-485A-8450-0FBBE5988054}" type="pres">
      <dgm:prSet presAssocID="{E5DF256C-7DE7-4437-9A79-AC1C031A65EA}" presName="hierRoot2" presStyleCnt="0">
        <dgm:presLayoutVars>
          <dgm:hierBranch val="init"/>
        </dgm:presLayoutVars>
      </dgm:prSet>
      <dgm:spPr/>
    </dgm:pt>
    <dgm:pt modelId="{432500E6-12FF-4ADA-86D5-83695C44DFAA}" type="pres">
      <dgm:prSet presAssocID="{E5DF256C-7DE7-4437-9A79-AC1C031A65EA}" presName="rootComposite" presStyleCnt="0"/>
      <dgm:spPr/>
    </dgm:pt>
    <dgm:pt modelId="{3B800FAA-8523-4616-B4D3-F11FEF6AB770}" type="pres">
      <dgm:prSet presAssocID="{E5DF256C-7DE7-4437-9A79-AC1C031A65EA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620656-2FFF-41D7-AFFE-16CED9E98D46}" type="pres">
      <dgm:prSet presAssocID="{E5DF256C-7DE7-4437-9A79-AC1C031A65EA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967287F7-EF35-4AFC-A2BA-55D279319579}" type="pres">
      <dgm:prSet presAssocID="{E5DF256C-7DE7-4437-9A79-AC1C031A65EA}" presName="hierChild4" presStyleCnt="0"/>
      <dgm:spPr/>
    </dgm:pt>
    <dgm:pt modelId="{8AE02154-B918-42C3-9B33-E1B827774543}" type="pres">
      <dgm:prSet presAssocID="{E5DF256C-7DE7-4437-9A79-AC1C031A65EA}" presName="hierChild5" presStyleCnt="0"/>
      <dgm:spPr/>
    </dgm:pt>
    <dgm:pt modelId="{9CE183D2-D28C-4D05-A582-57E4E3A7017D}" type="pres">
      <dgm:prSet presAssocID="{C26CC470-D6D0-4052-9E95-1A370BF8C34F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12F2F120-8C59-48D3-A0CB-9A3AE571DE56}" type="pres">
      <dgm:prSet presAssocID="{431BCB15-2DAF-470D-99C3-F92CE01BA0AA}" presName="hierRoot2" presStyleCnt="0">
        <dgm:presLayoutVars>
          <dgm:hierBranch val="init"/>
        </dgm:presLayoutVars>
      </dgm:prSet>
      <dgm:spPr/>
    </dgm:pt>
    <dgm:pt modelId="{A0B6674C-F426-44C4-9D94-FD72EBE71BF5}" type="pres">
      <dgm:prSet presAssocID="{431BCB15-2DAF-470D-99C3-F92CE01BA0AA}" presName="rootComposite" presStyleCnt="0"/>
      <dgm:spPr/>
    </dgm:pt>
    <dgm:pt modelId="{5A6EF05D-7166-4D84-A09A-4948B5197E84}" type="pres">
      <dgm:prSet presAssocID="{431BCB15-2DAF-470D-99C3-F92CE01BA0AA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FBAC68-0817-4141-9D1A-DD2E86BC3A59}" type="pres">
      <dgm:prSet presAssocID="{431BCB15-2DAF-470D-99C3-F92CE01BA0AA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0212F6E2-6BE6-4DE1-9D0B-27E90178E241}" type="pres">
      <dgm:prSet presAssocID="{431BCB15-2DAF-470D-99C3-F92CE01BA0AA}" presName="hierChild4" presStyleCnt="0"/>
      <dgm:spPr/>
    </dgm:pt>
    <dgm:pt modelId="{E8751749-847E-48B3-9CD6-CB10F19FBDEF}" type="pres">
      <dgm:prSet presAssocID="{431BCB15-2DAF-470D-99C3-F92CE01BA0AA}" presName="hierChild5" presStyleCnt="0"/>
      <dgm:spPr/>
    </dgm:pt>
    <dgm:pt modelId="{085406BC-0D25-4008-B219-B6D3C5C61D59}" type="pres">
      <dgm:prSet presAssocID="{3749F88B-438C-4A02-8221-878279360831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A1BBEE20-3620-4C6A-948D-1EE83FD183C6}" type="pres">
      <dgm:prSet presAssocID="{A8A9532F-618A-4F65-A5E7-C6790A28BCB4}" presName="hierRoot2" presStyleCnt="0">
        <dgm:presLayoutVars>
          <dgm:hierBranch val="init"/>
        </dgm:presLayoutVars>
      </dgm:prSet>
      <dgm:spPr/>
    </dgm:pt>
    <dgm:pt modelId="{79C25757-7907-4567-A644-12823D91056D}" type="pres">
      <dgm:prSet presAssocID="{A8A9532F-618A-4F65-A5E7-C6790A28BCB4}" presName="rootComposite" presStyleCnt="0"/>
      <dgm:spPr/>
    </dgm:pt>
    <dgm:pt modelId="{2731149B-34E5-4D22-9490-AC05AC584DE8}" type="pres">
      <dgm:prSet presAssocID="{A8A9532F-618A-4F65-A5E7-C6790A28BCB4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E14D71-69AC-4D26-87DE-B8FD3EE539C9}" type="pres">
      <dgm:prSet presAssocID="{A8A9532F-618A-4F65-A5E7-C6790A28BCB4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5313C398-14A1-431E-8C7C-827A775CD57D}" type="pres">
      <dgm:prSet presAssocID="{A8A9532F-618A-4F65-A5E7-C6790A28BCB4}" presName="hierChild4" presStyleCnt="0"/>
      <dgm:spPr/>
    </dgm:pt>
    <dgm:pt modelId="{85F61199-C1FB-47A0-87ED-36D68E8B7789}" type="pres">
      <dgm:prSet presAssocID="{A8A9532F-618A-4F65-A5E7-C6790A28BCB4}" presName="hierChild5" presStyleCnt="0"/>
      <dgm:spPr/>
    </dgm:pt>
    <dgm:pt modelId="{D1166B14-68F1-4673-86CF-9249A3CEAE83}" type="pres">
      <dgm:prSet presAssocID="{A5E5DD3A-ACF6-4E9B-9DF6-A0E6FB48B0A2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83A6079F-D13E-454D-9BD6-CC481B101128}" type="pres">
      <dgm:prSet presAssocID="{59AC605D-4D89-4EA5-8EB2-C1056FBEAE5E}" presName="hierRoot2" presStyleCnt="0">
        <dgm:presLayoutVars>
          <dgm:hierBranch val="init"/>
        </dgm:presLayoutVars>
      </dgm:prSet>
      <dgm:spPr/>
    </dgm:pt>
    <dgm:pt modelId="{67466544-FFFC-4647-BC48-7D655D777BA6}" type="pres">
      <dgm:prSet presAssocID="{59AC605D-4D89-4EA5-8EB2-C1056FBEAE5E}" presName="rootComposite" presStyleCnt="0"/>
      <dgm:spPr/>
    </dgm:pt>
    <dgm:pt modelId="{088248BC-8FA6-4F77-AA93-3A20ED0201E1}" type="pres">
      <dgm:prSet presAssocID="{59AC605D-4D89-4EA5-8EB2-C1056FBEAE5E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8436D73-E3C9-4DB2-BDC2-37E0FB68C777}" type="pres">
      <dgm:prSet presAssocID="{59AC605D-4D89-4EA5-8EB2-C1056FBEAE5E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16C0BB84-D65E-4337-9FE7-8A4D3215D784}" type="pres">
      <dgm:prSet presAssocID="{59AC605D-4D89-4EA5-8EB2-C1056FBEAE5E}" presName="hierChild4" presStyleCnt="0"/>
      <dgm:spPr/>
    </dgm:pt>
    <dgm:pt modelId="{9319B1A3-3173-489F-B7E8-41C4B2B10072}" type="pres">
      <dgm:prSet presAssocID="{59AC605D-4D89-4EA5-8EB2-C1056FBEAE5E}" presName="hierChild5" presStyleCnt="0"/>
      <dgm:spPr/>
    </dgm:pt>
    <dgm:pt modelId="{A1DA45F6-B1BC-46EF-AA30-2AD844225335}" type="pres">
      <dgm:prSet presAssocID="{2395889D-C5A6-4F43-863A-79AEC01E9B98}" presName="hierChild5" presStyleCnt="0"/>
      <dgm:spPr/>
    </dgm:pt>
    <dgm:pt modelId="{52BC682F-F904-427C-ABFF-D17DB93359D1}" type="pres">
      <dgm:prSet presAssocID="{49575BB7-8B2C-444C-A289-24B38D167AC3}" presName="hierChild3" presStyleCnt="0"/>
      <dgm:spPr/>
    </dgm:pt>
  </dgm:ptLst>
  <dgm:cxnLst>
    <dgm:cxn modelId="{99D75AFB-B296-4782-8928-6D4D72FB7F2B}" srcId="{2395889D-C5A6-4F43-863A-79AEC01E9B98}" destId="{59AC605D-4D89-4EA5-8EB2-C1056FBEAE5E}" srcOrd="3" destOrd="0" parTransId="{A5E5DD3A-ACF6-4E9B-9DF6-A0E6FB48B0A2}" sibTransId="{50E809FB-48D2-48DF-91DD-207B384A917F}"/>
    <dgm:cxn modelId="{AE464F98-3FBD-44FD-979A-AD60301A57D9}" type="presOf" srcId="{66954F03-47E7-46F0-8A94-66BBDC0C6186}" destId="{BFDD99E4-C8D7-48EE-A4D9-EE1B208579DA}" srcOrd="1" destOrd="0" presId="urn:microsoft.com/office/officeart/2005/8/layout/orgChart1"/>
    <dgm:cxn modelId="{8FC3791D-92EC-4C21-81DB-B1E16B27A9AF}" type="presOf" srcId="{66954F03-47E7-46F0-8A94-66BBDC0C6186}" destId="{E75976D5-6F54-46EB-B672-2462A5A00C52}" srcOrd="0" destOrd="0" presId="urn:microsoft.com/office/officeart/2005/8/layout/orgChart1"/>
    <dgm:cxn modelId="{E73FE7E9-AD5B-4405-B08D-A2C750D8DF2C}" type="presOf" srcId="{49AF912C-2077-43DA-9AFC-B811E67C9542}" destId="{A53C7FBF-BB32-474B-A3BC-49A9F284D354}" srcOrd="0" destOrd="0" presId="urn:microsoft.com/office/officeart/2005/8/layout/orgChart1"/>
    <dgm:cxn modelId="{F28CB183-B6EA-44A2-B64E-500C875AA15F}" type="presOf" srcId="{398A9A44-2D29-4833-B75F-6EA17C409196}" destId="{09B6A987-5242-4335-B9CA-2DF08C932471}" srcOrd="0" destOrd="0" presId="urn:microsoft.com/office/officeart/2005/8/layout/orgChart1"/>
    <dgm:cxn modelId="{C1A36AF1-7678-403F-B923-BD4A1799971B}" type="presOf" srcId="{2395889D-C5A6-4F43-863A-79AEC01E9B98}" destId="{48E8A0F1-932B-4789-AA44-50D469007E1C}" srcOrd="1" destOrd="0" presId="urn:microsoft.com/office/officeart/2005/8/layout/orgChart1"/>
    <dgm:cxn modelId="{A7FA2266-ECCC-42FB-9409-72532CCC9174}" type="presOf" srcId="{AB0CDA34-F350-4CAA-8EC5-57C9F7F4DEE1}" destId="{9A54C1E1-5055-4757-A273-D0EAEF520102}" srcOrd="1" destOrd="0" presId="urn:microsoft.com/office/officeart/2005/8/layout/orgChart1"/>
    <dgm:cxn modelId="{F71B1721-521D-45C5-AF9E-F608F742524C}" type="presOf" srcId="{F234CA8E-1F69-4E60-9F73-F2662F8FD5C7}" destId="{0E40DCC0-0A76-4025-BDB6-AE1EB19B1FF1}" srcOrd="0" destOrd="0" presId="urn:microsoft.com/office/officeart/2005/8/layout/orgChart1"/>
    <dgm:cxn modelId="{B1EF5853-E772-4589-B4BE-4DDE8EFA33AE}" type="presOf" srcId="{F234CA8E-1F69-4E60-9F73-F2662F8FD5C7}" destId="{08F60C05-33DD-4648-A1B1-CE69C2FC37E8}" srcOrd="1" destOrd="0" presId="urn:microsoft.com/office/officeart/2005/8/layout/orgChart1"/>
    <dgm:cxn modelId="{FAD054C4-AC65-435A-8313-C345C325AC79}" type="presOf" srcId="{BC09C9FA-D179-405A-9955-1F64D4F338F6}" destId="{7410176B-A197-4743-AA61-7C952906264B}" srcOrd="1" destOrd="0" presId="urn:microsoft.com/office/officeart/2005/8/layout/orgChart1"/>
    <dgm:cxn modelId="{B18E9BD0-B771-4B28-9CE7-7513266E4A0C}" srcId="{49575BB7-8B2C-444C-A289-24B38D167AC3}" destId="{F234CA8E-1F69-4E60-9F73-F2662F8FD5C7}" srcOrd="0" destOrd="0" parTransId="{A7BF193C-E8F2-4522-A0E9-B79B5B5FF2F5}" sibTransId="{AD822854-9CEB-47BC-B8C3-B6CC95DFC523}"/>
    <dgm:cxn modelId="{3BCCFAF9-88EB-481E-B0E9-C554EDEE498B}" srcId="{2395889D-C5A6-4F43-863A-79AEC01E9B98}" destId="{431BCB15-2DAF-470D-99C3-F92CE01BA0AA}" srcOrd="1" destOrd="0" parTransId="{C26CC470-D6D0-4052-9E95-1A370BF8C34F}" sibTransId="{5550DEE3-26BF-4D42-8467-B8ADA16B91DE}"/>
    <dgm:cxn modelId="{84E3B502-CF0B-4628-A4CB-55ADEFE7A0B7}" type="presOf" srcId="{E5DF256C-7DE7-4437-9A79-AC1C031A65EA}" destId="{69620656-2FFF-41D7-AFFE-16CED9E98D46}" srcOrd="1" destOrd="0" presId="urn:microsoft.com/office/officeart/2005/8/layout/orgChart1"/>
    <dgm:cxn modelId="{EFA5A734-4DAB-4F9E-B03E-298D60D8EFFF}" type="presOf" srcId="{3749F88B-438C-4A02-8221-878279360831}" destId="{085406BC-0D25-4008-B219-B6D3C5C61D59}" srcOrd="0" destOrd="0" presId="urn:microsoft.com/office/officeart/2005/8/layout/orgChart1"/>
    <dgm:cxn modelId="{3DA8281F-BA03-4E70-9CBB-F21CF0F59279}" srcId="{F234CA8E-1F69-4E60-9F73-F2662F8FD5C7}" destId="{49AF912C-2077-43DA-9AFC-B811E67C9542}" srcOrd="3" destOrd="0" parTransId="{C8DF2034-3903-4986-A780-11E67324B20B}" sibTransId="{D7B0470E-7CE7-49FC-96FF-30436B1913D6}"/>
    <dgm:cxn modelId="{B06FA3E6-F03E-4028-BC8D-5627E1BF8230}" srcId="{F234CA8E-1F69-4E60-9F73-F2662F8FD5C7}" destId="{BC09C9FA-D179-405A-9955-1F64D4F338F6}" srcOrd="2" destOrd="0" parTransId="{7C1427CA-BC9C-4DD3-9037-396DBBE2DC93}" sibTransId="{B210CB93-D251-41C5-AB2F-3FF6D9189AAF}"/>
    <dgm:cxn modelId="{8EFA9C90-D232-4C3A-BF5C-8076A8DBDD14}" type="presOf" srcId="{BC09C9FA-D179-405A-9955-1F64D4F338F6}" destId="{45B21A29-1696-4876-AC9D-28CA4778AC62}" srcOrd="0" destOrd="0" presId="urn:microsoft.com/office/officeart/2005/8/layout/orgChart1"/>
    <dgm:cxn modelId="{DEEEBC97-4D30-40B5-ACBE-1BBE8D241053}" type="presOf" srcId="{49AF912C-2077-43DA-9AFC-B811E67C9542}" destId="{F515815B-7AEF-442E-8867-21366F16DDA0}" srcOrd="1" destOrd="0" presId="urn:microsoft.com/office/officeart/2005/8/layout/orgChart1"/>
    <dgm:cxn modelId="{79E7E3DF-167E-4B05-9D6D-BF96DFE18A66}" type="presOf" srcId="{AB0CDA34-F350-4CAA-8EC5-57C9F7F4DEE1}" destId="{526E3984-4EFE-4328-9C90-47B81060CB86}" srcOrd="0" destOrd="0" presId="urn:microsoft.com/office/officeart/2005/8/layout/orgChart1"/>
    <dgm:cxn modelId="{170E9174-8E31-4D61-99FB-337C356CF084}" type="presOf" srcId="{A8A9532F-618A-4F65-A5E7-C6790A28BCB4}" destId="{2731149B-34E5-4D22-9490-AC05AC584DE8}" srcOrd="0" destOrd="0" presId="urn:microsoft.com/office/officeart/2005/8/layout/orgChart1"/>
    <dgm:cxn modelId="{2817EEB5-0541-4989-99CB-1EFE8A956F12}" type="presOf" srcId="{11F52C6A-B285-438D-9F9D-8D71F2A6707D}" destId="{4FF6DCAD-0C06-4594-86C1-733742587818}" srcOrd="0" destOrd="0" presId="urn:microsoft.com/office/officeart/2005/8/layout/orgChart1"/>
    <dgm:cxn modelId="{1177DF0A-BA3E-452C-8A34-9E17A626E1BE}" type="presOf" srcId="{C26CC470-D6D0-4052-9E95-1A370BF8C34F}" destId="{9CE183D2-D28C-4D05-A582-57E4E3A7017D}" srcOrd="0" destOrd="0" presId="urn:microsoft.com/office/officeart/2005/8/layout/orgChart1"/>
    <dgm:cxn modelId="{5AE81AA9-F676-41BF-9ADD-8393655651B4}" type="presOf" srcId="{49575BB7-8B2C-444C-A289-24B38D167AC3}" destId="{66818DFC-F180-4346-ADED-53EE702AB602}" srcOrd="0" destOrd="0" presId="urn:microsoft.com/office/officeart/2005/8/layout/orgChart1"/>
    <dgm:cxn modelId="{70DAA83C-E47D-40AE-A61E-4C37F228A68E}" type="presOf" srcId="{E5DF256C-7DE7-4437-9A79-AC1C031A65EA}" destId="{3B800FAA-8523-4616-B4D3-F11FEF6AB770}" srcOrd="0" destOrd="0" presId="urn:microsoft.com/office/officeart/2005/8/layout/orgChart1"/>
    <dgm:cxn modelId="{324691D6-7E3F-4B7A-A133-77D14944976D}" type="presOf" srcId="{431BCB15-2DAF-470D-99C3-F92CE01BA0AA}" destId="{07FBAC68-0817-4141-9D1A-DD2E86BC3A59}" srcOrd="1" destOrd="0" presId="urn:microsoft.com/office/officeart/2005/8/layout/orgChart1"/>
    <dgm:cxn modelId="{D0E4E152-843F-42B4-BFE2-172C13694336}" srcId="{49575BB7-8B2C-444C-A289-24B38D167AC3}" destId="{2395889D-C5A6-4F43-863A-79AEC01E9B98}" srcOrd="1" destOrd="0" parTransId="{398A9A44-2D29-4833-B75F-6EA17C409196}" sibTransId="{6DDDFBE9-4C17-4251-9F07-3B269571277C}"/>
    <dgm:cxn modelId="{C462DBE3-32ED-4E43-AAEC-DF42B8F79C22}" type="presOf" srcId="{59AC605D-4D89-4EA5-8EB2-C1056FBEAE5E}" destId="{088248BC-8FA6-4F77-AA93-3A20ED0201E1}" srcOrd="0" destOrd="0" presId="urn:microsoft.com/office/officeart/2005/8/layout/orgChart1"/>
    <dgm:cxn modelId="{7AB8C449-CA8F-4A92-9C30-F4D8ED17964F}" type="presOf" srcId="{7C1427CA-BC9C-4DD3-9037-396DBBE2DC93}" destId="{84AB887D-7E36-4327-8F76-E3762C3F3F16}" srcOrd="0" destOrd="0" presId="urn:microsoft.com/office/officeart/2005/8/layout/orgChart1"/>
    <dgm:cxn modelId="{6AA16AF7-756A-4214-BE92-9053C6EF3851}" srcId="{2395889D-C5A6-4F43-863A-79AEC01E9B98}" destId="{E5DF256C-7DE7-4437-9A79-AC1C031A65EA}" srcOrd="0" destOrd="0" parTransId="{21374C1D-6400-4563-AE6D-2F4FDF07D218}" sibTransId="{ABBAB539-C6D1-4DD9-B759-F032BCF009AF}"/>
    <dgm:cxn modelId="{2A1F7357-2D52-4CE3-BA6B-CF3B93549E4C}" type="presOf" srcId="{21374C1D-6400-4563-AE6D-2F4FDF07D218}" destId="{59D76496-BAD3-421C-8E30-6A364C159A84}" srcOrd="0" destOrd="0" presId="urn:microsoft.com/office/officeart/2005/8/layout/orgChart1"/>
    <dgm:cxn modelId="{39FC8143-CDD4-437C-A4D5-B55CA6EB1C5C}" type="presOf" srcId="{431BCB15-2DAF-470D-99C3-F92CE01BA0AA}" destId="{5A6EF05D-7166-4D84-A09A-4948B5197E84}" srcOrd="0" destOrd="0" presId="urn:microsoft.com/office/officeart/2005/8/layout/orgChart1"/>
    <dgm:cxn modelId="{7F990BE9-E26E-4E19-BF27-EC343DB3DA0F}" srcId="{2395889D-C5A6-4F43-863A-79AEC01E9B98}" destId="{A8A9532F-618A-4F65-A5E7-C6790A28BCB4}" srcOrd="2" destOrd="0" parTransId="{3749F88B-438C-4A02-8221-878279360831}" sibTransId="{D4797371-0313-49FF-BE04-3A1F75382476}"/>
    <dgm:cxn modelId="{DA663216-752E-46B2-B5C5-642F8C764D6D}" type="presOf" srcId="{C8DF2034-3903-4986-A780-11E67324B20B}" destId="{FB1545A1-8B6B-4D4A-BFB9-91E0B1727FAB}" srcOrd="0" destOrd="0" presId="urn:microsoft.com/office/officeart/2005/8/layout/orgChart1"/>
    <dgm:cxn modelId="{4F46A92D-122A-4398-969F-3A3A16B3DCBD}" srcId="{66A4D3F3-52E7-4C63-8BD3-BF460C999BDA}" destId="{49575BB7-8B2C-444C-A289-24B38D167AC3}" srcOrd="0" destOrd="0" parTransId="{399B3604-0D6C-45A8-BB87-453AC593E2C8}" sibTransId="{323B2A1B-4AE8-4CDC-B8EB-395131AB74FE}"/>
    <dgm:cxn modelId="{F3BBCD9B-DAB9-4172-85F9-C866ABF430F7}" type="presOf" srcId="{66A4D3F3-52E7-4C63-8BD3-BF460C999BDA}" destId="{408C7B0B-BF3C-446F-B0AE-A45B62BB3D10}" srcOrd="0" destOrd="0" presId="urn:microsoft.com/office/officeart/2005/8/layout/orgChart1"/>
    <dgm:cxn modelId="{AAA674FD-EA6A-4D62-80A9-F85BFB5C09EF}" type="presOf" srcId="{49575BB7-8B2C-444C-A289-24B38D167AC3}" destId="{16EDB1F2-8B41-48C7-9F39-28B0A7483D76}" srcOrd="1" destOrd="0" presId="urn:microsoft.com/office/officeart/2005/8/layout/orgChart1"/>
    <dgm:cxn modelId="{56611200-8E36-4E7F-9EE4-DF8CFD2AC67A}" srcId="{F234CA8E-1F69-4E60-9F73-F2662F8FD5C7}" destId="{AB0CDA34-F350-4CAA-8EC5-57C9F7F4DEE1}" srcOrd="1" destOrd="0" parTransId="{11F52C6A-B285-438D-9F9D-8D71F2A6707D}" sibTransId="{DCFD49B1-2604-4C8E-BA28-5F3FE7A0B68B}"/>
    <dgm:cxn modelId="{272C51EF-3014-460F-ACCF-E5015E647A78}" type="presOf" srcId="{2395889D-C5A6-4F43-863A-79AEC01E9B98}" destId="{B04219C6-AC57-476B-BBF0-0843F8ACB0AC}" srcOrd="0" destOrd="0" presId="urn:microsoft.com/office/officeart/2005/8/layout/orgChart1"/>
    <dgm:cxn modelId="{8C1042F5-0793-483A-855F-910F8679F423}" type="presOf" srcId="{A5E5DD3A-ACF6-4E9B-9DF6-A0E6FB48B0A2}" destId="{D1166B14-68F1-4673-86CF-9249A3CEAE83}" srcOrd="0" destOrd="0" presId="urn:microsoft.com/office/officeart/2005/8/layout/orgChart1"/>
    <dgm:cxn modelId="{B4FF60FA-EA3B-425E-8CE4-8E725C7B336A}" type="presOf" srcId="{EA136791-73BA-416B-B586-40D6C4E25448}" destId="{590D81F3-BCB2-4ADA-ADE9-6D5FBDE4F2A0}" srcOrd="0" destOrd="0" presId="urn:microsoft.com/office/officeart/2005/8/layout/orgChart1"/>
    <dgm:cxn modelId="{2DC72AA8-E48A-4843-BFC0-5C5A3C81A378}" type="presOf" srcId="{A7BF193C-E8F2-4522-A0E9-B79B5B5FF2F5}" destId="{FFC9678E-5603-4A91-A392-9AC0C629D7C7}" srcOrd="0" destOrd="0" presId="urn:microsoft.com/office/officeart/2005/8/layout/orgChart1"/>
    <dgm:cxn modelId="{BD216E87-B428-44E4-9FD5-3C25EF6E37DB}" srcId="{F234CA8E-1F69-4E60-9F73-F2662F8FD5C7}" destId="{66954F03-47E7-46F0-8A94-66BBDC0C6186}" srcOrd="0" destOrd="0" parTransId="{EA136791-73BA-416B-B586-40D6C4E25448}" sibTransId="{89155D33-4A53-415B-A738-41D95260C30B}"/>
    <dgm:cxn modelId="{6BE229C9-CC69-4F95-A5DE-FA6129824D7B}" type="presOf" srcId="{59AC605D-4D89-4EA5-8EB2-C1056FBEAE5E}" destId="{A8436D73-E3C9-4DB2-BDC2-37E0FB68C777}" srcOrd="1" destOrd="0" presId="urn:microsoft.com/office/officeart/2005/8/layout/orgChart1"/>
    <dgm:cxn modelId="{3AC6DECD-114A-4DD4-A04E-85FCD4ED5BB0}" type="presOf" srcId="{A8A9532F-618A-4F65-A5E7-C6790A28BCB4}" destId="{6BE14D71-69AC-4D26-87DE-B8FD3EE539C9}" srcOrd="1" destOrd="0" presId="urn:microsoft.com/office/officeart/2005/8/layout/orgChart1"/>
    <dgm:cxn modelId="{25E8A7C8-4EED-4B98-B163-A7F772A1E498}" type="presParOf" srcId="{408C7B0B-BF3C-446F-B0AE-A45B62BB3D10}" destId="{B63A90F0-AD43-4E15-837E-3755BCF9ABBE}" srcOrd="0" destOrd="0" presId="urn:microsoft.com/office/officeart/2005/8/layout/orgChart1"/>
    <dgm:cxn modelId="{BF699989-F245-4EBB-BECA-56650D2E9C16}" type="presParOf" srcId="{B63A90F0-AD43-4E15-837E-3755BCF9ABBE}" destId="{D2E5365A-9F88-4CB5-AC78-DDE4F3B8C409}" srcOrd="0" destOrd="0" presId="urn:microsoft.com/office/officeart/2005/8/layout/orgChart1"/>
    <dgm:cxn modelId="{67FBCA6A-EC55-453D-9DF8-37181BE26362}" type="presParOf" srcId="{D2E5365A-9F88-4CB5-AC78-DDE4F3B8C409}" destId="{66818DFC-F180-4346-ADED-53EE702AB602}" srcOrd="0" destOrd="0" presId="urn:microsoft.com/office/officeart/2005/8/layout/orgChart1"/>
    <dgm:cxn modelId="{00D4E879-2F8D-47B7-8B85-FFADB07F9E67}" type="presParOf" srcId="{D2E5365A-9F88-4CB5-AC78-DDE4F3B8C409}" destId="{16EDB1F2-8B41-48C7-9F39-28B0A7483D76}" srcOrd="1" destOrd="0" presId="urn:microsoft.com/office/officeart/2005/8/layout/orgChart1"/>
    <dgm:cxn modelId="{BA677CF0-1224-4336-A640-5A7605132B4B}" type="presParOf" srcId="{B63A90F0-AD43-4E15-837E-3755BCF9ABBE}" destId="{FB04E3E3-5A6F-440D-81B5-BC66904987A5}" srcOrd="1" destOrd="0" presId="urn:microsoft.com/office/officeart/2005/8/layout/orgChart1"/>
    <dgm:cxn modelId="{4C99D36B-D91A-4958-BE52-65C5440B4ECB}" type="presParOf" srcId="{FB04E3E3-5A6F-440D-81B5-BC66904987A5}" destId="{FFC9678E-5603-4A91-A392-9AC0C629D7C7}" srcOrd="0" destOrd="0" presId="urn:microsoft.com/office/officeart/2005/8/layout/orgChart1"/>
    <dgm:cxn modelId="{B10C7F5A-4FCB-4B11-AFFC-5CD7CF5CBDF1}" type="presParOf" srcId="{FB04E3E3-5A6F-440D-81B5-BC66904987A5}" destId="{ED85FFB5-1D55-4384-B6D0-831C3E661F62}" srcOrd="1" destOrd="0" presId="urn:microsoft.com/office/officeart/2005/8/layout/orgChart1"/>
    <dgm:cxn modelId="{DD893933-EDC1-4614-84A5-A59CE20095E7}" type="presParOf" srcId="{ED85FFB5-1D55-4384-B6D0-831C3E661F62}" destId="{685AA740-8E7E-4EF7-A31F-814C39F1C9F9}" srcOrd="0" destOrd="0" presId="urn:microsoft.com/office/officeart/2005/8/layout/orgChart1"/>
    <dgm:cxn modelId="{CB43906D-1FCD-4724-AF6D-AEB2164F632F}" type="presParOf" srcId="{685AA740-8E7E-4EF7-A31F-814C39F1C9F9}" destId="{0E40DCC0-0A76-4025-BDB6-AE1EB19B1FF1}" srcOrd="0" destOrd="0" presId="urn:microsoft.com/office/officeart/2005/8/layout/orgChart1"/>
    <dgm:cxn modelId="{E8613D35-FF93-4838-8452-89A4764F530B}" type="presParOf" srcId="{685AA740-8E7E-4EF7-A31F-814C39F1C9F9}" destId="{08F60C05-33DD-4648-A1B1-CE69C2FC37E8}" srcOrd="1" destOrd="0" presId="urn:microsoft.com/office/officeart/2005/8/layout/orgChart1"/>
    <dgm:cxn modelId="{4F44B8A3-102F-47FE-9868-F73D00C4B405}" type="presParOf" srcId="{ED85FFB5-1D55-4384-B6D0-831C3E661F62}" destId="{5C478FBF-DC5F-4F13-9517-FB55FF57789B}" srcOrd="1" destOrd="0" presId="urn:microsoft.com/office/officeart/2005/8/layout/orgChart1"/>
    <dgm:cxn modelId="{668A0BFE-84BA-463A-903A-53240A5BF563}" type="presParOf" srcId="{5C478FBF-DC5F-4F13-9517-FB55FF57789B}" destId="{590D81F3-BCB2-4ADA-ADE9-6D5FBDE4F2A0}" srcOrd="0" destOrd="0" presId="urn:microsoft.com/office/officeart/2005/8/layout/orgChart1"/>
    <dgm:cxn modelId="{DB0FD736-4D12-4D4C-8076-E1D1A82DD5A5}" type="presParOf" srcId="{5C478FBF-DC5F-4F13-9517-FB55FF57789B}" destId="{7396CB85-0169-4FCE-8118-8FA6E5B9F677}" srcOrd="1" destOrd="0" presId="urn:microsoft.com/office/officeart/2005/8/layout/orgChart1"/>
    <dgm:cxn modelId="{7F875E17-8AF3-4169-A1C1-169413F89B3C}" type="presParOf" srcId="{7396CB85-0169-4FCE-8118-8FA6E5B9F677}" destId="{D8D81CD4-3C7D-4A80-914F-67E7C5AFF754}" srcOrd="0" destOrd="0" presId="urn:microsoft.com/office/officeart/2005/8/layout/orgChart1"/>
    <dgm:cxn modelId="{7BF3334C-BCF6-4FB7-88E2-6C9C755D46A7}" type="presParOf" srcId="{D8D81CD4-3C7D-4A80-914F-67E7C5AFF754}" destId="{E75976D5-6F54-46EB-B672-2462A5A00C52}" srcOrd="0" destOrd="0" presId="urn:microsoft.com/office/officeart/2005/8/layout/orgChart1"/>
    <dgm:cxn modelId="{E5E7E22A-DEAD-4972-BE0D-64D7D37033F7}" type="presParOf" srcId="{D8D81CD4-3C7D-4A80-914F-67E7C5AFF754}" destId="{BFDD99E4-C8D7-48EE-A4D9-EE1B208579DA}" srcOrd="1" destOrd="0" presId="urn:microsoft.com/office/officeart/2005/8/layout/orgChart1"/>
    <dgm:cxn modelId="{C0AE5E12-38EA-4552-A3F6-C2BFB32C0A01}" type="presParOf" srcId="{7396CB85-0169-4FCE-8118-8FA6E5B9F677}" destId="{EFDA0349-0934-406F-BBEA-EB15AA08D69B}" srcOrd="1" destOrd="0" presId="urn:microsoft.com/office/officeart/2005/8/layout/orgChart1"/>
    <dgm:cxn modelId="{CCE8A46A-C5C9-40F2-8473-8506D6CD8665}" type="presParOf" srcId="{7396CB85-0169-4FCE-8118-8FA6E5B9F677}" destId="{949E211E-3DCD-4C8D-A300-036C9E9FE1E8}" srcOrd="2" destOrd="0" presId="urn:microsoft.com/office/officeart/2005/8/layout/orgChart1"/>
    <dgm:cxn modelId="{22485C03-D0D9-4147-B8D4-A65114CA2E8E}" type="presParOf" srcId="{5C478FBF-DC5F-4F13-9517-FB55FF57789B}" destId="{4FF6DCAD-0C06-4594-86C1-733742587818}" srcOrd="2" destOrd="0" presId="urn:microsoft.com/office/officeart/2005/8/layout/orgChart1"/>
    <dgm:cxn modelId="{8B2FC32A-159C-4E29-AA02-0593429993E4}" type="presParOf" srcId="{5C478FBF-DC5F-4F13-9517-FB55FF57789B}" destId="{38BD2E0E-EFDD-49F1-9EC4-2B45ABA46B9F}" srcOrd="3" destOrd="0" presId="urn:microsoft.com/office/officeart/2005/8/layout/orgChart1"/>
    <dgm:cxn modelId="{1913CF85-CCF7-48ED-B354-50FC70FDE9C2}" type="presParOf" srcId="{38BD2E0E-EFDD-49F1-9EC4-2B45ABA46B9F}" destId="{D93B68B5-4C28-42D7-8941-50C02B4B746B}" srcOrd="0" destOrd="0" presId="urn:microsoft.com/office/officeart/2005/8/layout/orgChart1"/>
    <dgm:cxn modelId="{6B4254AA-2798-4C59-82B7-F92FD7D0370D}" type="presParOf" srcId="{D93B68B5-4C28-42D7-8941-50C02B4B746B}" destId="{526E3984-4EFE-4328-9C90-47B81060CB86}" srcOrd="0" destOrd="0" presId="urn:microsoft.com/office/officeart/2005/8/layout/orgChart1"/>
    <dgm:cxn modelId="{79C9827B-CD05-4F20-A636-A7BD76BC2C8F}" type="presParOf" srcId="{D93B68B5-4C28-42D7-8941-50C02B4B746B}" destId="{9A54C1E1-5055-4757-A273-D0EAEF520102}" srcOrd="1" destOrd="0" presId="urn:microsoft.com/office/officeart/2005/8/layout/orgChart1"/>
    <dgm:cxn modelId="{3F2C0FE2-AF08-465B-BA1F-DB0ABE273CFA}" type="presParOf" srcId="{38BD2E0E-EFDD-49F1-9EC4-2B45ABA46B9F}" destId="{F4ECFD17-CA1E-4597-8C8D-C76A3F9BF107}" srcOrd="1" destOrd="0" presId="urn:microsoft.com/office/officeart/2005/8/layout/orgChart1"/>
    <dgm:cxn modelId="{A64FC276-8DDD-43AA-BE68-C89C252D0139}" type="presParOf" srcId="{38BD2E0E-EFDD-49F1-9EC4-2B45ABA46B9F}" destId="{C9937BD3-2677-477B-800E-7B939E9E6913}" srcOrd="2" destOrd="0" presId="urn:microsoft.com/office/officeart/2005/8/layout/orgChart1"/>
    <dgm:cxn modelId="{6344219B-7C4A-42C6-8A75-AB7D2107F3A8}" type="presParOf" srcId="{5C478FBF-DC5F-4F13-9517-FB55FF57789B}" destId="{84AB887D-7E36-4327-8F76-E3762C3F3F16}" srcOrd="4" destOrd="0" presId="urn:microsoft.com/office/officeart/2005/8/layout/orgChart1"/>
    <dgm:cxn modelId="{E2F95E6D-DD18-47BA-B5D8-C5C2FDA6B0E1}" type="presParOf" srcId="{5C478FBF-DC5F-4F13-9517-FB55FF57789B}" destId="{28A76D47-8E63-4834-9132-23DF30DEB371}" srcOrd="5" destOrd="0" presId="urn:microsoft.com/office/officeart/2005/8/layout/orgChart1"/>
    <dgm:cxn modelId="{D2C87B2B-36B5-46A4-947D-15BFF3ABD66F}" type="presParOf" srcId="{28A76D47-8E63-4834-9132-23DF30DEB371}" destId="{B6AFF513-676D-48AA-8A52-D05DABC7BAAA}" srcOrd="0" destOrd="0" presId="urn:microsoft.com/office/officeart/2005/8/layout/orgChart1"/>
    <dgm:cxn modelId="{30B171BA-A6A7-4E22-936C-0D40F2556A5E}" type="presParOf" srcId="{B6AFF513-676D-48AA-8A52-D05DABC7BAAA}" destId="{45B21A29-1696-4876-AC9D-28CA4778AC62}" srcOrd="0" destOrd="0" presId="urn:microsoft.com/office/officeart/2005/8/layout/orgChart1"/>
    <dgm:cxn modelId="{CDD7315C-2037-4271-BEFE-EE7E8A9606E7}" type="presParOf" srcId="{B6AFF513-676D-48AA-8A52-D05DABC7BAAA}" destId="{7410176B-A197-4743-AA61-7C952906264B}" srcOrd="1" destOrd="0" presId="urn:microsoft.com/office/officeart/2005/8/layout/orgChart1"/>
    <dgm:cxn modelId="{895A06D2-FCDF-4160-812A-EEEE55375320}" type="presParOf" srcId="{28A76D47-8E63-4834-9132-23DF30DEB371}" destId="{4393B2F4-33C4-4949-9248-AAE7A408B398}" srcOrd="1" destOrd="0" presId="urn:microsoft.com/office/officeart/2005/8/layout/orgChart1"/>
    <dgm:cxn modelId="{695C0F2D-1730-4309-BA94-B3F0C93DC924}" type="presParOf" srcId="{28A76D47-8E63-4834-9132-23DF30DEB371}" destId="{7AC26B60-DA52-4D01-B740-7CCF84306391}" srcOrd="2" destOrd="0" presId="urn:microsoft.com/office/officeart/2005/8/layout/orgChart1"/>
    <dgm:cxn modelId="{9E611C9D-EEDF-4F3E-91B8-681635E8945F}" type="presParOf" srcId="{5C478FBF-DC5F-4F13-9517-FB55FF57789B}" destId="{FB1545A1-8B6B-4D4A-BFB9-91E0B1727FAB}" srcOrd="6" destOrd="0" presId="urn:microsoft.com/office/officeart/2005/8/layout/orgChart1"/>
    <dgm:cxn modelId="{94474062-E38E-4C6E-BB87-2C298798425A}" type="presParOf" srcId="{5C478FBF-DC5F-4F13-9517-FB55FF57789B}" destId="{9DA68934-6542-49C9-9080-201DBF78CECD}" srcOrd="7" destOrd="0" presId="urn:microsoft.com/office/officeart/2005/8/layout/orgChart1"/>
    <dgm:cxn modelId="{CCFAF400-D597-403F-B78B-9E40879B3659}" type="presParOf" srcId="{9DA68934-6542-49C9-9080-201DBF78CECD}" destId="{35856234-94A4-4978-BB51-5E375B6473C0}" srcOrd="0" destOrd="0" presId="urn:microsoft.com/office/officeart/2005/8/layout/orgChart1"/>
    <dgm:cxn modelId="{0C0A731F-8BEE-420A-8A0F-20F7A4E06D88}" type="presParOf" srcId="{35856234-94A4-4978-BB51-5E375B6473C0}" destId="{A53C7FBF-BB32-474B-A3BC-49A9F284D354}" srcOrd="0" destOrd="0" presId="urn:microsoft.com/office/officeart/2005/8/layout/orgChart1"/>
    <dgm:cxn modelId="{F1063712-6B9C-4551-AF2D-141F71AC2002}" type="presParOf" srcId="{35856234-94A4-4978-BB51-5E375B6473C0}" destId="{F515815B-7AEF-442E-8867-21366F16DDA0}" srcOrd="1" destOrd="0" presId="urn:microsoft.com/office/officeart/2005/8/layout/orgChart1"/>
    <dgm:cxn modelId="{85D7ED49-02CC-476A-B28C-F9948CB9811C}" type="presParOf" srcId="{9DA68934-6542-49C9-9080-201DBF78CECD}" destId="{6ABAA623-B8B3-4735-9BDC-1F8556A6778D}" srcOrd="1" destOrd="0" presId="urn:microsoft.com/office/officeart/2005/8/layout/orgChart1"/>
    <dgm:cxn modelId="{E30CE680-EBAF-4F55-AAC4-E1DBDAE554C5}" type="presParOf" srcId="{9DA68934-6542-49C9-9080-201DBF78CECD}" destId="{9478C178-C8BD-453F-8411-F041D110FBCF}" srcOrd="2" destOrd="0" presId="urn:microsoft.com/office/officeart/2005/8/layout/orgChart1"/>
    <dgm:cxn modelId="{13F9EF24-B39B-408C-A702-EB8AC790F0AF}" type="presParOf" srcId="{ED85FFB5-1D55-4384-B6D0-831C3E661F62}" destId="{6C2F92AF-E894-4E45-9689-291285893CD5}" srcOrd="2" destOrd="0" presId="urn:microsoft.com/office/officeart/2005/8/layout/orgChart1"/>
    <dgm:cxn modelId="{85D8867A-7807-4647-895A-3E5E33950508}" type="presParOf" srcId="{FB04E3E3-5A6F-440D-81B5-BC66904987A5}" destId="{09B6A987-5242-4335-B9CA-2DF08C932471}" srcOrd="2" destOrd="0" presId="urn:microsoft.com/office/officeart/2005/8/layout/orgChart1"/>
    <dgm:cxn modelId="{224E29BE-B1D3-4D84-8E5D-9F4F416D5BC4}" type="presParOf" srcId="{FB04E3E3-5A6F-440D-81B5-BC66904987A5}" destId="{422B0A07-2DE1-462B-92F6-CA9674A033E6}" srcOrd="3" destOrd="0" presId="urn:microsoft.com/office/officeart/2005/8/layout/orgChart1"/>
    <dgm:cxn modelId="{8240354C-BC48-49F4-BC6B-73C8CE04AEA4}" type="presParOf" srcId="{422B0A07-2DE1-462B-92F6-CA9674A033E6}" destId="{2573A372-C49D-4934-8DF2-A7E7D047BD1E}" srcOrd="0" destOrd="0" presId="urn:microsoft.com/office/officeart/2005/8/layout/orgChart1"/>
    <dgm:cxn modelId="{7FA6EB5D-FF50-4B18-8420-B6C36BD80064}" type="presParOf" srcId="{2573A372-C49D-4934-8DF2-A7E7D047BD1E}" destId="{B04219C6-AC57-476B-BBF0-0843F8ACB0AC}" srcOrd="0" destOrd="0" presId="urn:microsoft.com/office/officeart/2005/8/layout/orgChart1"/>
    <dgm:cxn modelId="{6FF07AF3-F501-44AC-82EF-DB1FB7E3ABE8}" type="presParOf" srcId="{2573A372-C49D-4934-8DF2-A7E7D047BD1E}" destId="{48E8A0F1-932B-4789-AA44-50D469007E1C}" srcOrd="1" destOrd="0" presId="urn:microsoft.com/office/officeart/2005/8/layout/orgChart1"/>
    <dgm:cxn modelId="{7CD3A824-C1FD-4430-AAFF-7BBE6A56B7F5}" type="presParOf" srcId="{422B0A07-2DE1-462B-92F6-CA9674A033E6}" destId="{F98F3147-8A1A-41D6-B3AB-4C2324525B0F}" srcOrd="1" destOrd="0" presId="urn:microsoft.com/office/officeart/2005/8/layout/orgChart1"/>
    <dgm:cxn modelId="{70020EDE-78AD-40DE-83F9-EC47D1D863DD}" type="presParOf" srcId="{F98F3147-8A1A-41D6-B3AB-4C2324525B0F}" destId="{59D76496-BAD3-421C-8E30-6A364C159A84}" srcOrd="0" destOrd="0" presId="urn:microsoft.com/office/officeart/2005/8/layout/orgChart1"/>
    <dgm:cxn modelId="{018D24A7-C9F8-445D-B662-F39CA2B853ED}" type="presParOf" srcId="{F98F3147-8A1A-41D6-B3AB-4C2324525B0F}" destId="{CC885080-001E-485A-8450-0FBBE5988054}" srcOrd="1" destOrd="0" presId="urn:microsoft.com/office/officeart/2005/8/layout/orgChart1"/>
    <dgm:cxn modelId="{43BBA35A-CD37-4D85-99D2-AB4024D86612}" type="presParOf" srcId="{CC885080-001E-485A-8450-0FBBE5988054}" destId="{432500E6-12FF-4ADA-86D5-83695C44DFAA}" srcOrd="0" destOrd="0" presId="urn:microsoft.com/office/officeart/2005/8/layout/orgChart1"/>
    <dgm:cxn modelId="{A6EEC0A7-44AE-456F-BF13-F037B639CD39}" type="presParOf" srcId="{432500E6-12FF-4ADA-86D5-83695C44DFAA}" destId="{3B800FAA-8523-4616-B4D3-F11FEF6AB770}" srcOrd="0" destOrd="0" presId="urn:microsoft.com/office/officeart/2005/8/layout/orgChart1"/>
    <dgm:cxn modelId="{8A617F37-58EC-45EB-B80F-6A077D385C4A}" type="presParOf" srcId="{432500E6-12FF-4ADA-86D5-83695C44DFAA}" destId="{69620656-2FFF-41D7-AFFE-16CED9E98D46}" srcOrd="1" destOrd="0" presId="urn:microsoft.com/office/officeart/2005/8/layout/orgChart1"/>
    <dgm:cxn modelId="{D35A0D01-BC1E-4107-8AD8-07474BA48B35}" type="presParOf" srcId="{CC885080-001E-485A-8450-0FBBE5988054}" destId="{967287F7-EF35-4AFC-A2BA-55D279319579}" srcOrd="1" destOrd="0" presId="urn:microsoft.com/office/officeart/2005/8/layout/orgChart1"/>
    <dgm:cxn modelId="{B4FE3658-C139-4EE2-9298-E104A97E7F0D}" type="presParOf" srcId="{CC885080-001E-485A-8450-0FBBE5988054}" destId="{8AE02154-B918-42C3-9B33-E1B827774543}" srcOrd="2" destOrd="0" presId="urn:microsoft.com/office/officeart/2005/8/layout/orgChart1"/>
    <dgm:cxn modelId="{4EEDAD43-9ADC-4D85-818F-F8D8973B61DC}" type="presParOf" srcId="{F98F3147-8A1A-41D6-B3AB-4C2324525B0F}" destId="{9CE183D2-D28C-4D05-A582-57E4E3A7017D}" srcOrd="2" destOrd="0" presId="urn:microsoft.com/office/officeart/2005/8/layout/orgChart1"/>
    <dgm:cxn modelId="{B6B5C365-7124-4349-B355-BBB906E4B592}" type="presParOf" srcId="{F98F3147-8A1A-41D6-B3AB-4C2324525B0F}" destId="{12F2F120-8C59-48D3-A0CB-9A3AE571DE56}" srcOrd="3" destOrd="0" presId="urn:microsoft.com/office/officeart/2005/8/layout/orgChart1"/>
    <dgm:cxn modelId="{62B55F97-A1AB-4530-9518-38A572F002F9}" type="presParOf" srcId="{12F2F120-8C59-48D3-A0CB-9A3AE571DE56}" destId="{A0B6674C-F426-44C4-9D94-FD72EBE71BF5}" srcOrd="0" destOrd="0" presId="urn:microsoft.com/office/officeart/2005/8/layout/orgChart1"/>
    <dgm:cxn modelId="{2B9FAF36-4BA6-47FC-B712-1903029F5EF3}" type="presParOf" srcId="{A0B6674C-F426-44C4-9D94-FD72EBE71BF5}" destId="{5A6EF05D-7166-4D84-A09A-4948B5197E84}" srcOrd="0" destOrd="0" presId="urn:microsoft.com/office/officeart/2005/8/layout/orgChart1"/>
    <dgm:cxn modelId="{8C60F388-9237-47B6-BBED-BB186C5C63A0}" type="presParOf" srcId="{A0B6674C-F426-44C4-9D94-FD72EBE71BF5}" destId="{07FBAC68-0817-4141-9D1A-DD2E86BC3A59}" srcOrd="1" destOrd="0" presId="urn:microsoft.com/office/officeart/2005/8/layout/orgChart1"/>
    <dgm:cxn modelId="{ED3A3A86-8AC8-4D66-B1FA-5A60B1CADA54}" type="presParOf" srcId="{12F2F120-8C59-48D3-A0CB-9A3AE571DE56}" destId="{0212F6E2-6BE6-4DE1-9D0B-27E90178E241}" srcOrd="1" destOrd="0" presId="urn:microsoft.com/office/officeart/2005/8/layout/orgChart1"/>
    <dgm:cxn modelId="{3D4B1931-E80B-46DE-AF72-02F09F0CFAE5}" type="presParOf" srcId="{12F2F120-8C59-48D3-A0CB-9A3AE571DE56}" destId="{E8751749-847E-48B3-9CD6-CB10F19FBDEF}" srcOrd="2" destOrd="0" presId="urn:microsoft.com/office/officeart/2005/8/layout/orgChart1"/>
    <dgm:cxn modelId="{96F68E47-653A-463B-89C8-E78E1A169B80}" type="presParOf" srcId="{F98F3147-8A1A-41D6-B3AB-4C2324525B0F}" destId="{085406BC-0D25-4008-B219-B6D3C5C61D59}" srcOrd="4" destOrd="0" presId="urn:microsoft.com/office/officeart/2005/8/layout/orgChart1"/>
    <dgm:cxn modelId="{5469C211-B689-4141-A3C0-F2647656EC29}" type="presParOf" srcId="{F98F3147-8A1A-41D6-B3AB-4C2324525B0F}" destId="{A1BBEE20-3620-4C6A-948D-1EE83FD183C6}" srcOrd="5" destOrd="0" presId="urn:microsoft.com/office/officeart/2005/8/layout/orgChart1"/>
    <dgm:cxn modelId="{292084DE-7FD3-44B3-AA0E-E6D8F9DA2765}" type="presParOf" srcId="{A1BBEE20-3620-4C6A-948D-1EE83FD183C6}" destId="{79C25757-7907-4567-A644-12823D91056D}" srcOrd="0" destOrd="0" presId="urn:microsoft.com/office/officeart/2005/8/layout/orgChart1"/>
    <dgm:cxn modelId="{A6D1D395-7EA0-4E22-A748-DD84D19D2D57}" type="presParOf" srcId="{79C25757-7907-4567-A644-12823D91056D}" destId="{2731149B-34E5-4D22-9490-AC05AC584DE8}" srcOrd="0" destOrd="0" presId="urn:microsoft.com/office/officeart/2005/8/layout/orgChart1"/>
    <dgm:cxn modelId="{4AF8D8ED-5425-44F4-8215-4C32CF1031CB}" type="presParOf" srcId="{79C25757-7907-4567-A644-12823D91056D}" destId="{6BE14D71-69AC-4D26-87DE-B8FD3EE539C9}" srcOrd="1" destOrd="0" presId="urn:microsoft.com/office/officeart/2005/8/layout/orgChart1"/>
    <dgm:cxn modelId="{637374EB-3A19-4735-94D0-D96A72A908F9}" type="presParOf" srcId="{A1BBEE20-3620-4C6A-948D-1EE83FD183C6}" destId="{5313C398-14A1-431E-8C7C-827A775CD57D}" srcOrd="1" destOrd="0" presId="urn:microsoft.com/office/officeart/2005/8/layout/orgChart1"/>
    <dgm:cxn modelId="{3A25CC20-3DFE-4D1F-A3C2-54F53AB25270}" type="presParOf" srcId="{A1BBEE20-3620-4C6A-948D-1EE83FD183C6}" destId="{85F61199-C1FB-47A0-87ED-36D68E8B7789}" srcOrd="2" destOrd="0" presId="urn:microsoft.com/office/officeart/2005/8/layout/orgChart1"/>
    <dgm:cxn modelId="{92684479-322B-4B73-86F1-31036DE1F165}" type="presParOf" srcId="{F98F3147-8A1A-41D6-B3AB-4C2324525B0F}" destId="{D1166B14-68F1-4673-86CF-9249A3CEAE83}" srcOrd="6" destOrd="0" presId="urn:microsoft.com/office/officeart/2005/8/layout/orgChart1"/>
    <dgm:cxn modelId="{0E3CB6C4-C711-4AAF-A97A-25A8D35464FD}" type="presParOf" srcId="{F98F3147-8A1A-41D6-B3AB-4C2324525B0F}" destId="{83A6079F-D13E-454D-9BD6-CC481B101128}" srcOrd="7" destOrd="0" presId="urn:microsoft.com/office/officeart/2005/8/layout/orgChart1"/>
    <dgm:cxn modelId="{D168EC5C-5FA1-472F-9AEF-0E73DE831493}" type="presParOf" srcId="{83A6079F-D13E-454D-9BD6-CC481B101128}" destId="{67466544-FFFC-4647-BC48-7D655D777BA6}" srcOrd="0" destOrd="0" presId="urn:microsoft.com/office/officeart/2005/8/layout/orgChart1"/>
    <dgm:cxn modelId="{56FFE7F8-521D-4441-BEB1-CE98A2B9A7FF}" type="presParOf" srcId="{67466544-FFFC-4647-BC48-7D655D777BA6}" destId="{088248BC-8FA6-4F77-AA93-3A20ED0201E1}" srcOrd="0" destOrd="0" presId="urn:microsoft.com/office/officeart/2005/8/layout/orgChart1"/>
    <dgm:cxn modelId="{F04547B7-134B-4879-8E38-0ED16E1CA2E3}" type="presParOf" srcId="{67466544-FFFC-4647-BC48-7D655D777BA6}" destId="{A8436D73-E3C9-4DB2-BDC2-37E0FB68C777}" srcOrd="1" destOrd="0" presId="urn:microsoft.com/office/officeart/2005/8/layout/orgChart1"/>
    <dgm:cxn modelId="{2B77FC66-6FCC-41D0-BC4F-80EB75E7A14D}" type="presParOf" srcId="{83A6079F-D13E-454D-9BD6-CC481B101128}" destId="{16C0BB84-D65E-4337-9FE7-8A4D3215D784}" srcOrd="1" destOrd="0" presId="urn:microsoft.com/office/officeart/2005/8/layout/orgChart1"/>
    <dgm:cxn modelId="{4790E485-15B7-4684-B66D-314F292FECC2}" type="presParOf" srcId="{83A6079F-D13E-454D-9BD6-CC481B101128}" destId="{9319B1A3-3173-489F-B7E8-41C4B2B10072}" srcOrd="2" destOrd="0" presId="urn:microsoft.com/office/officeart/2005/8/layout/orgChart1"/>
    <dgm:cxn modelId="{7627265D-CA6C-41F9-BDB7-1EDF34F9321D}" type="presParOf" srcId="{422B0A07-2DE1-462B-92F6-CA9674A033E6}" destId="{A1DA45F6-B1BC-46EF-AA30-2AD844225335}" srcOrd="2" destOrd="0" presId="urn:microsoft.com/office/officeart/2005/8/layout/orgChart1"/>
    <dgm:cxn modelId="{AE99DD04-BAB8-44C7-A2A3-5B0C715346E2}" type="presParOf" srcId="{B63A90F0-AD43-4E15-837E-3755BCF9ABBE}" destId="{52BC682F-F904-427C-ABFF-D17DB93359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95D1F1-7747-4D14-9865-DE1E409DD4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0C7165D-E9C3-414B-B5BB-77BBDAEA8FD4}">
      <dgm:prSet phldrT="[文字]"/>
      <dgm:spPr/>
      <dgm:t>
        <a:bodyPr/>
        <a:lstStyle/>
        <a:p>
          <a:r>
            <a:rPr lang="zh-TW" altLang="en-US" dirty="0" smtClean="0"/>
            <a:t>老闆</a:t>
          </a:r>
          <a:endParaRPr lang="zh-TW" altLang="en-US" dirty="0"/>
        </a:p>
      </dgm:t>
    </dgm:pt>
    <dgm:pt modelId="{876D5D7B-0162-4468-9BC3-F1543E9A2D65}" type="parTrans" cxnId="{5D54248E-30CE-4855-9F30-CBA5A710F6C9}">
      <dgm:prSet/>
      <dgm:spPr/>
      <dgm:t>
        <a:bodyPr/>
        <a:lstStyle/>
        <a:p>
          <a:endParaRPr lang="zh-TW" altLang="en-US"/>
        </a:p>
      </dgm:t>
    </dgm:pt>
    <dgm:pt modelId="{CA992F8E-3340-438D-9E5A-897F8426E411}" type="sibTrans" cxnId="{5D54248E-30CE-4855-9F30-CBA5A710F6C9}">
      <dgm:prSet/>
      <dgm:spPr/>
      <dgm:t>
        <a:bodyPr/>
        <a:lstStyle/>
        <a:p>
          <a:endParaRPr lang="zh-TW" altLang="en-US"/>
        </a:p>
      </dgm:t>
    </dgm:pt>
    <dgm:pt modelId="{F48FBECF-44D7-4B78-B385-4568586C6C9B}">
      <dgm:prSet phldrT="[文字]"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1</a:t>
          </a:r>
          <a:endParaRPr lang="zh-TW" altLang="en-US" dirty="0"/>
        </a:p>
      </dgm:t>
    </dgm:pt>
    <dgm:pt modelId="{54B25883-D6BF-4C79-9CCA-00DE3420C031}" type="parTrans" cxnId="{A25832D9-2039-4999-BBCA-656D9E67A3EC}">
      <dgm:prSet/>
      <dgm:spPr/>
      <dgm:t>
        <a:bodyPr/>
        <a:lstStyle/>
        <a:p>
          <a:endParaRPr lang="zh-TW" altLang="en-US"/>
        </a:p>
      </dgm:t>
    </dgm:pt>
    <dgm:pt modelId="{22A28273-89F5-4752-91F4-C3F2671110FB}" type="sibTrans" cxnId="{A25832D9-2039-4999-BBCA-656D9E67A3EC}">
      <dgm:prSet/>
      <dgm:spPr/>
      <dgm:t>
        <a:bodyPr/>
        <a:lstStyle/>
        <a:p>
          <a:endParaRPr lang="zh-TW" altLang="en-US"/>
        </a:p>
      </dgm:t>
    </dgm:pt>
    <dgm:pt modelId="{E7588637-6875-46BC-8A39-5B79DEB6FEFC}">
      <dgm:prSet phldrT="[文字]"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2</a:t>
          </a:r>
          <a:endParaRPr lang="zh-TW" altLang="en-US" dirty="0"/>
        </a:p>
      </dgm:t>
    </dgm:pt>
    <dgm:pt modelId="{1BA66C4E-A3D2-4A12-A872-0B9A97A9589D}" type="parTrans" cxnId="{069DDC98-E349-4028-B6A8-4000B487A7A3}">
      <dgm:prSet/>
      <dgm:spPr/>
      <dgm:t>
        <a:bodyPr/>
        <a:lstStyle/>
        <a:p>
          <a:endParaRPr lang="zh-TW" altLang="en-US"/>
        </a:p>
      </dgm:t>
    </dgm:pt>
    <dgm:pt modelId="{51750283-1EE9-4DFC-B654-C1BBFC1139CB}" type="sibTrans" cxnId="{069DDC98-E349-4028-B6A8-4000B487A7A3}">
      <dgm:prSet/>
      <dgm:spPr/>
      <dgm:t>
        <a:bodyPr/>
        <a:lstStyle/>
        <a:p>
          <a:endParaRPr lang="zh-TW" altLang="en-US"/>
        </a:p>
      </dgm:t>
    </dgm:pt>
    <dgm:pt modelId="{DCFD7FAA-2565-4BA7-A819-DDCFA62E6E62}">
      <dgm:prSet phldrT="[文字]"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3</a:t>
          </a:r>
          <a:endParaRPr lang="zh-TW" altLang="en-US" dirty="0"/>
        </a:p>
      </dgm:t>
    </dgm:pt>
    <dgm:pt modelId="{6F31553E-289D-4434-9439-6B34F1B71EEB}" type="parTrans" cxnId="{5DA68597-CA31-476B-87E8-B0B40F8896B5}">
      <dgm:prSet/>
      <dgm:spPr/>
      <dgm:t>
        <a:bodyPr/>
        <a:lstStyle/>
        <a:p>
          <a:endParaRPr lang="zh-TW" altLang="en-US"/>
        </a:p>
      </dgm:t>
    </dgm:pt>
    <dgm:pt modelId="{6724FE39-3AAE-4A43-96A6-4542E7CBFB73}" type="sibTrans" cxnId="{5DA68597-CA31-476B-87E8-B0B40F8896B5}">
      <dgm:prSet/>
      <dgm:spPr/>
      <dgm:t>
        <a:bodyPr/>
        <a:lstStyle/>
        <a:p>
          <a:endParaRPr lang="zh-TW" altLang="en-US"/>
        </a:p>
      </dgm:t>
    </dgm:pt>
    <dgm:pt modelId="{3233422D-77B0-43E7-BACA-6277700A193B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4</a:t>
          </a:r>
          <a:endParaRPr lang="zh-TW" altLang="en-US" dirty="0"/>
        </a:p>
      </dgm:t>
    </dgm:pt>
    <dgm:pt modelId="{B96C4825-F21E-4C92-98E7-6266443571FC}" type="parTrans" cxnId="{668859BD-16EA-476F-A568-65A8E43BB32B}">
      <dgm:prSet/>
      <dgm:spPr/>
      <dgm:t>
        <a:bodyPr/>
        <a:lstStyle/>
        <a:p>
          <a:endParaRPr lang="zh-TW" altLang="en-US"/>
        </a:p>
      </dgm:t>
    </dgm:pt>
    <dgm:pt modelId="{F9E1C656-980D-462B-9178-95954FE13EA1}" type="sibTrans" cxnId="{668859BD-16EA-476F-A568-65A8E43BB32B}">
      <dgm:prSet/>
      <dgm:spPr/>
      <dgm:t>
        <a:bodyPr/>
        <a:lstStyle/>
        <a:p>
          <a:endParaRPr lang="zh-TW" altLang="en-US"/>
        </a:p>
      </dgm:t>
    </dgm:pt>
    <dgm:pt modelId="{855E4D05-2F3E-47EA-B0D5-A620C874446F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5</a:t>
          </a:r>
          <a:endParaRPr lang="zh-TW" altLang="en-US" dirty="0"/>
        </a:p>
      </dgm:t>
    </dgm:pt>
    <dgm:pt modelId="{0C922F3E-751A-491E-9901-CC04EB2DDB3D}" type="parTrans" cxnId="{80F424ED-CBDF-4A2D-8E82-5F3BEF58BA45}">
      <dgm:prSet/>
      <dgm:spPr/>
      <dgm:t>
        <a:bodyPr/>
        <a:lstStyle/>
        <a:p>
          <a:endParaRPr lang="zh-TW" altLang="en-US"/>
        </a:p>
      </dgm:t>
    </dgm:pt>
    <dgm:pt modelId="{4F339F29-E84A-42D8-A100-D894A56473D0}" type="sibTrans" cxnId="{80F424ED-CBDF-4A2D-8E82-5F3BEF58BA45}">
      <dgm:prSet/>
      <dgm:spPr/>
      <dgm:t>
        <a:bodyPr/>
        <a:lstStyle/>
        <a:p>
          <a:endParaRPr lang="zh-TW" altLang="en-US"/>
        </a:p>
      </dgm:t>
    </dgm:pt>
    <dgm:pt modelId="{E8FCE210-0651-4E69-A2D1-AC78B184C9C3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6</a:t>
          </a:r>
          <a:endParaRPr lang="zh-TW" altLang="en-US" dirty="0"/>
        </a:p>
      </dgm:t>
    </dgm:pt>
    <dgm:pt modelId="{1D6E0EA0-C75C-4373-82A9-60CF3CF397BD}" type="parTrans" cxnId="{C1CC1145-6B4D-4B74-9AE0-5DE53920AC2E}">
      <dgm:prSet/>
      <dgm:spPr/>
      <dgm:t>
        <a:bodyPr/>
        <a:lstStyle/>
        <a:p>
          <a:endParaRPr lang="zh-TW" altLang="en-US"/>
        </a:p>
      </dgm:t>
    </dgm:pt>
    <dgm:pt modelId="{91F3DE55-1BD4-4B32-A7EE-0E65AF85179C}" type="sibTrans" cxnId="{C1CC1145-6B4D-4B74-9AE0-5DE53920AC2E}">
      <dgm:prSet/>
      <dgm:spPr/>
      <dgm:t>
        <a:bodyPr/>
        <a:lstStyle/>
        <a:p>
          <a:endParaRPr lang="zh-TW" altLang="en-US"/>
        </a:p>
      </dgm:t>
    </dgm:pt>
    <dgm:pt modelId="{10707B23-B1BF-4A20-9A62-7525B261B6CA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7</a:t>
          </a:r>
          <a:endParaRPr lang="zh-TW" altLang="en-US" dirty="0"/>
        </a:p>
      </dgm:t>
    </dgm:pt>
    <dgm:pt modelId="{90516E1F-46AB-48CF-93B9-90B6C76CBF0C}" type="parTrans" cxnId="{6B6C2679-990D-4E89-A3CD-BB1576DB3B7F}">
      <dgm:prSet/>
      <dgm:spPr/>
      <dgm:t>
        <a:bodyPr/>
        <a:lstStyle/>
        <a:p>
          <a:endParaRPr lang="zh-TW" altLang="en-US"/>
        </a:p>
      </dgm:t>
    </dgm:pt>
    <dgm:pt modelId="{4B49541D-7C95-4F77-9DB0-32862344AC96}" type="sibTrans" cxnId="{6B6C2679-990D-4E89-A3CD-BB1576DB3B7F}">
      <dgm:prSet/>
      <dgm:spPr/>
      <dgm:t>
        <a:bodyPr/>
        <a:lstStyle/>
        <a:p>
          <a:endParaRPr lang="zh-TW" altLang="en-US"/>
        </a:p>
      </dgm:t>
    </dgm:pt>
    <dgm:pt modelId="{BB15C107-08D9-4BD6-A364-9FCC79A379C0}">
      <dgm:prSet/>
      <dgm:spPr/>
      <dgm:t>
        <a:bodyPr/>
        <a:lstStyle/>
        <a:p>
          <a:r>
            <a:rPr lang="zh-TW" altLang="en-US" dirty="0" smtClean="0"/>
            <a:t>員工</a:t>
          </a:r>
          <a:r>
            <a:rPr lang="en-US" altLang="zh-TW" dirty="0" smtClean="0"/>
            <a:t>8</a:t>
          </a:r>
          <a:endParaRPr lang="zh-TW" altLang="en-US" dirty="0"/>
        </a:p>
      </dgm:t>
    </dgm:pt>
    <dgm:pt modelId="{797C5406-EF2F-4B83-970B-2A2A44854361}" type="parTrans" cxnId="{C444FCF2-6C53-4DE8-93C3-078F0EF7F304}">
      <dgm:prSet/>
      <dgm:spPr/>
      <dgm:t>
        <a:bodyPr/>
        <a:lstStyle/>
        <a:p>
          <a:endParaRPr lang="zh-TW" altLang="en-US"/>
        </a:p>
      </dgm:t>
    </dgm:pt>
    <dgm:pt modelId="{D50353FD-DBE7-46A5-92A9-D6FAEC8A2043}" type="sibTrans" cxnId="{C444FCF2-6C53-4DE8-93C3-078F0EF7F304}">
      <dgm:prSet/>
      <dgm:spPr/>
      <dgm:t>
        <a:bodyPr/>
        <a:lstStyle/>
        <a:p>
          <a:endParaRPr lang="zh-TW" altLang="en-US"/>
        </a:p>
      </dgm:t>
    </dgm:pt>
    <dgm:pt modelId="{3880E221-8A2D-4C7B-8D27-34ACC7F19312}" type="pres">
      <dgm:prSet presAssocID="{6D95D1F1-7747-4D14-9865-DE1E409DD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D843CAD-3C5F-44EC-B6E1-5F554448AD0B}" type="pres">
      <dgm:prSet presAssocID="{70C7165D-E9C3-414B-B5BB-77BBDAEA8FD4}" presName="hierRoot1" presStyleCnt="0">
        <dgm:presLayoutVars>
          <dgm:hierBranch val="init"/>
        </dgm:presLayoutVars>
      </dgm:prSet>
      <dgm:spPr/>
    </dgm:pt>
    <dgm:pt modelId="{DFB769BF-C469-4D2F-B947-F528D973546E}" type="pres">
      <dgm:prSet presAssocID="{70C7165D-E9C3-414B-B5BB-77BBDAEA8FD4}" presName="rootComposite1" presStyleCnt="0"/>
      <dgm:spPr/>
    </dgm:pt>
    <dgm:pt modelId="{62FAFB52-1416-4C95-98D0-53656643604E}" type="pres">
      <dgm:prSet presAssocID="{70C7165D-E9C3-414B-B5BB-77BBDAEA8FD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2682FE-8F0C-48C6-A7CB-3E87AB88C509}" type="pres">
      <dgm:prSet presAssocID="{70C7165D-E9C3-414B-B5BB-77BBDAEA8FD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175497EA-BF08-4675-9D15-22EF5A42C1A9}" type="pres">
      <dgm:prSet presAssocID="{70C7165D-E9C3-414B-B5BB-77BBDAEA8FD4}" presName="hierChild2" presStyleCnt="0"/>
      <dgm:spPr/>
    </dgm:pt>
    <dgm:pt modelId="{D2080C92-B163-432D-A183-251FFB6D57BA}" type="pres">
      <dgm:prSet presAssocID="{54B25883-D6BF-4C79-9CCA-00DE3420C031}" presName="Name37" presStyleLbl="parChTrans1D2" presStyleIdx="0" presStyleCnt="8"/>
      <dgm:spPr/>
      <dgm:t>
        <a:bodyPr/>
        <a:lstStyle/>
        <a:p>
          <a:endParaRPr lang="zh-TW" altLang="en-US"/>
        </a:p>
      </dgm:t>
    </dgm:pt>
    <dgm:pt modelId="{A16A0BE8-4CD5-47D6-9259-3396F089AD2D}" type="pres">
      <dgm:prSet presAssocID="{F48FBECF-44D7-4B78-B385-4568586C6C9B}" presName="hierRoot2" presStyleCnt="0">
        <dgm:presLayoutVars>
          <dgm:hierBranch val="init"/>
        </dgm:presLayoutVars>
      </dgm:prSet>
      <dgm:spPr/>
    </dgm:pt>
    <dgm:pt modelId="{961CB808-4032-41C7-BACF-CC0F5CD28CD4}" type="pres">
      <dgm:prSet presAssocID="{F48FBECF-44D7-4B78-B385-4568586C6C9B}" presName="rootComposite" presStyleCnt="0"/>
      <dgm:spPr/>
    </dgm:pt>
    <dgm:pt modelId="{759EE4FE-2E16-4AC7-BE4C-CA2ECEDB31F4}" type="pres">
      <dgm:prSet presAssocID="{F48FBECF-44D7-4B78-B385-4568586C6C9B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67DAFD-DFD3-4BDF-98B1-48145E38A2DF}" type="pres">
      <dgm:prSet presAssocID="{F48FBECF-44D7-4B78-B385-4568586C6C9B}" presName="rootConnector" presStyleLbl="node2" presStyleIdx="0" presStyleCnt="8"/>
      <dgm:spPr/>
      <dgm:t>
        <a:bodyPr/>
        <a:lstStyle/>
        <a:p>
          <a:endParaRPr lang="zh-TW" altLang="en-US"/>
        </a:p>
      </dgm:t>
    </dgm:pt>
    <dgm:pt modelId="{F21C89D4-E1E3-4A5B-9153-0CCEA55D17F7}" type="pres">
      <dgm:prSet presAssocID="{F48FBECF-44D7-4B78-B385-4568586C6C9B}" presName="hierChild4" presStyleCnt="0"/>
      <dgm:spPr/>
    </dgm:pt>
    <dgm:pt modelId="{70A820CD-3A73-409D-879A-EEB5E52E842B}" type="pres">
      <dgm:prSet presAssocID="{F48FBECF-44D7-4B78-B385-4568586C6C9B}" presName="hierChild5" presStyleCnt="0"/>
      <dgm:spPr/>
    </dgm:pt>
    <dgm:pt modelId="{1E40A075-AD8B-429D-B7F6-7E0EB03D9A2A}" type="pres">
      <dgm:prSet presAssocID="{1BA66C4E-A3D2-4A12-A872-0B9A97A9589D}" presName="Name37" presStyleLbl="parChTrans1D2" presStyleIdx="1" presStyleCnt="8"/>
      <dgm:spPr/>
      <dgm:t>
        <a:bodyPr/>
        <a:lstStyle/>
        <a:p>
          <a:endParaRPr lang="zh-TW" altLang="en-US"/>
        </a:p>
      </dgm:t>
    </dgm:pt>
    <dgm:pt modelId="{7F5F3EC9-4F3A-489E-ADA3-A11FEA128545}" type="pres">
      <dgm:prSet presAssocID="{E7588637-6875-46BC-8A39-5B79DEB6FEFC}" presName="hierRoot2" presStyleCnt="0">
        <dgm:presLayoutVars>
          <dgm:hierBranch val="init"/>
        </dgm:presLayoutVars>
      </dgm:prSet>
      <dgm:spPr/>
    </dgm:pt>
    <dgm:pt modelId="{A01DAD8D-9F47-4757-B5CB-3BE6348E5A3C}" type="pres">
      <dgm:prSet presAssocID="{E7588637-6875-46BC-8A39-5B79DEB6FEFC}" presName="rootComposite" presStyleCnt="0"/>
      <dgm:spPr/>
    </dgm:pt>
    <dgm:pt modelId="{45A9F32D-7976-4FDD-8FA5-0F1B97B37764}" type="pres">
      <dgm:prSet presAssocID="{E7588637-6875-46BC-8A39-5B79DEB6FEFC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4D5F07-F215-448B-ACAD-93CE5A541ED9}" type="pres">
      <dgm:prSet presAssocID="{E7588637-6875-46BC-8A39-5B79DEB6FEFC}" presName="rootConnector" presStyleLbl="node2" presStyleIdx="1" presStyleCnt="8"/>
      <dgm:spPr/>
      <dgm:t>
        <a:bodyPr/>
        <a:lstStyle/>
        <a:p>
          <a:endParaRPr lang="zh-TW" altLang="en-US"/>
        </a:p>
      </dgm:t>
    </dgm:pt>
    <dgm:pt modelId="{C1886DF6-8CCE-4709-A378-75493C6F38EB}" type="pres">
      <dgm:prSet presAssocID="{E7588637-6875-46BC-8A39-5B79DEB6FEFC}" presName="hierChild4" presStyleCnt="0"/>
      <dgm:spPr/>
    </dgm:pt>
    <dgm:pt modelId="{E02227C8-EE11-4F56-B2F0-D0C9E967BD53}" type="pres">
      <dgm:prSet presAssocID="{E7588637-6875-46BC-8A39-5B79DEB6FEFC}" presName="hierChild5" presStyleCnt="0"/>
      <dgm:spPr/>
    </dgm:pt>
    <dgm:pt modelId="{9E0CEB37-8128-4C87-B1A5-922133468861}" type="pres">
      <dgm:prSet presAssocID="{6F31553E-289D-4434-9439-6B34F1B71EEB}" presName="Name37" presStyleLbl="parChTrans1D2" presStyleIdx="2" presStyleCnt="8"/>
      <dgm:spPr/>
      <dgm:t>
        <a:bodyPr/>
        <a:lstStyle/>
        <a:p>
          <a:endParaRPr lang="zh-TW" altLang="en-US"/>
        </a:p>
      </dgm:t>
    </dgm:pt>
    <dgm:pt modelId="{A104B957-4816-4165-A4B9-B4DE83048897}" type="pres">
      <dgm:prSet presAssocID="{DCFD7FAA-2565-4BA7-A819-DDCFA62E6E62}" presName="hierRoot2" presStyleCnt="0">
        <dgm:presLayoutVars>
          <dgm:hierBranch val="init"/>
        </dgm:presLayoutVars>
      </dgm:prSet>
      <dgm:spPr/>
    </dgm:pt>
    <dgm:pt modelId="{5D933FB5-8960-4E04-A96B-B2AB86D08CD9}" type="pres">
      <dgm:prSet presAssocID="{DCFD7FAA-2565-4BA7-A819-DDCFA62E6E62}" presName="rootComposite" presStyleCnt="0"/>
      <dgm:spPr/>
    </dgm:pt>
    <dgm:pt modelId="{A3CBA74A-3C11-478C-9486-EE231E5A0DB2}" type="pres">
      <dgm:prSet presAssocID="{DCFD7FAA-2565-4BA7-A819-DDCFA62E6E62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82BC13-EB18-4C94-858A-9877A827CB88}" type="pres">
      <dgm:prSet presAssocID="{DCFD7FAA-2565-4BA7-A819-DDCFA62E6E62}" presName="rootConnector" presStyleLbl="node2" presStyleIdx="2" presStyleCnt="8"/>
      <dgm:spPr/>
      <dgm:t>
        <a:bodyPr/>
        <a:lstStyle/>
        <a:p>
          <a:endParaRPr lang="zh-TW" altLang="en-US"/>
        </a:p>
      </dgm:t>
    </dgm:pt>
    <dgm:pt modelId="{2152E317-72F1-45C8-9A38-F6EDAEB4F182}" type="pres">
      <dgm:prSet presAssocID="{DCFD7FAA-2565-4BA7-A819-DDCFA62E6E62}" presName="hierChild4" presStyleCnt="0"/>
      <dgm:spPr/>
    </dgm:pt>
    <dgm:pt modelId="{8660AFAA-362B-439A-AAE2-7C85C8BE0959}" type="pres">
      <dgm:prSet presAssocID="{DCFD7FAA-2565-4BA7-A819-DDCFA62E6E62}" presName="hierChild5" presStyleCnt="0"/>
      <dgm:spPr/>
    </dgm:pt>
    <dgm:pt modelId="{C30D56D4-E1C4-46E1-B027-F070FD3B1E12}" type="pres">
      <dgm:prSet presAssocID="{B96C4825-F21E-4C92-98E7-6266443571FC}" presName="Name37" presStyleLbl="parChTrans1D2" presStyleIdx="3" presStyleCnt="8"/>
      <dgm:spPr/>
      <dgm:t>
        <a:bodyPr/>
        <a:lstStyle/>
        <a:p>
          <a:endParaRPr lang="zh-TW" altLang="en-US"/>
        </a:p>
      </dgm:t>
    </dgm:pt>
    <dgm:pt modelId="{6116DF84-2385-474C-9048-8B9A5A244651}" type="pres">
      <dgm:prSet presAssocID="{3233422D-77B0-43E7-BACA-6277700A193B}" presName="hierRoot2" presStyleCnt="0">
        <dgm:presLayoutVars>
          <dgm:hierBranch val="init"/>
        </dgm:presLayoutVars>
      </dgm:prSet>
      <dgm:spPr/>
    </dgm:pt>
    <dgm:pt modelId="{5B788C72-6F48-4AC0-BE02-9E68654C799A}" type="pres">
      <dgm:prSet presAssocID="{3233422D-77B0-43E7-BACA-6277700A193B}" presName="rootComposite" presStyleCnt="0"/>
      <dgm:spPr/>
    </dgm:pt>
    <dgm:pt modelId="{FC166E2D-AC29-4E4E-A296-B802172B633D}" type="pres">
      <dgm:prSet presAssocID="{3233422D-77B0-43E7-BACA-6277700A193B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72D22C-EAA9-418F-AA2A-5E37B2AF1807}" type="pres">
      <dgm:prSet presAssocID="{3233422D-77B0-43E7-BACA-6277700A193B}" presName="rootConnector" presStyleLbl="node2" presStyleIdx="3" presStyleCnt="8"/>
      <dgm:spPr/>
      <dgm:t>
        <a:bodyPr/>
        <a:lstStyle/>
        <a:p>
          <a:endParaRPr lang="zh-TW" altLang="en-US"/>
        </a:p>
      </dgm:t>
    </dgm:pt>
    <dgm:pt modelId="{11F542B3-5922-4555-88AE-120E3FF4D47E}" type="pres">
      <dgm:prSet presAssocID="{3233422D-77B0-43E7-BACA-6277700A193B}" presName="hierChild4" presStyleCnt="0"/>
      <dgm:spPr/>
    </dgm:pt>
    <dgm:pt modelId="{54D3530F-10EB-4A37-9886-D1E9C249F1C8}" type="pres">
      <dgm:prSet presAssocID="{3233422D-77B0-43E7-BACA-6277700A193B}" presName="hierChild5" presStyleCnt="0"/>
      <dgm:spPr/>
    </dgm:pt>
    <dgm:pt modelId="{3EC3C12F-0A1D-465E-8D08-859CCE0FE6FC}" type="pres">
      <dgm:prSet presAssocID="{0C922F3E-751A-491E-9901-CC04EB2DDB3D}" presName="Name37" presStyleLbl="parChTrans1D2" presStyleIdx="4" presStyleCnt="8"/>
      <dgm:spPr/>
      <dgm:t>
        <a:bodyPr/>
        <a:lstStyle/>
        <a:p>
          <a:endParaRPr lang="zh-TW" altLang="en-US"/>
        </a:p>
      </dgm:t>
    </dgm:pt>
    <dgm:pt modelId="{39C91D03-7A5E-4294-9E2E-D9A2FDB77E8D}" type="pres">
      <dgm:prSet presAssocID="{855E4D05-2F3E-47EA-B0D5-A620C874446F}" presName="hierRoot2" presStyleCnt="0">
        <dgm:presLayoutVars>
          <dgm:hierBranch val="init"/>
        </dgm:presLayoutVars>
      </dgm:prSet>
      <dgm:spPr/>
    </dgm:pt>
    <dgm:pt modelId="{CA93FE23-9D9B-48A9-8031-F82559E94817}" type="pres">
      <dgm:prSet presAssocID="{855E4D05-2F3E-47EA-B0D5-A620C874446F}" presName="rootComposite" presStyleCnt="0"/>
      <dgm:spPr/>
    </dgm:pt>
    <dgm:pt modelId="{7BE813DC-A1D2-4477-BFF6-6DF4AED974AC}" type="pres">
      <dgm:prSet presAssocID="{855E4D05-2F3E-47EA-B0D5-A620C874446F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9A3F2C-AEAE-497B-82C5-021AAE8FE72A}" type="pres">
      <dgm:prSet presAssocID="{855E4D05-2F3E-47EA-B0D5-A620C874446F}" presName="rootConnector" presStyleLbl="node2" presStyleIdx="4" presStyleCnt="8"/>
      <dgm:spPr/>
      <dgm:t>
        <a:bodyPr/>
        <a:lstStyle/>
        <a:p>
          <a:endParaRPr lang="zh-TW" altLang="en-US"/>
        </a:p>
      </dgm:t>
    </dgm:pt>
    <dgm:pt modelId="{0BA1F6C2-BFA4-45AC-90AE-0F847ACAF4D9}" type="pres">
      <dgm:prSet presAssocID="{855E4D05-2F3E-47EA-B0D5-A620C874446F}" presName="hierChild4" presStyleCnt="0"/>
      <dgm:spPr/>
    </dgm:pt>
    <dgm:pt modelId="{60CDCFA9-735A-447C-A98E-25C81BCE3C90}" type="pres">
      <dgm:prSet presAssocID="{855E4D05-2F3E-47EA-B0D5-A620C874446F}" presName="hierChild5" presStyleCnt="0"/>
      <dgm:spPr/>
    </dgm:pt>
    <dgm:pt modelId="{D37759EE-C563-42CA-8C3B-3FF9A33EA7BE}" type="pres">
      <dgm:prSet presAssocID="{1D6E0EA0-C75C-4373-82A9-60CF3CF397BD}" presName="Name37" presStyleLbl="parChTrans1D2" presStyleIdx="5" presStyleCnt="8"/>
      <dgm:spPr/>
      <dgm:t>
        <a:bodyPr/>
        <a:lstStyle/>
        <a:p>
          <a:endParaRPr lang="zh-TW" altLang="en-US"/>
        </a:p>
      </dgm:t>
    </dgm:pt>
    <dgm:pt modelId="{5D05ABA5-F27C-423B-9D8D-F382D9BCF8CD}" type="pres">
      <dgm:prSet presAssocID="{E8FCE210-0651-4E69-A2D1-AC78B184C9C3}" presName="hierRoot2" presStyleCnt="0">
        <dgm:presLayoutVars>
          <dgm:hierBranch val="init"/>
        </dgm:presLayoutVars>
      </dgm:prSet>
      <dgm:spPr/>
    </dgm:pt>
    <dgm:pt modelId="{93C35AC7-81BA-4C6C-9A6F-7321FF8C956F}" type="pres">
      <dgm:prSet presAssocID="{E8FCE210-0651-4E69-A2D1-AC78B184C9C3}" presName="rootComposite" presStyleCnt="0"/>
      <dgm:spPr/>
    </dgm:pt>
    <dgm:pt modelId="{A6DD6CF4-ACB6-493D-8A4F-4171C8282E2E}" type="pres">
      <dgm:prSet presAssocID="{E8FCE210-0651-4E69-A2D1-AC78B184C9C3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72A2CC-530C-4C3C-B4A3-31B372FAA59F}" type="pres">
      <dgm:prSet presAssocID="{E8FCE210-0651-4E69-A2D1-AC78B184C9C3}" presName="rootConnector" presStyleLbl="node2" presStyleIdx="5" presStyleCnt="8"/>
      <dgm:spPr/>
      <dgm:t>
        <a:bodyPr/>
        <a:lstStyle/>
        <a:p>
          <a:endParaRPr lang="zh-TW" altLang="en-US"/>
        </a:p>
      </dgm:t>
    </dgm:pt>
    <dgm:pt modelId="{E5C7020A-BCCB-4BD4-8770-135ED9C91C4E}" type="pres">
      <dgm:prSet presAssocID="{E8FCE210-0651-4E69-A2D1-AC78B184C9C3}" presName="hierChild4" presStyleCnt="0"/>
      <dgm:spPr/>
    </dgm:pt>
    <dgm:pt modelId="{071DEDA2-3F8C-4C7E-AA72-D5CAFF1FB616}" type="pres">
      <dgm:prSet presAssocID="{E8FCE210-0651-4E69-A2D1-AC78B184C9C3}" presName="hierChild5" presStyleCnt="0"/>
      <dgm:spPr/>
    </dgm:pt>
    <dgm:pt modelId="{B1FA4DD0-14D6-48EF-83D1-1EA4FA6D3DB6}" type="pres">
      <dgm:prSet presAssocID="{90516E1F-46AB-48CF-93B9-90B6C76CBF0C}" presName="Name37" presStyleLbl="parChTrans1D2" presStyleIdx="6" presStyleCnt="8"/>
      <dgm:spPr/>
      <dgm:t>
        <a:bodyPr/>
        <a:lstStyle/>
        <a:p>
          <a:endParaRPr lang="zh-TW" altLang="en-US"/>
        </a:p>
      </dgm:t>
    </dgm:pt>
    <dgm:pt modelId="{CAE5472F-AD79-4B81-8C51-E745D79C735C}" type="pres">
      <dgm:prSet presAssocID="{10707B23-B1BF-4A20-9A62-7525B261B6CA}" presName="hierRoot2" presStyleCnt="0">
        <dgm:presLayoutVars>
          <dgm:hierBranch val="init"/>
        </dgm:presLayoutVars>
      </dgm:prSet>
      <dgm:spPr/>
    </dgm:pt>
    <dgm:pt modelId="{EDCD02BD-A8C5-49CD-9D96-39196E8ABA55}" type="pres">
      <dgm:prSet presAssocID="{10707B23-B1BF-4A20-9A62-7525B261B6CA}" presName="rootComposite" presStyleCnt="0"/>
      <dgm:spPr/>
    </dgm:pt>
    <dgm:pt modelId="{89597454-4609-4444-B742-3D2C44B8ECFD}" type="pres">
      <dgm:prSet presAssocID="{10707B23-B1BF-4A20-9A62-7525B261B6CA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0BF84F6-5ADF-4765-983D-2004D8FC92F0}" type="pres">
      <dgm:prSet presAssocID="{10707B23-B1BF-4A20-9A62-7525B261B6CA}" presName="rootConnector" presStyleLbl="node2" presStyleIdx="6" presStyleCnt="8"/>
      <dgm:spPr/>
      <dgm:t>
        <a:bodyPr/>
        <a:lstStyle/>
        <a:p>
          <a:endParaRPr lang="zh-TW" altLang="en-US"/>
        </a:p>
      </dgm:t>
    </dgm:pt>
    <dgm:pt modelId="{ED3FFB2A-0E1C-4C98-B064-7F170E728919}" type="pres">
      <dgm:prSet presAssocID="{10707B23-B1BF-4A20-9A62-7525B261B6CA}" presName="hierChild4" presStyleCnt="0"/>
      <dgm:spPr/>
    </dgm:pt>
    <dgm:pt modelId="{52705704-369D-4ADE-B37D-F73D67EDC227}" type="pres">
      <dgm:prSet presAssocID="{10707B23-B1BF-4A20-9A62-7525B261B6CA}" presName="hierChild5" presStyleCnt="0"/>
      <dgm:spPr/>
    </dgm:pt>
    <dgm:pt modelId="{E6B5D762-4861-4417-9452-038E93400554}" type="pres">
      <dgm:prSet presAssocID="{797C5406-EF2F-4B83-970B-2A2A44854361}" presName="Name37" presStyleLbl="parChTrans1D2" presStyleIdx="7" presStyleCnt="8"/>
      <dgm:spPr/>
      <dgm:t>
        <a:bodyPr/>
        <a:lstStyle/>
        <a:p>
          <a:endParaRPr lang="zh-TW" altLang="en-US"/>
        </a:p>
      </dgm:t>
    </dgm:pt>
    <dgm:pt modelId="{DCEC90F0-B8CD-4116-A7F0-C68B14DAE53D}" type="pres">
      <dgm:prSet presAssocID="{BB15C107-08D9-4BD6-A364-9FCC79A379C0}" presName="hierRoot2" presStyleCnt="0">
        <dgm:presLayoutVars>
          <dgm:hierBranch val="init"/>
        </dgm:presLayoutVars>
      </dgm:prSet>
      <dgm:spPr/>
    </dgm:pt>
    <dgm:pt modelId="{1EFE4E18-BB5E-40A8-BE74-7F60AE04A478}" type="pres">
      <dgm:prSet presAssocID="{BB15C107-08D9-4BD6-A364-9FCC79A379C0}" presName="rootComposite" presStyleCnt="0"/>
      <dgm:spPr/>
    </dgm:pt>
    <dgm:pt modelId="{BAC1B374-4372-40ED-B5C7-5050F4248EBD}" type="pres">
      <dgm:prSet presAssocID="{BB15C107-08D9-4BD6-A364-9FCC79A379C0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AF1E4C-2CB9-4240-820D-6F6F956CA5B8}" type="pres">
      <dgm:prSet presAssocID="{BB15C107-08D9-4BD6-A364-9FCC79A379C0}" presName="rootConnector" presStyleLbl="node2" presStyleIdx="7" presStyleCnt="8"/>
      <dgm:spPr/>
      <dgm:t>
        <a:bodyPr/>
        <a:lstStyle/>
        <a:p>
          <a:endParaRPr lang="zh-TW" altLang="en-US"/>
        </a:p>
      </dgm:t>
    </dgm:pt>
    <dgm:pt modelId="{9226F254-F996-4917-8735-359DBD8A0665}" type="pres">
      <dgm:prSet presAssocID="{BB15C107-08D9-4BD6-A364-9FCC79A379C0}" presName="hierChild4" presStyleCnt="0"/>
      <dgm:spPr/>
    </dgm:pt>
    <dgm:pt modelId="{568E7D8E-FA67-4AB3-8655-C3A692B1EFD4}" type="pres">
      <dgm:prSet presAssocID="{BB15C107-08D9-4BD6-A364-9FCC79A379C0}" presName="hierChild5" presStyleCnt="0"/>
      <dgm:spPr/>
    </dgm:pt>
    <dgm:pt modelId="{D95EEC07-D2E2-4984-94F2-7397D41E3A5B}" type="pres">
      <dgm:prSet presAssocID="{70C7165D-E9C3-414B-B5BB-77BBDAEA8FD4}" presName="hierChild3" presStyleCnt="0"/>
      <dgm:spPr/>
    </dgm:pt>
  </dgm:ptLst>
  <dgm:cxnLst>
    <dgm:cxn modelId="{73D7E7A8-58CA-40B3-8BF4-8A6A95FC5476}" type="presOf" srcId="{6D95D1F1-7747-4D14-9865-DE1E409DD4F7}" destId="{3880E221-8A2D-4C7B-8D27-34ACC7F19312}" srcOrd="0" destOrd="0" presId="urn:microsoft.com/office/officeart/2005/8/layout/orgChart1"/>
    <dgm:cxn modelId="{A25832D9-2039-4999-BBCA-656D9E67A3EC}" srcId="{70C7165D-E9C3-414B-B5BB-77BBDAEA8FD4}" destId="{F48FBECF-44D7-4B78-B385-4568586C6C9B}" srcOrd="0" destOrd="0" parTransId="{54B25883-D6BF-4C79-9CCA-00DE3420C031}" sibTransId="{22A28273-89F5-4752-91F4-C3F2671110FB}"/>
    <dgm:cxn modelId="{3516B67B-E468-4ABC-8938-53AE16A7AD0E}" type="presOf" srcId="{70C7165D-E9C3-414B-B5BB-77BBDAEA8FD4}" destId="{62FAFB52-1416-4C95-98D0-53656643604E}" srcOrd="0" destOrd="0" presId="urn:microsoft.com/office/officeart/2005/8/layout/orgChart1"/>
    <dgm:cxn modelId="{A06C6DD8-7852-475C-8C4A-F59702BBB715}" type="presOf" srcId="{6F31553E-289D-4434-9439-6B34F1B71EEB}" destId="{9E0CEB37-8128-4C87-B1A5-922133468861}" srcOrd="0" destOrd="0" presId="urn:microsoft.com/office/officeart/2005/8/layout/orgChart1"/>
    <dgm:cxn modelId="{D5648E7E-5595-4F3C-A3F3-76C0EE202791}" type="presOf" srcId="{3233422D-77B0-43E7-BACA-6277700A193B}" destId="{3C72D22C-EAA9-418F-AA2A-5E37B2AF1807}" srcOrd="1" destOrd="0" presId="urn:microsoft.com/office/officeart/2005/8/layout/orgChart1"/>
    <dgm:cxn modelId="{6B6E809F-75FA-424F-BB0D-58B923EA4E99}" type="presOf" srcId="{E8FCE210-0651-4E69-A2D1-AC78B184C9C3}" destId="{8872A2CC-530C-4C3C-B4A3-31B372FAA59F}" srcOrd="1" destOrd="0" presId="urn:microsoft.com/office/officeart/2005/8/layout/orgChart1"/>
    <dgm:cxn modelId="{F7166029-50F4-418B-A7BB-83F40D53D6E0}" type="presOf" srcId="{F48FBECF-44D7-4B78-B385-4568586C6C9B}" destId="{6667DAFD-DFD3-4BDF-98B1-48145E38A2DF}" srcOrd="1" destOrd="0" presId="urn:microsoft.com/office/officeart/2005/8/layout/orgChart1"/>
    <dgm:cxn modelId="{D9034A42-3AD6-4C61-9B43-094AE8AD11CE}" type="presOf" srcId="{70C7165D-E9C3-414B-B5BB-77BBDAEA8FD4}" destId="{372682FE-8F0C-48C6-A7CB-3E87AB88C509}" srcOrd="1" destOrd="0" presId="urn:microsoft.com/office/officeart/2005/8/layout/orgChart1"/>
    <dgm:cxn modelId="{DA2C451B-5CB7-4540-8F23-C378793F2F60}" type="presOf" srcId="{DCFD7FAA-2565-4BA7-A819-DDCFA62E6E62}" destId="{A3CBA74A-3C11-478C-9486-EE231E5A0DB2}" srcOrd="0" destOrd="0" presId="urn:microsoft.com/office/officeart/2005/8/layout/orgChart1"/>
    <dgm:cxn modelId="{F4B0AE80-FA17-4705-80E5-76BC70C67581}" type="presOf" srcId="{1D6E0EA0-C75C-4373-82A9-60CF3CF397BD}" destId="{D37759EE-C563-42CA-8C3B-3FF9A33EA7BE}" srcOrd="0" destOrd="0" presId="urn:microsoft.com/office/officeart/2005/8/layout/orgChart1"/>
    <dgm:cxn modelId="{0BCFBE47-5666-40CF-B35F-B43D4BE12F25}" type="presOf" srcId="{0C922F3E-751A-491E-9901-CC04EB2DDB3D}" destId="{3EC3C12F-0A1D-465E-8D08-859CCE0FE6FC}" srcOrd="0" destOrd="0" presId="urn:microsoft.com/office/officeart/2005/8/layout/orgChart1"/>
    <dgm:cxn modelId="{42A72E6E-962C-43A3-9205-D9212E9FFDB2}" type="presOf" srcId="{DCFD7FAA-2565-4BA7-A819-DDCFA62E6E62}" destId="{5982BC13-EB18-4C94-858A-9877A827CB88}" srcOrd="1" destOrd="0" presId="urn:microsoft.com/office/officeart/2005/8/layout/orgChart1"/>
    <dgm:cxn modelId="{A2C48A93-AC2D-4149-8AD5-D1435F8ED631}" type="presOf" srcId="{90516E1F-46AB-48CF-93B9-90B6C76CBF0C}" destId="{B1FA4DD0-14D6-48EF-83D1-1EA4FA6D3DB6}" srcOrd="0" destOrd="0" presId="urn:microsoft.com/office/officeart/2005/8/layout/orgChart1"/>
    <dgm:cxn modelId="{D8964400-7060-4A52-B72B-BC9EACF42862}" type="presOf" srcId="{BB15C107-08D9-4BD6-A364-9FCC79A379C0}" destId="{BAC1B374-4372-40ED-B5C7-5050F4248EBD}" srcOrd="0" destOrd="0" presId="urn:microsoft.com/office/officeart/2005/8/layout/orgChart1"/>
    <dgm:cxn modelId="{95937DB6-2AE6-44BD-BB51-E492AEA8BD7B}" type="presOf" srcId="{B96C4825-F21E-4C92-98E7-6266443571FC}" destId="{C30D56D4-E1C4-46E1-B027-F070FD3B1E12}" srcOrd="0" destOrd="0" presId="urn:microsoft.com/office/officeart/2005/8/layout/orgChart1"/>
    <dgm:cxn modelId="{5D54248E-30CE-4855-9F30-CBA5A710F6C9}" srcId="{6D95D1F1-7747-4D14-9865-DE1E409DD4F7}" destId="{70C7165D-E9C3-414B-B5BB-77BBDAEA8FD4}" srcOrd="0" destOrd="0" parTransId="{876D5D7B-0162-4468-9BC3-F1543E9A2D65}" sibTransId="{CA992F8E-3340-438D-9E5A-897F8426E411}"/>
    <dgm:cxn modelId="{5DA68597-CA31-476B-87E8-B0B40F8896B5}" srcId="{70C7165D-E9C3-414B-B5BB-77BBDAEA8FD4}" destId="{DCFD7FAA-2565-4BA7-A819-DDCFA62E6E62}" srcOrd="2" destOrd="0" parTransId="{6F31553E-289D-4434-9439-6B34F1B71EEB}" sibTransId="{6724FE39-3AAE-4A43-96A6-4542E7CBFB73}"/>
    <dgm:cxn modelId="{6B6C2679-990D-4E89-A3CD-BB1576DB3B7F}" srcId="{70C7165D-E9C3-414B-B5BB-77BBDAEA8FD4}" destId="{10707B23-B1BF-4A20-9A62-7525B261B6CA}" srcOrd="6" destOrd="0" parTransId="{90516E1F-46AB-48CF-93B9-90B6C76CBF0C}" sibTransId="{4B49541D-7C95-4F77-9DB0-32862344AC96}"/>
    <dgm:cxn modelId="{069DDC98-E349-4028-B6A8-4000B487A7A3}" srcId="{70C7165D-E9C3-414B-B5BB-77BBDAEA8FD4}" destId="{E7588637-6875-46BC-8A39-5B79DEB6FEFC}" srcOrd="1" destOrd="0" parTransId="{1BA66C4E-A3D2-4A12-A872-0B9A97A9589D}" sibTransId="{51750283-1EE9-4DFC-B654-C1BBFC1139CB}"/>
    <dgm:cxn modelId="{80F424ED-CBDF-4A2D-8E82-5F3BEF58BA45}" srcId="{70C7165D-E9C3-414B-B5BB-77BBDAEA8FD4}" destId="{855E4D05-2F3E-47EA-B0D5-A620C874446F}" srcOrd="4" destOrd="0" parTransId="{0C922F3E-751A-491E-9901-CC04EB2DDB3D}" sibTransId="{4F339F29-E84A-42D8-A100-D894A56473D0}"/>
    <dgm:cxn modelId="{4494ED46-8AC0-49D1-8955-599D76FE1968}" type="presOf" srcId="{E7588637-6875-46BC-8A39-5B79DEB6FEFC}" destId="{45A9F32D-7976-4FDD-8FA5-0F1B97B37764}" srcOrd="0" destOrd="0" presId="urn:microsoft.com/office/officeart/2005/8/layout/orgChart1"/>
    <dgm:cxn modelId="{622C9DF4-109E-4CA4-A842-A86C7B968617}" type="presOf" srcId="{1BA66C4E-A3D2-4A12-A872-0B9A97A9589D}" destId="{1E40A075-AD8B-429D-B7F6-7E0EB03D9A2A}" srcOrd="0" destOrd="0" presId="urn:microsoft.com/office/officeart/2005/8/layout/orgChart1"/>
    <dgm:cxn modelId="{E211A6F2-A350-456F-96B1-4F52F943C6B2}" type="presOf" srcId="{E8FCE210-0651-4E69-A2D1-AC78B184C9C3}" destId="{A6DD6CF4-ACB6-493D-8A4F-4171C8282E2E}" srcOrd="0" destOrd="0" presId="urn:microsoft.com/office/officeart/2005/8/layout/orgChart1"/>
    <dgm:cxn modelId="{883F42E9-6299-4169-B8C8-49E05EB103CA}" type="presOf" srcId="{54B25883-D6BF-4C79-9CCA-00DE3420C031}" destId="{D2080C92-B163-432D-A183-251FFB6D57BA}" srcOrd="0" destOrd="0" presId="urn:microsoft.com/office/officeart/2005/8/layout/orgChart1"/>
    <dgm:cxn modelId="{16336A15-10BE-4045-B2A7-8B834BD45B3A}" type="presOf" srcId="{10707B23-B1BF-4A20-9A62-7525B261B6CA}" destId="{89597454-4609-4444-B742-3D2C44B8ECFD}" srcOrd="0" destOrd="0" presId="urn:microsoft.com/office/officeart/2005/8/layout/orgChart1"/>
    <dgm:cxn modelId="{668859BD-16EA-476F-A568-65A8E43BB32B}" srcId="{70C7165D-E9C3-414B-B5BB-77BBDAEA8FD4}" destId="{3233422D-77B0-43E7-BACA-6277700A193B}" srcOrd="3" destOrd="0" parTransId="{B96C4825-F21E-4C92-98E7-6266443571FC}" sibTransId="{F9E1C656-980D-462B-9178-95954FE13EA1}"/>
    <dgm:cxn modelId="{904AB035-E411-4268-B4FD-39FB0273EB44}" type="presOf" srcId="{797C5406-EF2F-4B83-970B-2A2A44854361}" destId="{E6B5D762-4861-4417-9452-038E93400554}" srcOrd="0" destOrd="0" presId="urn:microsoft.com/office/officeart/2005/8/layout/orgChart1"/>
    <dgm:cxn modelId="{40E93D1C-3D00-4839-8ACD-28FCACACAA47}" type="presOf" srcId="{3233422D-77B0-43E7-BACA-6277700A193B}" destId="{FC166E2D-AC29-4E4E-A296-B802172B633D}" srcOrd="0" destOrd="0" presId="urn:microsoft.com/office/officeart/2005/8/layout/orgChart1"/>
    <dgm:cxn modelId="{D8C9F6B8-906F-4662-A4F3-2BBF33CDBE4B}" type="presOf" srcId="{855E4D05-2F3E-47EA-B0D5-A620C874446F}" destId="{209A3F2C-AEAE-497B-82C5-021AAE8FE72A}" srcOrd="1" destOrd="0" presId="urn:microsoft.com/office/officeart/2005/8/layout/orgChart1"/>
    <dgm:cxn modelId="{2AFF0AB3-6596-45AB-9455-343EFF03C92F}" type="presOf" srcId="{F48FBECF-44D7-4B78-B385-4568586C6C9B}" destId="{759EE4FE-2E16-4AC7-BE4C-CA2ECEDB31F4}" srcOrd="0" destOrd="0" presId="urn:microsoft.com/office/officeart/2005/8/layout/orgChart1"/>
    <dgm:cxn modelId="{D81E284A-8F66-449D-A7C9-8078AB9877D2}" type="presOf" srcId="{E7588637-6875-46BC-8A39-5B79DEB6FEFC}" destId="{0B4D5F07-F215-448B-ACAD-93CE5A541ED9}" srcOrd="1" destOrd="0" presId="urn:microsoft.com/office/officeart/2005/8/layout/orgChart1"/>
    <dgm:cxn modelId="{529130BF-6320-4C9A-BCAD-4121A473D0CE}" type="presOf" srcId="{855E4D05-2F3E-47EA-B0D5-A620C874446F}" destId="{7BE813DC-A1D2-4477-BFF6-6DF4AED974AC}" srcOrd="0" destOrd="0" presId="urn:microsoft.com/office/officeart/2005/8/layout/orgChart1"/>
    <dgm:cxn modelId="{C444FCF2-6C53-4DE8-93C3-078F0EF7F304}" srcId="{70C7165D-E9C3-414B-B5BB-77BBDAEA8FD4}" destId="{BB15C107-08D9-4BD6-A364-9FCC79A379C0}" srcOrd="7" destOrd="0" parTransId="{797C5406-EF2F-4B83-970B-2A2A44854361}" sibTransId="{D50353FD-DBE7-46A5-92A9-D6FAEC8A2043}"/>
    <dgm:cxn modelId="{C1CC1145-6B4D-4B74-9AE0-5DE53920AC2E}" srcId="{70C7165D-E9C3-414B-B5BB-77BBDAEA8FD4}" destId="{E8FCE210-0651-4E69-A2D1-AC78B184C9C3}" srcOrd="5" destOrd="0" parTransId="{1D6E0EA0-C75C-4373-82A9-60CF3CF397BD}" sibTransId="{91F3DE55-1BD4-4B32-A7EE-0E65AF85179C}"/>
    <dgm:cxn modelId="{0B86B9A9-E37E-4B4A-AE1F-40BB6B93DA88}" type="presOf" srcId="{10707B23-B1BF-4A20-9A62-7525B261B6CA}" destId="{B0BF84F6-5ADF-4765-983D-2004D8FC92F0}" srcOrd="1" destOrd="0" presId="urn:microsoft.com/office/officeart/2005/8/layout/orgChart1"/>
    <dgm:cxn modelId="{61ABCFAB-4D8D-48DF-9C50-795225BC52E7}" type="presOf" srcId="{BB15C107-08D9-4BD6-A364-9FCC79A379C0}" destId="{88AF1E4C-2CB9-4240-820D-6F6F956CA5B8}" srcOrd="1" destOrd="0" presId="urn:microsoft.com/office/officeart/2005/8/layout/orgChart1"/>
    <dgm:cxn modelId="{61871420-1230-4C44-94F9-AF32887C2E0B}" type="presParOf" srcId="{3880E221-8A2D-4C7B-8D27-34ACC7F19312}" destId="{BD843CAD-3C5F-44EC-B6E1-5F554448AD0B}" srcOrd="0" destOrd="0" presId="urn:microsoft.com/office/officeart/2005/8/layout/orgChart1"/>
    <dgm:cxn modelId="{1142C122-DEA1-4E20-8695-FAECD44E5DE7}" type="presParOf" srcId="{BD843CAD-3C5F-44EC-B6E1-5F554448AD0B}" destId="{DFB769BF-C469-4D2F-B947-F528D973546E}" srcOrd="0" destOrd="0" presId="urn:microsoft.com/office/officeart/2005/8/layout/orgChart1"/>
    <dgm:cxn modelId="{3B0C56FA-5BF5-4DF3-916C-ADF02AE58DF1}" type="presParOf" srcId="{DFB769BF-C469-4D2F-B947-F528D973546E}" destId="{62FAFB52-1416-4C95-98D0-53656643604E}" srcOrd="0" destOrd="0" presId="urn:microsoft.com/office/officeart/2005/8/layout/orgChart1"/>
    <dgm:cxn modelId="{E5208CF5-34B1-47B5-AFB7-78AEC3EB390F}" type="presParOf" srcId="{DFB769BF-C469-4D2F-B947-F528D973546E}" destId="{372682FE-8F0C-48C6-A7CB-3E87AB88C509}" srcOrd="1" destOrd="0" presId="urn:microsoft.com/office/officeart/2005/8/layout/orgChart1"/>
    <dgm:cxn modelId="{838F69EA-6706-4697-A72B-5D00285F2632}" type="presParOf" srcId="{BD843CAD-3C5F-44EC-B6E1-5F554448AD0B}" destId="{175497EA-BF08-4675-9D15-22EF5A42C1A9}" srcOrd="1" destOrd="0" presId="urn:microsoft.com/office/officeart/2005/8/layout/orgChart1"/>
    <dgm:cxn modelId="{F9DBEA82-2CFA-4546-9AB5-69FE802AEE30}" type="presParOf" srcId="{175497EA-BF08-4675-9D15-22EF5A42C1A9}" destId="{D2080C92-B163-432D-A183-251FFB6D57BA}" srcOrd="0" destOrd="0" presId="urn:microsoft.com/office/officeart/2005/8/layout/orgChart1"/>
    <dgm:cxn modelId="{13326468-DA34-48E7-B790-03FF0AC88FEF}" type="presParOf" srcId="{175497EA-BF08-4675-9D15-22EF5A42C1A9}" destId="{A16A0BE8-4CD5-47D6-9259-3396F089AD2D}" srcOrd="1" destOrd="0" presId="urn:microsoft.com/office/officeart/2005/8/layout/orgChart1"/>
    <dgm:cxn modelId="{AB099F45-AEA8-4ABE-9B36-E6EA33985D61}" type="presParOf" srcId="{A16A0BE8-4CD5-47D6-9259-3396F089AD2D}" destId="{961CB808-4032-41C7-BACF-CC0F5CD28CD4}" srcOrd="0" destOrd="0" presId="urn:microsoft.com/office/officeart/2005/8/layout/orgChart1"/>
    <dgm:cxn modelId="{09C0586E-1A42-4B6C-955C-FD034DAEE424}" type="presParOf" srcId="{961CB808-4032-41C7-BACF-CC0F5CD28CD4}" destId="{759EE4FE-2E16-4AC7-BE4C-CA2ECEDB31F4}" srcOrd="0" destOrd="0" presId="urn:microsoft.com/office/officeart/2005/8/layout/orgChart1"/>
    <dgm:cxn modelId="{C4D19E08-BD99-4C6B-93B6-E9C2097931EC}" type="presParOf" srcId="{961CB808-4032-41C7-BACF-CC0F5CD28CD4}" destId="{6667DAFD-DFD3-4BDF-98B1-48145E38A2DF}" srcOrd="1" destOrd="0" presId="urn:microsoft.com/office/officeart/2005/8/layout/orgChart1"/>
    <dgm:cxn modelId="{44709DA7-D258-4C6C-A0AF-EBFA4C7FEACC}" type="presParOf" srcId="{A16A0BE8-4CD5-47D6-9259-3396F089AD2D}" destId="{F21C89D4-E1E3-4A5B-9153-0CCEA55D17F7}" srcOrd="1" destOrd="0" presId="urn:microsoft.com/office/officeart/2005/8/layout/orgChart1"/>
    <dgm:cxn modelId="{DDC5AAFB-2A73-44DF-9ED5-029949A0712C}" type="presParOf" srcId="{A16A0BE8-4CD5-47D6-9259-3396F089AD2D}" destId="{70A820CD-3A73-409D-879A-EEB5E52E842B}" srcOrd="2" destOrd="0" presId="urn:microsoft.com/office/officeart/2005/8/layout/orgChart1"/>
    <dgm:cxn modelId="{02DD074C-BA02-468D-A146-3AFD421D1C63}" type="presParOf" srcId="{175497EA-BF08-4675-9D15-22EF5A42C1A9}" destId="{1E40A075-AD8B-429D-B7F6-7E0EB03D9A2A}" srcOrd="2" destOrd="0" presId="urn:microsoft.com/office/officeart/2005/8/layout/orgChart1"/>
    <dgm:cxn modelId="{25072066-C397-46F0-B317-5F92B4D41AA6}" type="presParOf" srcId="{175497EA-BF08-4675-9D15-22EF5A42C1A9}" destId="{7F5F3EC9-4F3A-489E-ADA3-A11FEA128545}" srcOrd="3" destOrd="0" presId="urn:microsoft.com/office/officeart/2005/8/layout/orgChart1"/>
    <dgm:cxn modelId="{383EC878-4C03-447F-B354-1B2F8512544F}" type="presParOf" srcId="{7F5F3EC9-4F3A-489E-ADA3-A11FEA128545}" destId="{A01DAD8D-9F47-4757-B5CB-3BE6348E5A3C}" srcOrd="0" destOrd="0" presId="urn:microsoft.com/office/officeart/2005/8/layout/orgChart1"/>
    <dgm:cxn modelId="{764ED638-E656-4659-896E-50AEDC95C3BA}" type="presParOf" srcId="{A01DAD8D-9F47-4757-B5CB-3BE6348E5A3C}" destId="{45A9F32D-7976-4FDD-8FA5-0F1B97B37764}" srcOrd="0" destOrd="0" presId="urn:microsoft.com/office/officeart/2005/8/layout/orgChart1"/>
    <dgm:cxn modelId="{42ACFE5F-DEFA-4067-8F5E-0FAC2C88FA84}" type="presParOf" srcId="{A01DAD8D-9F47-4757-B5CB-3BE6348E5A3C}" destId="{0B4D5F07-F215-448B-ACAD-93CE5A541ED9}" srcOrd="1" destOrd="0" presId="urn:microsoft.com/office/officeart/2005/8/layout/orgChart1"/>
    <dgm:cxn modelId="{E665C994-B0D2-4F66-A331-39B5542609C9}" type="presParOf" srcId="{7F5F3EC9-4F3A-489E-ADA3-A11FEA128545}" destId="{C1886DF6-8CCE-4709-A378-75493C6F38EB}" srcOrd="1" destOrd="0" presId="urn:microsoft.com/office/officeart/2005/8/layout/orgChart1"/>
    <dgm:cxn modelId="{ADE48F52-C5E6-46D2-8D9E-3FAF852CB913}" type="presParOf" srcId="{7F5F3EC9-4F3A-489E-ADA3-A11FEA128545}" destId="{E02227C8-EE11-4F56-B2F0-D0C9E967BD53}" srcOrd="2" destOrd="0" presId="urn:microsoft.com/office/officeart/2005/8/layout/orgChart1"/>
    <dgm:cxn modelId="{5174FCB1-3181-46F1-AEA6-049C240E19EE}" type="presParOf" srcId="{175497EA-BF08-4675-9D15-22EF5A42C1A9}" destId="{9E0CEB37-8128-4C87-B1A5-922133468861}" srcOrd="4" destOrd="0" presId="urn:microsoft.com/office/officeart/2005/8/layout/orgChart1"/>
    <dgm:cxn modelId="{0AB6C59A-F620-4CA8-AC21-7297471502B3}" type="presParOf" srcId="{175497EA-BF08-4675-9D15-22EF5A42C1A9}" destId="{A104B957-4816-4165-A4B9-B4DE83048897}" srcOrd="5" destOrd="0" presId="urn:microsoft.com/office/officeart/2005/8/layout/orgChart1"/>
    <dgm:cxn modelId="{502A6638-834F-4BF4-9511-1905CCB433DF}" type="presParOf" srcId="{A104B957-4816-4165-A4B9-B4DE83048897}" destId="{5D933FB5-8960-4E04-A96B-B2AB86D08CD9}" srcOrd="0" destOrd="0" presId="urn:microsoft.com/office/officeart/2005/8/layout/orgChart1"/>
    <dgm:cxn modelId="{A4F5429D-2A3D-473C-9DBC-AA6CBC6A6C06}" type="presParOf" srcId="{5D933FB5-8960-4E04-A96B-B2AB86D08CD9}" destId="{A3CBA74A-3C11-478C-9486-EE231E5A0DB2}" srcOrd="0" destOrd="0" presId="urn:microsoft.com/office/officeart/2005/8/layout/orgChart1"/>
    <dgm:cxn modelId="{98542EC4-B4F4-486B-995A-38B846111568}" type="presParOf" srcId="{5D933FB5-8960-4E04-A96B-B2AB86D08CD9}" destId="{5982BC13-EB18-4C94-858A-9877A827CB88}" srcOrd="1" destOrd="0" presId="urn:microsoft.com/office/officeart/2005/8/layout/orgChart1"/>
    <dgm:cxn modelId="{507E645E-9533-44EB-A23A-9E25A0A67958}" type="presParOf" srcId="{A104B957-4816-4165-A4B9-B4DE83048897}" destId="{2152E317-72F1-45C8-9A38-F6EDAEB4F182}" srcOrd="1" destOrd="0" presId="urn:microsoft.com/office/officeart/2005/8/layout/orgChart1"/>
    <dgm:cxn modelId="{679B513E-F889-4496-86A4-105BA3B61D96}" type="presParOf" srcId="{A104B957-4816-4165-A4B9-B4DE83048897}" destId="{8660AFAA-362B-439A-AAE2-7C85C8BE0959}" srcOrd="2" destOrd="0" presId="urn:microsoft.com/office/officeart/2005/8/layout/orgChart1"/>
    <dgm:cxn modelId="{FF9AD883-2DC6-4D2F-9DE9-308EB87F9EB2}" type="presParOf" srcId="{175497EA-BF08-4675-9D15-22EF5A42C1A9}" destId="{C30D56D4-E1C4-46E1-B027-F070FD3B1E12}" srcOrd="6" destOrd="0" presId="urn:microsoft.com/office/officeart/2005/8/layout/orgChart1"/>
    <dgm:cxn modelId="{29A546AE-B509-4C45-B940-1213B332C660}" type="presParOf" srcId="{175497EA-BF08-4675-9D15-22EF5A42C1A9}" destId="{6116DF84-2385-474C-9048-8B9A5A244651}" srcOrd="7" destOrd="0" presId="urn:microsoft.com/office/officeart/2005/8/layout/orgChart1"/>
    <dgm:cxn modelId="{EF9C4DA9-9EF2-4C91-81E8-63416ADF3DCC}" type="presParOf" srcId="{6116DF84-2385-474C-9048-8B9A5A244651}" destId="{5B788C72-6F48-4AC0-BE02-9E68654C799A}" srcOrd="0" destOrd="0" presId="urn:microsoft.com/office/officeart/2005/8/layout/orgChart1"/>
    <dgm:cxn modelId="{EF6E0BF1-5EA6-4533-B582-E2D31F1C69E9}" type="presParOf" srcId="{5B788C72-6F48-4AC0-BE02-9E68654C799A}" destId="{FC166E2D-AC29-4E4E-A296-B802172B633D}" srcOrd="0" destOrd="0" presId="urn:microsoft.com/office/officeart/2005/8/layout/orgChart1"/>
    <dgm:cxn modelId="{FB1B83E7-0196-4115-BE15-85B279066702}" type="presParOf" srcId="{5B788C72-6F48-4AC0-BE02-9E68654C799A}" destId="{3C72D22C-EAA9-418F-AA2A-5E37B2AF1807}" srcOrd="1" destOrd="0" presId="urn:microsoft.com/office/officeart/2005/8/layout/orgChart1"/>
    <dgm:cxn modelId="{DCF4A117-AF10-43AE-8C97-DFF348533E2B}" type="presParOf" srcId="{6116DF84-2385-474C-9048-8B9A5A244651}" destId="{11F542B3-5922-4555-88AE-120E3FF4D47E}" srcOrd="1" destOrd="0" presId="urn:microsoft.com/office/officeart/2005/8/layout/orgChart1"/>
    <dgm:cxn modelId="{74EFDF9C-494D-4993-90A5-5CE143F5B0F9}" type="presParOf" srcId="{6116DF84-2385-474C-9048-8B9A5A244651}" destId="{54D3530F-10EB-4A37-9886-D1E9C249F1C8}" srcOrd="2" destOrd="0" presId="urn:microsoft.com/office/officeart/2005/8/layout/orgChart1"/>
    <dgm:cxn modelId="{3752ADB7-3B03-47DD-8203-4983189B4D76}" type="presParOf" srcId="{175497EA-BF08-4675-9D15-22EF5A42C1A9}" destId="{3EC3C12F-0A1D-465E-8D08-859CCE0FE6FC}" srcOrd="8" destOrd="0" presId="urn:microsoft.com/office/officeart/2005/8/layout/orgChart1"/>
    <dgm:cxn modelId="{EF1E425E-AD5A-4082-8F34-3AE30BAFCD70}" type="presParOf" srcId="{175497EA-BF08-4675-9D15-22EF5A42C1A9}" destId="{39C91D03-7A5E-4294-9E2E-D9A2FDB77E8D}" srcOrd="9" destOrd="0" presId="urn:microsoft.com/office/officeart/2005/8/layout/orgChart1"/>
    <dgm:cxn modelId="{6C329268-F252-48F8-BD6D-639B77243B2D}" type="presParOf" srcId="{39C91D03-7A5E-4294-9E2E-D9A2FDB77E8D}" destId="{CA93FE23-9D9B-48A9-8031-F82559E94817}" srcOrd="0" destOrd="0" presId="urn:microsoft.com/office/officeart/2005/8/layout/orgChart1"/>
    <dgm:cxn modelId="{7DD6E84E-1CAB-448C-ADAF-474FAA113E64}" type="presParOf" srcId="{CA93FE23-9D9B-48A9-8031-F82559E94817}" destId="{7BE813DC-A1D2-4477-BFF6-6DF4AED974AC}" srcOrd="0" destOrd="0" presId="urn:microsoft.com/office/officeart/2005/8/layout/orgChart1"/>
    <dgm:cxn modelId="{899646BC-7433-401B-BE0E-7600249764D2}" type="presParOf" srcId="{CA93FE23-9D9B-48A9-8031-F82559E94817}" destId="{209A3F2C-AEAE-497B-82C5-021AAE8FE72A}" srcOrd="1" destOrd="0" presId="urn:microsoft.com/office/officeart/2005/8/layout/orgChart1"/>
    <dgm:cxn modelId="{DE21899B-9046-46B5-8A16-92F57358FA2B}" type="presParOf" srcId="{39C91D03-7A5E-4294-9E2E-D9A2FDB77E8D}" destId="{0BA1F6C2-BFA4-45AC-90AE-0F847ACAF4D9}" srcOrd="1" destOrd="0" presId="urn:microsoft.com/office/officeart/2005/8/layout/orgChart1"/>
    <dgm:cxn modelId="{D4DE23B6-F7DF-4899-8866-7711CDE277DF}" type="presParOf" srcId="{39C91D03-7A5E-4294-9E2E-D9A2FDB77E8D}" destId="{60CDCFA9-735A-447C-A98E-25C81BCE3C90}" srcOrd="2" destOrd="0" presId="urn:microsoft.com/office/officeart/2005/8/layout/orgChart1"/>
    <dgm:cxn modelId="{5E5EBAFF-57A2-426C-9D92-2B7FB4EFF098}" type="presParOf" srcId="{175497EA-BF08-4675-9D15-22EF5A42C1A9}" destId="{D37759EE-C563-42CA-8C3B-3FF9A33EA7BE}" srcOrd="10" destOrd="0" presId="urn:microsoft.com/office/officeart/2005/8/layout/orgChart1"/>
    <dgm:cxn modelId="{7F5C64CD-14A5-4CF2-859B-AEAE0C0A25BC}" type="presParOf" srcId="{175497EA-BF08-4675-9D15-22EF5A42C1A9}" destId="{5D05ABA5-F27C-423B-9D8D-F382D9BCF8CD}" srcOrd="11" destOrd="0" presId="urn:microsoft.com/office/officeart/2005/8/layout/orgChart1"/>
    <dgm:cxn modelId="{48458898-EDC4-474A-ADBE-F8C6E6238861}" type="presParOf" srcId="{5D05ABA5-F27C-423B-9D8D-F382D9BCF8CD}" destId="{93C35AC7-81BA-4C6C-9A6F-7321FF8C956F}" srcOrd="0" destOrd="0" presId="urn:microsoft.com/office/officeart/2005/8/layout/orgChart1"/>
    <dgm:cxn modelId="{59314C7D-3484-447C-AD88-392C4867C8D0}" type="presParOf" srcId="{93C35AC7-81BA-4C6C-9A6F-7321FF8C956F}" destId="{A6DD6CF4-ACB6-493D-8A4F-4171C8282E2E}" srcOrd="0" destOrd="0" presId="urn:microsoft.com/office/officeart/2005/8/layout/orgChart1"/>
    <dgm:cxn modelId="{75412848-0653-4CF2-90C6-E62F07E3C4E8}" type="presParOf" srcId="{93C35AC7-81BA-4C6C-9A6F-7321FF8C956F}" destId="{8872A2CC-530C-4C3C-B4A3-31B372FAA59F}" srcOrd="1" destOrd="0" presId="urn:microsoft.com/office/officeart/2005/8/layout/orgChart1"/>
    <dgm:cxn modelId="{931C0677-7A73-4EE6-A722-1285A097C3EA}" type="presParOf" srcId="{5D05ABA5-F27C-423B-9D8D-F382D9BCF8CD}" destId="{E5C7020A-BCCB-4BD4-8770-135ED9C91C4E}" srcOrd="1" destOrd="0" presId="urn:microsoft.com/office/officeart/2005/8/layout/orgChart1"/>
    <dgm:cxn modelId="{7D606EB5-8DF1-43CB-8425-33377F3E6D94}" type="presParOf" srcId="{5D05ABA5-F27C-423B-9D8D-F382D9BCF8CD}" destId="{071DEDA2-3F8C-4C7E-AA72-D5CAFF1FB616}" srcOrd="2" destOrd="0" presId="urn:microsoft.com/office/officeart/2005/8/layout/orgChart1"/>
    <dgm:cxn modelId="{C9E2594E-2EDA-46FE-A354-DDEF8D5E4206}" type="presParOf" srcId="{175497EA-BF08-4675-9D15-22EF5A42C1A9}" destId="{B1FA4DD0-14D6-48EF-83D1-1EA4FA6D3DB6}" srcOrd="12" destOrd="0" presId="urn:microsoft.com/office/officeart/2005/8/layout/orgChart1"/>
    <dgm:cxn modelId="{4F194A84-98CE-4689-B443-3820462185F7}" type="presParOf" srcId="{175497EA-BF08-4675-9D15-22EF5A42C1A9}" destId="{CAE5472F-AD79-4B81-8C51-E745D79C735C}" srcOrd="13" destOrd="0" presId="urn:microsoft.com/office/officeart/2005/8/layout/orgChart1"/>
    <dgm:cxn modelId="{A6D80E8F-5FA5-484B-94F7-398FA1EF28E6}" type="presParOf" srcId="{CAE5472F-AD79-4B81-8C51-E745D79C735C}" destId="{EDCD02BD-A8C5-49CD-9D96-39196E8ABA55}" srcOrd="0" destOrd="0" presId="urn:microsoft.com/office/officeart/2005/8/layout/orgChart1"/>
    <dgm:cxn modelId="{EA3BE67A-18C2-40DB-A4FE-2D6AC94E4F27}" type="presParOf" srcId="{EDCD02BD-A8C5-49CD-9D96-39196E8ABA55}" destId="{89597454-4609-4444-B742-3D2C44B8ECFD}" srcOrd="0" destOrd="0" presId="urn:microsoft.com/office/officeart/2005/8/layout/orgChart1"/>
    <dgm:cxn modelId="{EF2D44AD-B4D8-4CEB-9F08-B5789F804491}" type="presParOf" srcId="{EDCD02BD-A8C5-49CD-9D96-39196E8ABA55}" destId="{B0BF84F6-5ADF-4765-983D-2004D8FC92F0}" srcOrd="1" destOrd="0" presId="urn:microsoft.com/office/officeart/2005/8/layout/orgChart1"/>
    <dgm:cxn modelId="{C64D3BC0-63DA-4FE5-AB4E-499A7DBD375A}" type="presParOf" srcId="{CAE5472F-AD79-4B81-8C51-E745D79C735C}" destId="{ED3FFB2A-0E1C-4C98-B064-7F170E728919}" srcOrd="1" destOrd="0" presId="urn:microsoft.com/office/officeart/2005/8/layout/orgChart1"/>
    <dgm:cxn modelId="{CFBC20DB-3BBD-41F0-905D-62DB095F9F56}" type="presParOf" srcId="{CAE5472F-AD79-4B81-8C51-E745D79C735C}" destId="{52705704-369D-4ADE-B37D-F73D67EDC227}" srcOrd="2" destOrd="0" presId="urn:microsoft.com/office/officeart/2005/8/layout/orgChart1"/>
    <dgm:cxn modelId="{7856B455-633C-47C9-8752-9E5365B9C462}" type="presParOf" srcId="{175497EA-BF08-4675-9D15-22EF5A42C1A9}" destId="{E6B5D762-4861-4417-9452-038E93400554}" srcOrd="14" destOrd="0" presId="urn:microsoft.com/office/officeart/2005/8/layout/orgChart1"/>
    <dgm:cxn modelId="{0668E1DA-ED16-4A0B-A324-BD9F26370B62}" type="presParOf" srcId="{175497EA-BF08-4675-9D15-22EF5A42C1A9}" destId="{DCEC90F0-B8CD-4116-A7F0-C68B14DAE53D}" srcOrd="15" destOrd="0" presId="urn:microsoft.com/office/officeart/2005/8/layout/orgChart1"/>
    <dgm:cxn modelId="{63D6F7ED-B712-449B-A296-70265341675B}" type="presParOf" srcId="{DCEC90F0-B8CD-4116-A7F0-C68B14DAE53D}" destId="{1EFE4E18-BB5E-40A8-BE74-7F60AE04A478}" srcOrd="0" destOrd="0" presId="urn:microsoft.com/office/officeart/2005/8/layout/orgChart1"/>
    <dgm:cxn modelId="{398D51AC-BFCA-4224-BED9-A6B3513CEAF8}" type="presParOf" srcId="{1EFE4E18-BB5E-40A8-BE74-7F60AE04A478}" destId="{BAC1B374-4372-40ED-B5C7-5050F4248EBD}" srcOrd="0" destOrd="0" presId="urn:microsoft.com/office/officeart/2005/8/layout/orgChart1"/>
    <dgm:cxn modelId="{A38F061E-7000-45AF-9D94-49E67C6CF3F9}" type="presParOf" srcId="{1EFE4E18-BB5E-40A8-BE74-7F60AE04A478}" destId="{88AF1E4C-2CB9-4240-820D-6F6F956CA5B8}" srcOrd="1" destOrd="0" presId="urn:microsoft.com/office/officeart/2005/8/layout/orgChart1"/>
    <dgm:cxn modelId="{A13439C2-7A15-445D-B381-B8F5D210D4C5}" type="presParOf" srcId="{DCEC90F0-B8CD-4116-A7F0-C68B14DAE53D}" destId="{9226F254-F996-4917-8735-359DBD8A0665}" srcOrd="1" destOrd="0" presId="urn:microsoft.com/office/officeart/2005/8/layout/orgChart1"/>
    <dgm:cxn modelId="{B348962E-1CA0-4E43-89AB-CF9C57ACF445}" type="presParOf" srcId="{DCEC90F0-B8CD-4116-A7F0-C68B14DAE53D}" destId="{568E7D8E-FA67-4AB3-8655-C3A692B1EFD4}" srcOrd="2" destOrd="0" presId="urn:microsoft.com/office/officeart/2005/8/layout/orgChart1"/>
    <dgm:cxn modelId="{8959F3A7-2795-4CFB-A6D9-7657BCF2D2CF}" type="presParOf" srcId="{BD843CAD-3C5F-44EC-B6E1-5F554448AD0B}" destId="{D95EEC07-D2E2-4984-94F2-7397D41E3A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32704-1942-4FA9-8AC4-01572D8B1983}">
      <dsp:nvSpPr>
        <dsp:cNvPr id="0" name=""/>
        <dsp:cNvSpPr/>
      </dsp:nvSpPr>
      <dsp:spPr>
        <a:xfrm>
          <a:off x="4050983" y="968852"/>
          <a:ext cx="2413632" cy="2413632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300" kern="1200" dirty="0"/>
        </a:p>
      </dsp:txBody>
      <dsp:txXfrm>
        <a:off x="4404451" y="1322320"/>
        <a:ext cx="1706696" cy="1706696"/>
      </dsp:txXfrm>
    </dsp:sp>
    <dsp:sp modelId="{AB726491-1345-4306-8609-4BD96FE570A0}">
      <dsp:nvSpPr>
        <dsp:cNvPr id="0" name=""/>
        <dsp:cNvSpPr/>
      </dsp:nvSpPr>
      <dsp:spPr>
        <a:xfrm>
          <a:off x="4654391" y="430"/>
          <a:ext cx="1206816" cy="1206816"/>
        </a:xfrm>
        <a:prstGeom prst="flowChartProcess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工作</a:t>
          </a:r>
          <a:r>
            <a:rPr lang="en-US" altLang="zh-TW" sz="1800" kern="1200" dirty="0" smtClean="0"/>
            <a:t>(Task)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solidFill>
                <a:schemeClr val="accent2">
                  <a:lumMod val="75000"/>
                </a:schemeClr>
              </a:solidFill>
            </a:rPr>
            <a:t>流程 專案</a:t>
          </a:r>
          <a:endParaRPr lang="zh-TW" altLang="en-US" sz="18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654391" y="430"/>
        <a:ext cx="1206816" cy="1206816"/>
      </dsp:txXfrm>
    </dsp:sp>
    <dsp:sp modelId="{F0725388-E3D9-44D3-84BD-75A763D71F47}">
      <dsp:nvSpPr>
        <dsp:cNvPr id="0" name=""/>
        <dsp:cNvSpPr/>
      </dsp:nvSpPr>
      <dsp:spPr>
        <a:xfrm>
          <a:off x="6226221" y="1572260"/>
          <a:ext cx="1206816" cy="1206816"/>
        </a:xfrm>
        <a:prstGeom prst="flowChartProcess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員工</a:t>
          </a:r>
          <a:r>
            <a:rPr lang="en-US" altLang="zh-TW" sz="1800" kern="1200" dirty="0" smtClean="0"/>
            <a:t>(Agent)</a:t>
          </a:r>
          <a:endParaRPr lang="zh-TW" altLang="en-US" sz="1800" kern="1200" dirty="0"/>
        </a:p>
      </dsp:txBody>
      <dsp:txXfrm>
        <a:off x="6226221" y="1572260"/>
        <a:ext cx="1206816" cy="1206816"/>
      </dsp:txXfrm>
    </dsp:sp>
    <dsp:sp modelId="{EB77DDD8-BDE7-4FE4-85F1-5EB1703DEA5B}">
      <dsp:nvSpPr>
        <dsp:cNvPr id="0" name=""/>
        <dsp:cNvSpPr/>
      </dsp:nvSpPr>
      <dsp:spPr>
        <a:xfrm>
          <a:off x="4654391" y="3144090"/>
          <a:ext cx="1206816" cy="1206816"/>
        </a:xfrm>
        <a:prstGeom prst="flowChartProcess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(</a:t>
          </a:r>
          <a:r>
            <a:rPr lang="zh-TW" altLang="en-US" sz="1800" kern="1200" dirty="0" smtClean="0"/>
            <a:t>組織</a:t>
          </a:r>
          <a:r>
            <a:rPr lang="en-US" altLang="zh-TW" sz="1800" kern="1200" dirty="0" smtClean="0"/>
            <a:t>)</a:t>
          </a:r>
          <a:r>
            <a:rPr lang="zh-TW" altLang="en-US" sz="1800" kern="1200" dirty="0" smtClean="0"/>
            <a:t>結構</a:t>
          </a:r>
          <a:endParaRPr lang="zh-TW" altLang="en-US" sz="1800" kern="1200" dirty="0"/>
        </a:p>
      </dsp:txBody>
      <dsp:txXfrm>
        <a:off x="4654391" y="3144090"/>
        <a:ext cx="1206816" cy="1206816"/>
      </dsp:txXfrm>
    </dsp:sp>
    <dsp:sp modelId="{C442BEC2-EDAC-41AD-B22C-618EE3765024}">
      <dsp:nvSpPr>
        <dsp:cNvPr id="0" name=""/>
        <dsp:cNvSpPr/>
      </dsp:nvSpPr>
      <dsp:spPr>
        <a:xfrm>
          <a:off x="3082561" y="1572260"/>
          <a:ext cx="1206816" cy="1206816"/>
        </a:xfrm>
        <a:prstGeom prst="flowChartProcess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科技</a:t>
          </a:r>
          <a:endParaRPr lang="zh-TW" altLang="en-US" sz="1800" kern="1200" dirty="0"/>
        </a:p>
      </dsp:txBody>
      <dsp:txXfrm>
        <a:off x="3082561" y="1572260"/>
        <a:ext cx="1206816" cy="1206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5D762-4861-4417-9452-038E93400554}">
      <dsp:nvSpPr>
        <dsp:cNvPr id="0" name=""/>
        <dsp:cNvSpPr/>
      </dsp:nvSpPr>
      <dsp:spPr>
        <a:xfrm>
          <a:off x="4064000" y="2619218"/>
          <a:ext cx="3634655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3634655" y="90115"/>
              </a:lnTo>
              <a:lnTo>
                <a:pt x="3634655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4DD0-14D6-48EF-83D1-1EA4FA6D3DB6}">
      <dsp:nvSpPr>
        <dsp:cNvPr id="0" name=""/>
        <dsp:cNvSpPr/>
      </dsp:nvSpPr>
      <dsp:spPr>
        <a:xfrm>
          <a:off x="4064000" y="2619218"/>
          <a:ext cx="2596182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2596182" y="90115"/>
              </a:lnTo>
              <a:lnTo>
                <a:pt x="2596182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759EE-C563-42CA-8C3B-3FF9A33EA7BE}">
      <dsp:nvSpPr>
        <dsp:cNvPr id="0" name=""/>
        <dsp:cNvSpPr/>
      </dsp:nvSpPr>
      <dsp:spPr>
        <a:xfrm>
          <a:off x="4064000" y="2619218"/>
          <a:ext cx="1557709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1557709" y="90115"/>
              </a:lnTo>
              <a:lnTo>
                <a:pt x="1557709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3C12F-0A1D-465E-8D08-859CCE0FE6FC}">
      <dsp:nvSpPr>
        <dsp:cNvPr id="0" name=""/>
        <dsp:cNvSpPr/>
      </dsp:nvSpPr>
      <dsp:spPr>
        <a:xfrm>
          <a:off x="4064000" y="2619218"/>
          <a:ext cx="519236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519236" y="90115"/>
              </a:lnTo>
              <a:lnTo>
                <a:pt x="519236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D56D4-E1C4-46E1-B027-F070FD3B1E12}">
      <dsp:nvSpPr>
        <dsp:cNvPr id="0" name=""/>
        <dsp:cNvSpPr/>
      </dsp:nvSpPr>
      <dsp:spPr>
        <a:xfrm>
          <a:off x="3544763" y="2619218"/>
          <a:ext cx="519236" cy="180230"/>
        </a:xfrm>
        <a:custGeom>
          <a:avLst/>
          <a:gdLst/>
          <a:ahLst/>
          <a:cxnLst/>
          <a:rect l="0" t="0" r="0" b="0"/>
          <a:pathLst>
            <a:path>
              <a:moveTo>
                <a:pt x="519236" y="0"/>
              </a:moveTo>
              <a:lnTo>
                <a:pt x="519236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CEB37-8128-4C87-B1A5-922133468861}">
      <dsp:nvSpPr>
        <dsp:cNvPr id="0" name=""/>
        <dsp:cNvSpPr/>
      </dsp:nvSpPr>
      <dsp:spPr>
        <a:xfrm>
          <a:off x="2506290" y="2619218"/>
          <a:ext cx="1557709" cy="180230"/>
        </a:xfrm>
        <a:custGeom>
          <a:avLst/>
          <a:gdLst/>
          <a:ahLst/>
          <a:cxnLst/>
          <a:rect l="0" t="0" r="0" b="0"/>
          <a:pathLst>
            <a:path>
              <a:moveTo>
                <a:pt x="1557709" y="0"/>
              </a:moveTo>
              <a:lnTo>
                <a:pt x="1557709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0A075-AD8B-429D-B7F6-7E0EB03D9A2A}">
      <dsp:nvSpPr>
        <dsp:cNvPr id="0" name=""/>
        <dsp:cNvSpPr/>
      </dsp:nvSpPr>
      <dsp:spPr>
        <a:xfrm>
          <a:off x="1467817" y="2619218"/>
          <a:ext cx="2596182" cy="180230"/>
        </a:xfrm>
        <a:custGeom>
          <a:avLst/>
          <a:gdLst/>
          <a:ahLst/>
          <a:cxnLst/>
          <a:rect l="0" t="0" r="0" b="0"/>
          <a:pathLst>
            <a:path>
              <a:moveTo>
                <a:pt x="2596182" y="0"/>
              </a:moveTo>
              <a:lnTo>
                <a:pt x="2596182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0C92-B163-432D-A183-251FFB6D57BA}">
      <dsp:nvSpPr>
        <dsp:cNvPr id="0" name=""/>
        <dsp:cNvSpPr/>
      </dsp:nvSpPr>
      <dsp:spPr>
        <a:xfrm>
          <a:off x="429344" y="2619218"/>
          <a:ext cx="3634655" cy="180230"/>
        </a:xfrm>
        <a:custGeom>
          <a:avLst/>
          <a:gdLst/>
          <a:ahLst/>
          <a:cxnLst/>
          <a:rect l="0" t="0" r="0" b="0"/>
          <a:pathLst>
            <a:path>
              <a:moveTo>
                <a:pt x="3634655" y="0"/>
              </a:moveTo>
              <a:lnTo>
                <a:pt x="3634655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AFB52-1416-4C95-98D0-53656643604E}">
      <dsp:nvSpPr>
        <dsp:cNvPr id="0" name=""/>
        <dsp:cNvSpPr/>
      </dsp:nvSpPr>
      <dsp:spPr>
        <a:xfrm>
          <a:off x="3634878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老闆</a:t>
          </a:r>
          <a:endParaRPr lang="zh-TW" altLang="en-US" sz="2500" kern="1200" dirty="0"/>
        </a:p>
      </dsp:txBody>
      <dsp:txXfrm>
        <a:off x="3634878" y="2190096"/>
        <a:ext cx="858242" cy="429121"/>
      </dsp:txXfrm>
    </dsp:sp>
    <dsp:sp modelId="{759EE4FE-2E16-4AC7-BE4C-CA2ECEDB31F4}">
      <dsp:nvSpPr>
        <dsp:cNvPr id="0" name=""/>
        <dsp:cNvSpPr/>
      </dsp:nvSpPr>
      <dsp:spPr>
        <a:xfrm>
          <a:off x="223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1</a:t>
          </a:r>
          <a:endParaRPr lang="zh-TW" altLang="en-US" sz="2500" kern="1200" dirty="0"/>
        </a:p>
      </dsp:txBody>
      <dsp:txXfrm>
        <a:off x="223" y="2799448"/>
        <a:ext cx="858242" cy="429121"/>
      </dsp:txXfrm>
    </dsp:sp>
    <dsp:sp modelId="{45A9F32D-7976-4FDD-8FA5-0F1B97B37764}">
      <dsp:nvSpPr>
        <dsp:cNvPr id="0" name=""/>
        <dsp:cNvSpPr/>
      </dsp:nvSpPr>
      <dsp:spPr>
        <a:xfrm>
          <a:off x="1038696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2</a:t>
          </a:r>
          <a:endParaRPr lang="zh-TW" altLang="en-US" sz="2500" kern="1200" dirty="0"/>
        </a:p>
      </dsp:txBody>
      <dsp:txXfrm>
        <a:off x="1038696" y="2799448"/>
        <a:ext cx="858242" cy="429121"/>
      </dsp:txXfrm>
    </dsp:sp>
    <dsp:sp modelId="{A3CBA74A-3C11-478C-9486-EE231E5A0DB2}">
      <dsp:nvSpPr>
        <dsp:cNvPr id="0" name=""/>
        <dsp:cNvSpPr/>
      </dsp:nvSpPr>
      <dsp:spPr>
        <a:xfrm>
          <a:off x="2077169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3</a:t>
          </a:r>
          <a:endParaRPr lang="zh-TW" altLang="en-US" sz="2500" kern="1200" dirty="0"/>
        </a:p>
      </dsp:txBody>
      <dsp:txXfrm>
        <a:off x="2077169" y="2799448"/>
        <a:ext cx="858242" cy="429121"/>
      </dsp:txXfrm>
    </dsp:sp>
    <dsp:sp modelId="{FC166E2D-AC29-4E4E-A296-B802172B633D}">
      <dsp:nvSpPr>
        <dsp:cNvPr id="0" name=""/>
        <dsp:cNvSpPr/>
      </dsp:nvSpPr>
      <dsp:spPr>
        <a:xfrm>
          <a:off x="3115642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4</a:t>
          </a:r>
          <a:endParaRPr lang="zh-TW" altLang="en-US" sz="2500" kern="1200" dirty="0"/>
        </a:p>
      </dsp:txBody>
      <dsp:txXfrm>
        <a:off x="3115642" y="2799448"/>
        <a:ext cx="858242" cy="429121"/>
      </dsp:txXfrm>
    </dsp:sp>
    <dsp:sp modelId="{7BE813DC-A1D2-4477-BFF6-6DF4AED974AC}">
      <dsp:nvSpPr>
        <dsp:cNvPr id="0" name=""/>
        <dsp:cNvSpPr/>
      </dsp:nvSpPr>
      <dsp:spPr>
        <a:xfrm>
          <a:off x="4154115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5</a:t>
          </a:r>
          <a:endParaRPr lang="zh-TW" altLang="en-US" sz="2500" kern="1200" dirty="0"/>
        </a:p>
      </dsp:txBody>
      <dsp:txXfrm>
        <a:off x="4154115" y="2799448"/>
        <a:ext cx="858242" cy="429121"/>
      </dsp:txXfrm>
    </dsp:sp>
    <dsp:sp modelId="{A6DD6CF4-ACB6-493D-8A4F-4171C8282E2E}">
      <dsp:nvSpPr>
        <dsp:cNvPr id="0" name=""/>
        <dsp:cNvSpPr/>
      </dsp:nvSpPr>
      <dsp:spPr>
        <a:xfrm>
          <a:off x="5192588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6</a:t>
          </a:r>
          <a:endParaRPr lang="zh-TW" altLang="en-US" sz="2500" kern="1200" dirty="0"/>
        </a:p>
      </dsp:txBody>
      <dsp:txXfrm>
        <a:off x="5192588" y="2799448"/>
        <a:ext cx="858242" cy="429121"/>
      </dsp:txXfrm>
    </dsp:sp>
    <dsp:sp modelId="{89597454-4609-4444-B742-3D2C44B8ECFD}">
      <dsp:nvSpPr>
        <dsp:cNvPr id="0" name=""/>
        <dsp:cNvSpPr/>
      </dsp:nvSpPr>
      <dsp:spPr>
        <a:xfrm>
          <a:off x="6231061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7</a:t>
          </a:r>
          <a:endParaRPr lang="zh-TW" altLang="en-US" sz="2500" kern="1200" dirty="0"/>
        </a:p>
      </dsp:txBody>
      <dsp:txXfrm>
        <a:off x="6231061" y="2799448"/>
        <a:ext cx="858242" cy="429121"/>
      </dsp:txXfrm>
    </dsp:sp>
    <dsp:sp modelId="{BAC1B374-4372-40ED-B5C7-5050F4248EBD}">
      <dsp:nvSpPr>
        <dsp:cNvPr id="0" name=""/>
        <dsp:cNvSpPr/>
      </dsp:nvSpPr>
      <dsp:spPr>
        <a:xfrm>
          <a:off x="7269534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8</a:t>
          </a:r>
          <a:endParaRPr lang="zh-TW" altLang="en-US" sz="2500" kern="1200" dirty="0"/>
        </a:p>
      </dsp:txBody>
      <dsp:txXfrm>
        <a:off x="7269534" y="2799448"/>
        <a:ext cx="858242" cy="429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66B14-68F1-4673-86CF-9249A3CEAE83}">
      <dsp:nvSpPr>
        <dsp:cNvPr id="0" name=""/>
        <dsp:cNvSpPr/>
      </dsp:nvSpPr>
      <dsp:spPr>
        <a:xfrm>
          <a:off x="4170957" y="1619700"/>
          <a:ext cx="200545" cy="3462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2759"/>
              </a:lnTo>
              <a:lnTo>
                <a:pt x="200545" y="3462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406BC-0D25-4008-B219-B6D3C5C61D59}">
      <dsp:nvSpPr>
        <dsp:cNvPr id="0" name=""/>
        <dsp:cNvSpPr/>
      </dsp:nvSpPr>
      <dsp:spPr>
        <a:xfrm>
          <a:off x="4170957" y="1619700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183D2-D28C-4D05-A582-57E4E3A7017D}">
      <dsp:nvSpPr>
        <dsp:cNvPr id="0" name=""/>
        <dsp:cNvSpPr/>
      </dsp:nvSpPr>
      <dsp:spPr>
        <a:xfrm>
          <a:off x="4170957" y="1619700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76496-BAD3-421C-8E30-6A364C159A84}">
      <dsp:nvSpPr>
        <dsp:cNvPr id="0" name=""/>
        <dsp:cNvSpPr/>
      </dsp:nvSpPr>
      <dsp:spPr>
        <a:xfrm>
          <a:off x="4170957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6A987-5242-4335-B9CA-2DF08C932471}">
      <dsp:nvSpPr>
        <dsp:cNvPr id="0" name=""/>
        <dsp:cNvSpPr/>
      </dsp:nvSpPr>
      <dsp:spPr>
        <a:xfrm>
          <a:off x="3896878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545A1-8B6B-4D4A-BFB9-91E0B1727FAB}">
      <dsp:nvSpPr>
        <dsp:cNvPr id="0" name=""/>
        <dsp:cNvSpPr/>
      </dsp:nvSpPr>
      <dsp:spPr>
        <a:xfrm>
          <a:off x="2553220" y="1619700"/>
          <a:ext cx="200545" cy="3462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2759"/>
              </a:lnTo>
              <a:lnTo>
                <a:pt x="200545" y="3462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B887D-7E36-4327-8F76-E3762C3F3F16}">
      <dsp:nvSpPr>
        <dsp:cNvPr id="0" name=""/>
        <dsp:cNvSpPr/>
      </dsp:nvSpPr>
      <dsp:spPr>
        <a:xfrm>
          <a:off x="2553220" y="1619700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6DCAD-0C06-4594-86C1-733742587818}">
      <dsp:nvSpPr>
        <dsp:cNvPr id="0" name=""/>
        <dsp:cNvSpPr/>
      </dsp:nvSpPr>
      <dsp:spPr>
        <a:xfrm>
          <a:off x="2553220" y="1619700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D81F3-BCB2-4ADA-ADE9-6D5FBDE4F2A0}">
      <dsp:nvSpPr>
        <dsp:cNvPr id="0" name=""/>
        <dsp:cNvSpPr/>
      </dsp:nvSpPr>
      <dsp:spPr>
        <a:xfrm>
          <a:off x="2553220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9678E-5603-4A91-A392-9AC0C629D7C7}">
      <dsp:nvSpPr>
        <dsp:cNvPr id="0" name=""/>
        <dsp:cNvSpPr/>
      </dsp:nvSpPr>
      <dsp:spPr>
        <a:xfrm>
          <a:off x="3088009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18DFC-F180-4346-ADED-53EE702AB602}">
      <dsp:nvSpPr>
        <dsp:cNvPr id="0" name=""/>
        <dsp:cNvSpPr/>
      </dsp:nvSpPr>
      <dsp:spPr>
        <a:xfrm>
          <a:off x="3228392" y="1963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高階</a:t>
          </a:r>
          <a:endParaRPr lang="zh-TW" altLang="en-US" sz="2400" kern="1200" dirty="0"/>
        </a:p>
      </dsp:txBody>
      <dsp:txXfrm>
        <a:off x="3228392" y="1963"/>
        <a:ext cx="1336972" cy="668486"/>
      </dsp:txXfrm>
    </dsp:sp>
    <dsp:sp modelId="{0E40DCC0-0A76-4025-BDB6-AE1EB19B1FF1}">
      <dsp:nvSpPr>
        <dsp:cNvPr id="0" name=""/>
        <dsp:cNvSpPr/>
      </dsp:nvSpPr>
      <dsp:spPr>
        <a:xfrm>
          <a:off x="2419523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中階</a:t>
          </a:r>
          <a:r>
            <a:rPr lang="en-US" altLang="zh-TW" sz="2400" kern="1200" dirty="0" smtClean="0"/>
            <a:t>1</a:t>
          </a:r>
          <a:endParaRPr lang="zh-TW" altLang="en-US" sz="2400" kern="1200" dirty="0"/>
        </a:p>
      </dsp:txBody>
      <dsp:txXfrm>
        <a:off x="2419523" y="951214"/>
        <a:ext cx="1336972" cy="668486"/>
      </dsp:txXfrm>
    </dsp:sp>
    <dsp:sp modelId="{E75976D5-6F54-46EB-B672-2462A5A00C52}">
      <dsp:nvSpPr>
        <dsp:cNvPr id="0" name=""/>
        <dsp:cNvSpPr/>
      </dsp:nvSpPr>
      <dsp:spPr>
        <a:xfrm>
          <a:off x="2753766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基層</a:t>
          </a:r>
          <a:r>
            <a:rPr lang="en-US" altLang="zh-TW" sz="2400" kern="1200" dirty="0" smtClean="0"/>
            <a:t>1</a:t>
          </a:r>
          <a:endParaRPr lang="zh-TW" altLang="en-US" sz="2400" kern="1200" dirty="0"/>
        </a:p>
      </dsp:txBody>
      <dsp:txXfrm>
        <a:off x="2753766" y="1900465"/>
        <a:ext cx="1336972" cy="668486"/>
      </dsp:txXfrm>
    </dsp:sp>
    <dsp:sp modelId="{526E3984-4EFE-4328-9C90-47B81060CB86}">
      <dsp:nvSpPr>
        <dsp:cNvPr id="0" name=""/>
        <dsp:cNvSpPr/>
      </dsp:nvSpPr>
      <dsp:spPr>
        <a:xfrm>
          <a:off x="2753766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基層</a:t>
          </a:r>
          <a:r>
            <a:rPr lang="en-US" altLang="zh-TW" sz="2400" kern="1200" dirty="0" smtClean="0"/>
            <a:t>2</a:t>
          </a:r>
          <a:endParaRPr lang="zh-TW" altLang="en-US" sz="2400" kern="1200" dirty="0"/>
        </a:p>
      </dsp:txBody>
      <dsp:txXfrm>
        <a:off x="2753766" y="2849715"/>
        <a:ext cx="1336972" cy="668486"/>
      </dsp:txXfrm>
    </dsp:sp>
    <dsp:sp modelId="{45B21A29-1696-4876-AC9D-28CA4778AC62}">
      <dsp:nvSpPr>
        <dsp:cNvPr id="0" name=""/>
        <dsp:cNvSpPr/>
      </dsp:nvSpPr>
      <dsp:spPr>
        <a:xfrm>
          <a:off x="2753766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基層</a:t>
          </a:r>
          <a:r>
            <a:rPr lang="en-US" altLang="zh-TW" sz="2400" kern="1200" dirty="0" smtClean="0"/>
            <a:t>3</a:t>
          </a:r>
          <a:endParaRPr lang="zh-TW" altLang="en-US" sz="2400" kern="1200" dirty="0"/>
        </a:p>
      </dsp:txBody>
      <dsp:txXfrm>
        <a:off x="2753766" y="3798966"/>
        <a:ext cx="1336972" cy="668486"/>
      </dsp:txXfrm>
    </dsp:sp>
    <dsp:sp modelId="{A53C7FBF-BB32-474B-A3BC-49A9F284D354}">
      <dsp:nvSpPr>
        <dsp:cNvPr id="0" name=""/>
        <dsp:cNvSpPr/>
      </dsp:nvSpPr>
      <dsp:spPr>
        <a:xfrm>
          <a:off x="2753766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基層</a:t>
          </a:r>
          <a:r>
            <a:rPr lang="en-US" altLang="zh-TW" sz="2400" kern="1200" dirty="0" smtClean="0"/>
            <a:t>4</a:t>
          </a:r>
          <a:endParaRPr lang="zh-TW" altLang="en-US" sz="2400" kern="1200" dirty="0"/>
        </a:p>
      </dsp:txBody>
      <dsp:txXfrm>
        <a:off x="2753766" y="4748216"/>
        <a:ext cx="1336972" cy="668486"/>
      </dsp:txXfrm>
    </dsp:sp>
    <dsp:sp modelId="{B04219C6-AC57-476B-BBF0-0843F8ACB0AC}">
      <dsp:nvSpPr>
        <dsp:cNvPr id="0" name=""/>
        <dsp:cNvSpPr/>
      </dsp:nvSpPr>
      <dsp:spPr>
        <a:xfrm>
          <a:off x="4037260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中階</a:t>
          </a:r>
          <a:r>
            <a:rPr lang="en-US" altLang="zh-TW" sz="2400" kern="1200" dirty="0" smtClean="0"/>
            <a:t>2</a:t>
          </a:r>
          <a:endParaRPr lang="zh-TW" altLang="en-US" sz="2400" kern="1200" dirty="0"/>
        </a:p>
      </dsp:txBody>
      <dsp:txXfrm>
        <a:off x="4037260" y="951214"/>
        <a:ext cx="1336972" cy="668486"/>
      </dsp:txXfrm>
    </dsp:sp>
    <dsp:sp modelId="{3B800FAA-8523-4616-B4D3-F11FEF6AB770}">
      <dsp:nvSpPr>
        <dsp:cNvPr id="0" name=""/>
        <dsp:cNvSpPr/>
      </dsp:nvSpPr>
      <dsp:spPr>
        <a:xfrm>
          <a:off x="4371503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基層</a:t>
          </a:r>
          <a:r>
            <a:rPr lang="en-US" altLang="zh-TW" sz="2400" kern="1200" dirty="0" smtClean="0"/>
            <a:t>5</a:t>
          </a:r>
          <a:endParaRPr lang="zh-TW" altLang="en-US" sz="2400" kern="1200" dirty="0"/>
        </a:p>
      </dsp:txBody>
      <dsp:txXfrm>
        <a:off x="4371503" y="1900465"/>
        <a:ext cx="1336972" cy="668486"/>
      </dsp:txXfrm>
    </dsp:sp>
    <dsp:sp modelId="{5A6EF05D-7166-4D84-A09A-4948B5197E84}">
      <dsp:nvSpPr>
        <dsp:cNvPr id="0" name=""/>
        <dsp:cNvSpPr/>
      </dsp:nvSpPr>
      <dsp:spPr>
        <a:xfrm>
          <a:off x="4371503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基層</a:t>
          </a:r>
          <a:r>
            <a:rPr lang="en-US" altLang="zh-TW" sz="2400" kern="1200" dirty="0" smtClean="0"/>
            <a:t>6</a:t>
          </a:r>
          <a:endParaRPr lang="zh-TW" altLang="en-US" sz="2400" kern="1200" dirty="0"/>
        </a:p>
      </dsp:txBody>
      <dsp:txXfrm>
        <a:off x="4371503" y="2849715"/>
        <a:ext cx="1336972" cy="668486"/>
      </dsp:txXfrm>
    </dsp:sp>
    <dsp:sp modelId="{2731149B-34E5-4D22-9490-AC05AC584DE8}">
      <dsp:nvSpPr>
        <dsp:cNvPr id="0" name=""/>
        <dsp:cNvSpPr/>
      </dsp:nvSpPr>
      <dsp:spPr>
        <a:xfrm>
          <a:off x="4371503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基層</a:t>
          </a:r>
          <a:r>
            <a:rPr lang="en-US" altLang="zh-TW" sz="2400" kern="1200" dirty="0" smtClean="0"/>
            <a:t>7</a:t>
          </a:r>
          <a:endParaRPr lang="zh-TW" altLang="en-US" sz="2400" kern="1200" dirty="0"/>
        </a:p>
      </dsp:txBody>
      <dsp:txXfrm>
        <a:off x="4371503" y="3798966"/>
        <a:ext cx="1336972" cy="668486"/>
      </dsp:txXfrm>
    </dsp:sp>
    <dsp:sp modelId="{088248BC-8FA6-4F77-AA93-3A20ED0201E1}">
      <dsp:nvSpPr>
        <dsp:cNvPr id="0" name=""/>
        <dsp:cNvSpPr/>
      </dsp:nvSpPr>
      <dsp:spPr>
        <a:xfrm>
          <a:off x="4371503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基層</a:t>
          </a:r>
          <a:r>
            <a:rPr lang="en-US" altLang="zh-TW" sz="2400" kern="1200" dirty="0" smtClean="0"/>
            <a:t>8</a:t>
          </a:r>
          <a:endParaRPr lang="zh-TW" altLang="en-US" sz="2400" kern="1200" dirty="0"/>
        </a:p>
      </dsp:txBody>
      <dsp:txXfrm>
        <a:off x="4371503" y="4748216"/>
        <a:ext cx="1336972" cy="668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5D762-4861-4417-9452-038E93400554}">
      <dsp:nvSpPr>
        <dsp:cNvPr id="0" name=""/>
        <dsp:cNvSpPr/>
      </dsp:nvSpPr>
      <dsp:spPr>
        <a:xfrm>
          <a:off x="4064000" y="2619218"/>
          <a:ext cx="3634655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3634655" y="90115"/>
              </a:lnTo>
              <a:lnTo>
                <a:pt x="3634655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4DD0-14D6-48EF-83D1-1EA4FA6D3DB6}">
      <dsp:nvSpPr>
        <dsp:cNvPr id="0" name=""/>
        <dsp:cNvSpPr/>
      </dsp:nvSpPr>
      <dsp:spPr>
        <a:xfrm>
          <a:off x="4064000" y="2619218"/>
          <a:ext cx="2596182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2596182" y="90115"/>
              </a:lnTo>
              <a:lnTo>
                <a:pt x="2596182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759EE-C563-42CA-8C3B-3FF9A33EA7BE}">
      <dsp:nvSpPr>
        <dsp:cNvPr id="0" name=""/>
        <dsp:cNvSpPr/>
      </dsp:nvSpPr>
      <dsp:spPr>
        <a:xfrm>
          <a:off x="4064000" y="2619218"/>
          <a:ext cx="1557709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1557709" y="90115"/>
              </a:lnTo>
              <a:lnTo>
                <a:pt x="1557709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3C12F-0A1D-465E-8D08-859CCE0FE6FC}">
      <dsp:nvSpPr>
        <dsp:cNvPr id="0" name=""/>
        <dsp:cNvSpPr/>
      </dsp:nvSpPr>
      <dsp:spPr>
        <a:xfrm>
          <a:off x="4064000" y="2619218"/>
          <a:ext cx="519236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519236" y="90115"/>
              </a:lnTo>
              <a:lnTo>
                <a:pt x="519236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D56D4-E1C4-46E1-B027-F070FD3B1E12}">
      <dsp:nvSpPr>
        <dsp:cNvPr id="0" name=""/>
        <dsp:cNvSpPr/>
      </dsp:nvSpPr>
      <dsp:spPr>
        <a:xfrm>
          <a:off x="3544763" y="2619218"/>
          <a:ext cx="519236" cy="180230"/>
        </a:xfrm>
        <a:custGeom>
          <a:avLst/>
          <a:gdLst/>
          <a:ahLst/>
          <a:cxnLst/>
          <a:rect l="0" t="0" r="0" b="0"/>
          <a:pathLst>
            <a:path>
              <a:moveTo>
                <a:pt x="519236" y="0"/>
              </a:moveTo>
              <a:lnTo>
                <a:pt x="519236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CEB37-8128-4C87-B1A5-922133468861}">
      <dsp:nvSpPr>
        <dsp:cNvPr id="0" name=""/>
        <dsp:cNvSpPr/>
      </dsp:nvSpPr>
      <dsp:spPr>
        <a:xfrm>
          <a:off x="2506290" y="2619218"/>
          <a:ext cx="1557709" cy="180230"/>
        </a:xfrm>
        <a:custGeom>
          <a:avLst/>
          <a:gdLst/>
          <a:ahLst/>
          <a:cxnLst/>
          <a:rect l="0" t="0" r="0" b="0"/>
          <a:pathLst>
            <a:path>
              <a:moveTo>
                <a:pt x="1557709" y="0"/>
              </a:moveTo>
              <a:lnTo>
                <a:pt x="1557709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0A075-AD8B-429D-B7F6-7E0EB03D9A2A}">
      <dsp:nvSpPr>
        <dsp:cNvPr id="0" name=""/>
        <dsp:cNvSpPr/>
      </dsp:nvSpPr>
      <dsp:spPr>
        <a:xfrm>
          <a:off x="1467817" y="2619218"/>
          <a:ext cx="2596182" cy="180230"/>
        </a:xfrm>
        <a:custGeom>
          <a:avLst/>
          <a:gdLst/>
          <a:ahLst/>
          <a:cxnLst/>
          <a:rect l="0" t="0" r="0" b="0"/>
          <a:pathLst>
            <a:path>
              <a:moveTo>
                <a:pt x="2596182" y="0"/>
              </a:moveTo>
              <a:lnTo>
                <a:pt x="2596182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0C92-B163-432D-A183-251FFB6D57BA}">
      <dsp:nvSpPr>
        <dsp:cNvPr id="0" name=""/>
        <dsp:cNvSpPr/>
      </dsp:nvSpPr>
      <dsp:spPr>
        <a:xfrm>
          <a:off x="429344" y="2619218"/>
          <a:ext cx="3634655" cy="180230"/>
        </a:xfrm>
        <a:custGeom>
          <a:avLst/>
          <a:gdLst/>
          <a:ahLst/>
          <a:cxnLst/>
          <a:rect l="0" t="0" r="0" b="0"/>
          <a:pathLst>
            <a:path>
              <a:moveTo>
                <a:pt x="3634655" y="0"/>
              </a:moveTo>
              <a:lnTo>
                <a:pt x="3634655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AFB52-1416-4C95-98D0-53656643604E}">
      <dsp:nvSpPr>
        <dsp:cNvPr id="0" name=""/>
        <dsp:cNvSpPr/>
      </dsp:nvSpPr>
      <dsp:spPr>
        <a:xfrm>
          <a:off x="3634878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老闆</a:t>
          </a:r>
          <a:endParaRPr lang="zh-TW" altLang="en-US" sz="2500" kern="1200" dirty="0"/>
        </a:p>
      </dsp:txBody>
      <dsp:txXfrm>
        <a:off x="3634878" y="2190096"/>
        <a:ext cx="858242" cy="429121"/>
      </dsp:txXfrm>
    </dsp:sp>
    <dsp:sp modelId="{759EE4FE-2E16-4AC7-BE4C-CA2ECEDB31F4}">
      <dsp:nvSpPr>
        <dsp:cNvPr id="0" name=""/>
        <dsp:cNvSpPr/>
      </dsp:nvSpPr>
      <dsp:spPr>
        <a:xfrm>
          <a:off x="223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1</a:t>
          </a:r>
          <a:endParaRPr lang="zh-TW" altLang="en-US" sz="2500" kern="1200" dirty="0"/>
        </a:p>
      </dsp:txBody>
      <dsp:txXfrm>
        <a:off x="223" y="2799448"/>
        <a:ext cx="858242" cy="429121"/>
      </dsp:txXfrm>
    </dsp:sp>
    <dsp:sp modelId="{45A9F32D-7976-4FDD-8FA5-0F1B97B37764}">
      <dsp:nvSpPr>
        <dsp:cNvPr id="0" name=""/>
        <dsp:cNvSpPr/>
      </dsp:nvSpPr>
      <dsp:spPr>
        <a:xfrm>
          <a:off x="1038696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2</a:t>
          </a:r>
          <a:endParaRPr lang="zh-TW" altLang="en-US" sz="2500" kern="1200" dirty="0"/>
        </a:p>
      </dsp:txBody>
      <dsp:txXfrm>
        <a:off x="1038696" y="2799448"/>
        <a:ext cx="858242" cy="429121"/>
      </dsp:txXfrm>
    </dsp:sp>
    <dsp:sp modelId="{A3CBA74A-3C11-478C-9486-EE231E5A0DB2}">
      <dsp:nvSpPr>
        <dsp:cNvPr id="0" name=""/>
        <dsp:cNvSpPr/>
      </dsp:nvSpPr>
      <dsp:spPr>
        <a:xfrm>
          <a:off x="2077169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3</a:t>
          </a:r>
          <a:endParaRPr lang="zh-TW" altLang="en-US" sz="2500" kern="1200" dirty="0"/>
        </a:p>
      </dsp:txBody>
      <dsp:txXfrm>
        <a:off x="2077169" y="2799448"/>
        <a:ext cx="858242" cy="429121"/>
      </dsp:txXfrm>
    </dsp:sp>
    <dsp:sp modelId="{FC166E2D-AC29-4E4E-A296-B802172B633D}">
      <dsp:nvSpPr>
        <dsp:cNvPr id="0" name=""/>
        <dsp:cNvSpPr/>
      </dsp:nvSpPr>
      <dsp:spPr>
        <a:xfrm>
          <a:off x="3115642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4</a:t>
          </a:r>
          <a:endParaRPr lang="zh-TW" altLang="en-US" sz="2500" kern="1200" dirty="0"/>
        </a:p>
      </dsp:txBody>
      <dsp:txXfrm>
        <a:off x="3115642" y="2799448"/>
        <a:ext cx="858242" cy="429121"/>
      </dsp:txXfrm>
    </dsp:sp>
    <dsp:sp modelId="{7BE813DC-A1D2-4477-BFF6-6DF4AED974AC}">
      <dsp:nvSpPr>
        <dsp:cNvPr id="0" name=""/>
        <dsp:cNvSpPr/>
      </dsp:nvSpPr>
      <dsp:spPr>
        <a:xfrm>
          <a:off x="4154115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5</a:t>
          </a:r>
          <a:endParaRPr lang="zh-TW" altLang="en-US" sz="2500" kern="1200" dirty="0"/>
        </a:p>
      </dsp:txBody>
      <dsp:txXfrm>
        <a:off x="4154115" y="2799448"/>
        <a:ext cx="858242" cy="429121"/>
      </dsp:txXfrm>
    </dsp:sp>
    <dsp:sp modelId="{A6DD6CF4-ACB6-493D-8A4F-4171C8282E2E}">
      <dsp:nvSpPr>
        <dsp:cNvPr id="0" name=""/>
        <dsp:cNvSpPr/>
      </dsp:nvSpPr>
      <dsp:spPr>
        <a:xfrm>
          <a:off x="5192588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6</a:t>
          </a:r>
          <a:endParaRPr lang="zh-TW" altLang="en-US" sz="2500" kern="1200" dirty="0"/>
        </a:p>
      </dsp:txBody>
      <dsp:txXfrm>
        <a:off x="5192588" y="2799448"/>
        <a:ext cx="858242" cy="429121"/>
      </dsp:txXfrm>
    </dsp:sp>
    <dsp:sp modelId="{89597454-4609-4444-B742-3D2C44B8ECFD}">
      <dsp:nvSpPr>
        <dsp:cNvPr id="0" name=""/>
        <dsp:cNvSpPr/>
      </dsp:nvSpPr>
      <dsp:spPr>
        <a:xfrm>
          <a:off x="6231061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7</a:t>
          </a:r>
          <a:endParaRPr lang="zh-TW" altLang="en-US" sz="2500" kern="1200" dirty="0"/>
        </a:p>
      </dsp:txBody>
      <dsp:txXfrm>
        <a:off x="6231061" y="2799448"/>
        <a:ext cx="858242" cy="429121"/>
      </dsp:txXfrm>
    </dsp:sp>
    <dsp:sp modelId="{BAC1B374-4372-40ED-B5C7-5050F4248EBD}">
      <dsp:nvSpPr>
        <dsp:cNvPr id="0" name=""/>
        <dsp:cNvSpPr/>
      </dsp:nvSpPr>
      <dsp:spPr>
        <a:xfrm>
          <a:off x="7269534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員工</a:t>
          </a:r>
          <a:r>
            <a:rPr lang="en-US" altLang="zh-TW" sz="2500" kern="1200" dirty="0" smtClean="0"/>
            <a:t>8</a:t>
          </a:r>
          <a:endParaRPr lang="zh-TW" altLang="en-US" sz="2500" kern="1200" dirty="0"/>
        </a:p>
      </dsp:txBody>
      <dsp:txXfrm>
        <a:off x="7269534" y="2799448"/>
        <a:ext cx="858242" cy="42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8331-70DD-451A-9E02-D106B59AFD11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F1FD7-C1D0-40BD-8F79-A4C1C7505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940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Ch8 IM</a:t>
            </a:r>
            <a:r>
              <a:rPr lang="zh-TW" altLang="en-US" dirty="0" smtClean="0"/>
              <a:t>內部組織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2020/10/13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32" y="3952142"/>
            <a:ext cx="4029121" cy="24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科技影響員工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提升高階管理人員控制幅員</a:t>
            </a:r>
            <a:r>
              <a:rPr lang="en-US" altLang="zh-TW" dirty="0"/>
              <a:t>SPAN</a:t>
            </a:r>
          </a:p>
          <a:p>
            <a:r>
              <a:rPr lang="zh-TW" altLang="en-US" dirty="0" smtClean="0"/>
              <a:t>取代中階管理人員的資訊導向管理工作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加強</a:t>
            </a:r>
            <a:r>
              <a:rPr lang="zh-TW" altLang="en-US" sz="6000" dirty="0" smtClean="0"/>
              <a:t>決策</a:t>
            </a:r>
            <a:r>
              <a:rPr lang="zh-TW" altLang="en-US" dirty="0" smtClean="0"/>
              <a:t>導向</a:t>
            </a:r>
            <a:r>
              <a:rPr lang="zh-TW" altLang="en-US" dirty="0"/>
              <a:t>管理工作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提升基層員工的能力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25" y="3981451"/>
            <a:ext cx="3295328" cy="21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科技影響工作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流程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83216" y="2447916"/>
            <a:ext cx="4847491" cy="438333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自動化 </a:t>
            </a:r>
            <a:r>
              <a:rPr lang="en-US" altLang="zh-TW" sz="4000" dirty="0" smtClean="0">
                <a:solidFill>
                  <a:srgbClr val="FF0000"/>
                </a:solidFill>
              </a:rPr>
              <a:t>ABC=&gt;A’B’C’</a:t>
            </a:r>
          </a:p>
          <a:p>
            <a:r>
              <a:rPr lang="zh-TW" altLang="en-US" dirty="0" smtClean="0"/>
              <a:t>合理化 </a:t>
            </a:r>
            <a:r>
              <a:rPr lang="en-US" altLang="zh-TW" sz="4000" dirty="0" smtClean="0">
                <a:solidFill>
                  <a:srgbClr val="00B050"/>
                </a:solidFill>
              </a:rPr>
              <a:t>ABC=&gt;A’C’B’</a:t>
            </a:r>
          </a:p>
          <a:p>
            <a:r>
              <a:rPr lang="zh-TW" altLang="en-US" dirty="0" smtClean="0"/>
              <a:t>企業再造 </a:t>
            </a:r>
            <a:r>
              <a:rPr lang="en-US" altLang="zh-TW" sz="4000" dirty="0" smtClean="0">
                <a:solidFill>
                  <a:srgbClr val="0070C0"/>
                </a:solidFill>
              </a:rPr>
              <a:t>ABC=&gt;D’E’F’</a:t>
            </a:r>
          </a:p>
          <a:p>
            <a:r>
              <a:rPr lang="zh-TW" altLang="en-US" dirty="0" smtClean="0"/>
              <a:t>典範轉移 </a:t>
            </a:r>
            <a:r>
              <a:rPr lang="en-US" altLang="zh-TW" sz="4000" smtClean="0">
                <a:solidFill>
                  <a:srgbClr val="7030A0"/>
                </a:solidFill>
              </a:rPr>
              <a:t>ABC</a:t>
            </a:r>
            <a:r>
              <a:rPr lang="en-US" altLang="zh-TW" sz="4000" smtClean="0">
                <a:solidFill>
                  <a:srgbClr val="7030A0"/>
                </a:solidFill>
              </a:rPr>
              <a:t>=&gt;1’2’3</a:t>
            </a:r>
            <a:r>
              <a:rPr lang="en-US" altLang="zh-TW" sz="4000" dirty="0" smtClean="0">
                <a:solidFill>
                  <a:srgbClr val="7030A0"/>
                </a:solidFill>
              </a:rPr>
              <a:t>’</a:t>
            </a:r>
            <a:endParaRPr lang="en-US" altLang="zh-TW" sz="4000" dirty="0">
              <a:solidFill>
                <a:srgbClr val="7030A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" y="1810513"/>
            <a:ext cx="6446628" cy="386721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2541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Leavitt’s Diamond Model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827963"/>
              </p:ext>
            </p:extLst>
          </p:nvPr>
        </p:nvGraphicFramePr>
        <p:xfrm>
          <a:off x="-1146048" y="17005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04" y="800862"/>
            <a:ext cx="2466975" cy="18478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3099816" y="3868367"/>
            <a:ext cx="2011680" cy="315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114800" y="2898649"/>
            <a:ext cx="0" cy="2002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447008" y="2271280"/>
            <a:ext cx="1081454" cy="9913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425379" y="4479743"/>
            <a:ext cx="1081454" cy="97515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736608" y="2175205"/>
            <a:ext cx="1047017" cy="108615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736608" y="4489649"/>
            <a:ext cx="992798" cy="948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204679" y="3874747"/>
            <a:ext cx="1906817" cy="151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450458" y="2274819"/>
            <a:ext cx="1081454" cy="99139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455867" y="4489649"/>
            <a:ext cx="1081454" cy="9751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科技</a:t>
            </a:r>
            <a:r>
              <a:rPr lang="zh-TW" altLang="en-US" dirty="0"/>
              <a:t>影響組織結構</a:t>
            </a:r>
            <a:r>
              <a:rPr lang="zh-TW" altLang="en-US" dirty="0" smtClean="0"/>
              <a:t>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代理成本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監督成本 </a:t>
            </a:r>
            <a:r>
              <a:rPr lang="en-US" altLang="zh-TW" dirty="0" smtClean="0"/>
              <a:t>monitor cost</a:t>
            </a:r>
          </a:p>
          <a:p>
            <a:r>
              <a:rPr lang="zh-TW" altLang="en-US" dirty="0" smtClean="0"/>
              <a:t>束縛成本 </a:t>
            </a:r>
            <a:r>
              <a:rPr lang="en-US" altLang="zh-TW" dirty="0" smtClean="0"/>
              <a:t>bonding cost</a:t>
            </a:r>
          </a:p>
          <a:p>
            <a:r>
              <a:rPr lang="zh-TW" altLang="en-US" dirty="0" smtClean="0"/>
              <a:t>殘餘成本 </a:t>
            </a:r>
            <a:r>
              <a:rPr lang="en-US" altLang="zh-TW" dirty="0" smtClean="0"/>
              <a:t>residual cost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2556920" y="3732946"/>
            <a:ext cx="49002" cy="2623404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2568409" y="3628720"/>
            <a:ext cx="49002" cy="2623404"/>
          </a:xfrm>
          <a:prstGeom prst="straightConnector1">
            <a:avLst/>
          </a:prstGeom>
          <a:ln w="2540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1322011" y="4948669"/>
            <a:ext cx="2590799" cy="23445"/>
          </a:xfrm>
          <a:prstGeom prst="straightConnector1">
            <a:avLst/>
          </a:prstGeom>
          <a:ln w="2540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131" y="2602818"/>
            <a:ext cx="4773857" cy="33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代理成本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監督成本 </a:t>
            </a:r>
            <a:r>
              <a:rPr lang="en-US" altLang="zh-TW" dirty="0" smtClean="0"/>
              <a:t>monitor cost</a:t>
            </a:r>
          </a:p>
          <a:p>
            <a:r>
              <a:rPr lang="zh-TW" altLang="en-US" dirty="0" smtClean="0"/>
              <a:t>束縛成本 </a:t>
            </a:r>
            <a:r>
              <a:rPr lang="en-US" altLang="zh-TW" dirty="0" smtClean="0"/>
              <a:t>bonding cost</a:t>
            </a:r>
          </a:p>
          <a:p>
            <a:r>
              <a:rPr lang="zh-TW" altLang="en-US" dirty="0" smtClean="0"/>
              <a:t>殘餘成本 </a:t>
            </a:r>
            <a:r>
              <a:rPr lang="en-US" altLang="zh-TW" dirty="0" smtClean="0"/>
              <a:t>residual cost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478475724"/>
              </p:ext>
            </p:extLst>
          </p:nvPr>
        </p:nvGraphicFramePr>
        <p:xfrm>
          <a:off x="175455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4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代理成本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監督成本 </a:t>
            </a:r>
            <a:r>
              <a:rPr lang="en-US" altLang="zh-TW" dirty="0" smtClean="0"/>
              <a:t>monitor cost</a:t>
            </a:r>
          </a:p>
          <a:p>
            <a:r>
              <a:rPr lang="zh-TW" altLang="en-US" dirty="0" smtClean="0"/>
              <a:t>束縛成本 </a:t>
            </a:r>
            <a:r>
              <a:rPr lang="en-US" altLang="zh-TW" dirty="0" smtClean="0"/>
              <a:t>bonding cost</a:t>
            </a:r>
          </a:p>
          <a:p>
            <a:r>
              <a:rPr lang="zh-TW" altLang="en-US" dirty="0" smtClean="0"/>
              <a:t>殘餘成本 </a:t>
            </a:r>
            <a:r>
              <a:rPr lang="en-US" altLang="zh-TW" dirty="0" smtClean="0"/>
              <a:t>residual cost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811133588"/>
              </p:ext>
            </p:extLst>
          </p:nvPr>
        </p:nvGraphicFramePr>
        <p:xfrm>
          <a:off x="3778738" y="7582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1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dirty="0" smtClean="0"/>
              <a:t>ICT</a:t>
            </a:r>
            <a:r>
              <a:rPr lang="zh-TW" altLang="en-US" sz="6600" dirty="0" smtClean="0"/>
              <a:t>降低</a:t>
            </a:r>
            <a:r>
              <a:rPr lang="zh-TW" altLang="en-US" dirty="0" smtClean="0"/>
              <a:t>代理成本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提升高階管理人員控制幅員</a:t>
            </a:r>
            <a:r>
              <a:rPr lang="en-US" altLang="zh-TW" sz="7200" dirty="0" smtClean="0"/>
              <a:t>SPAN</a:t>
            </a:r>
            <a:endParaRPr lang="en-US" altLang="zh-TW" dirty="0" smtClean="0"/>
          </a:p>
          <a:p>
            <a:r>
              <a:rPr lang="zh-TW" altLang="en-US" dirty="0" smtClean="0"/>
              <a:t>取代中階管理人員的資訊導向管理工作</a:t>
            </a:r>
            <a:endParaRPr lang="en-US" altLang="zh-TW" dirty="0" smtClean="0"/>
          </a:p>
          <a:p>
            <a:pPr lvl="1"/>
            <a:r>
              <a:rPr lang="zh-TW" altLang="en-US" dirty="0"/>
              <a:t>資訊導向管理工作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決策導向</a:t>
            </a:r>
            <a:r>
              <a:rPr lang="zh-TW" altLang="en-US" dirty="0">
                <a:solidFill>
                  <a:srgbClr val="FF0000"/>
                </a:solidFill>
              </a:rPr>
              <a:t>管理工作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提升基層員工的能力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55" y="3382138"/>
            <a:ext cx="3617668" cy="27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300" dirty="0"/>
              <a:t>ICT</a:t>
            </a:r>
            <a:r>
              <a:rPr lang="zh-TW" altLang="en-US" sz="7300" dirty="0"/>
              <a:t>降低</a:t>
            </a:r>
            <a:r>
              <a:rPr lang="zh-TW" altLang="en-US" dirty="0"/>
              <a:t>代理成本</a:t>
            </a:r>
            <a:r>
              <a:rPr lang="en-US" altLang="zh-TW" sz="2200" dirty="0"/>
              <a:t>(cont.)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監督成本 </a:t>
            </a:r>
            <a:r>
              <a:rPr lang="en-US" altLang="zh-TW" dirty="0" smtClean="0"/>
              <a:t>monitor cost</a:t>
            </a:r>
          </a:p>
          <a:p>
            <a:r>
              <a:rPr lang="zh-TW" altLang="en-US" dirty="0" smtClean="0"/>
              <a:t>束縛成本 </a:t>
            </a:r>
            <a:r>
              <a:rPr lang="en-US" altLang="zh-TW" dirty="0" smtClean="0"/>
              <a:t>bonding cost</a:t>
            </a:r>
          </a:p>
          <a:p>
            <a:r>
              <a:rPr lang="zh-TW" altLang="en-US" dirty="0" smtClean="0"/>
              <a:t>殘餘成本 </a:t>
            </a:r>
            <a:r>
              <a:rPr lang="en-US" altLang="zh-TW" dirty="0" smtClean="0"/>
              <a:t>residual cost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75455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科技</a:t>
            </a:r>
            <a:r>
              <a:rPr lang="zh-TW" altLang="en-US" dirty="0"/>
              <a:t>影響組織結構</a:t>
            </a:r>
            <a:r>
              <a:rPr lang="zh-TW" altLang="en-US" dirty="0" smtClean="0"/>
              <a:t>之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交易成本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搜尋成本 </a:t>
            </a:r>
            <a:r>
              <a:rPr lang="en-US" altLang="zh-TW" dirty="0" smtClean="0"/>
              <a:t>search cost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交易</a:t>
            </a:r>
            <a:r>
              <a:rPr lang="zh-TW" altLang="en-US" dirty="0"/>
              <a:t>前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決定成本 </a:t>
            </a:r>
            <a:r>
              <a:rPr lang="en-US" altLang="zh-TW" dirty="0" smtClean="0"/>
              <a:t>determinate cost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交易當下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監督成本 </a:t>
            </a:r>
            <a:r>
              <a:rPr lang="en-US" altLang="zh-TW" dirty="0" smtClean="0"/>
              <a:t>monitor cost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交易後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規範執行成本 </a:t>
            </a:r>
            <a:r>
              <a:rPr lang="en-US" altLang="zh-TW" dirty="0" smtClean="0"/>
              <a:t>enforcement cost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交易失敗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4194175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dirty="0"/>
              <a:t>ICT</a:t>
            </a:r>
            <a:r>
              <a:rPr lang="zh-TW" altLang="en-US" sz="6600" dirty="0"/>
              <a:t>降低</a:t>
            </a:r>
            <a:r>
              <a:rPr lang="zh-TW" altLang="en-US" dirty="0"/>
              <a:t>交易</a:t>
            </a:r>
            <a:r>
              <a:rPr lang="zh-TW" altLang="en-US" dirty="0" smtClean="0"/>
              <a:t>成本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ICT</a:t>
            </a:r>
            <a:r>
              <a:rPr lang="zh-TW" altLang="en-US" dirty="0" smtClean="0"/>
              <a:t>降低搜尋成本 </a:t>
            </a:r>
            <a:r>
              <a:rPr lang="en-US" altLang="zh-TW" dirty="0" smtClean="0"/>
              <a:t>search cost</a:t>
            </a:r>
          </a:p>
          <a:p>
            <a:r>
              <a:rPr lang="en-US" altLang="zh-TW" dirty="0"/>
              <a:t>ICT</a:t>
            </a:r>
            <a:r>
              <a:rPr lang="zh-TW" altLang="en-US" dirty="0"/>
              <a:t>降低決定</a:t>
            </a:r>
            <a:r>
              <a:rPr lang="zh-TW" altLang="en-US" dirty="0" smtClean="0"/>
              <a:t>成本 </a:t>
            </a:r>
            <a:r>
              <a:rPr lang="en-US" altLang="zh-TW" dirty="0" smtClean="0"/>
              <a:t>determinate cost</a:t>
            </a:r>
          </a:p>
          <a:p>
            <a:r>
              <a:rPr lang="en-US" altLang="zh-TW" dirty="0"/>
              <a:t>ICT</a:t>
            </a:r>
            <a:r>
              <a:rPr lang="zh-TW" altLang="en-US" dirty="0"/>
              <a:t>降低監督</a:t>
            </a:r>
            <a:r>
              <a:rPr lang="zh-TW" altLang="en-US" dirty="0" smtClean="0"/>
              <a:t>成本 </a:t>
            </a:r>
            <a:r>
              <a:rPr lang="en-US" altLang="zh-TW" dirty="0" smtClean="0"/>
              <a:t>monitor cost</a:t>
            </a:r>
          </a:p>
          <a:p>
            <a:r>
              <a:rPr lang="en-US" altLang="zh-TW" dirty="0"/>
              <a:t>ICT</a:t>
            </a:r>
            <a:r>
              <a:rPr lang="zh-TW" altLang="en-US" dirty="0" smtClean="0"/>
              <a:t>降低資訊不對稱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64" y="3328416"/>
            <a:ext cx="3648332" cy="26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348</Words>
  <Application>Microsoft Office PowerPoint</Application>
  <PresentationFormat>寬螢幕</PresentationFormat>
  <Paragraphs>92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Ch8 IM內部組織</vt:lpstr>
      <vt:lpstr>Leavitt’s Diamond Model</vt:lpstr>
      <vt:lpstr>科技影響組織結構之1: 代理成本</vt:lpstr>
      <vt:lpstr>代理成本(cont.)</vt:lpstr>
      <vt:lpstr>代理成本(cont.)</vt:lpstr>
      <vt:lpstr>ICT降低代理成本</vt:lpstr>
      <vt:lpstr>ICT降低代理成本(cont.)</vt:lpstr>
      <vt:lpstr>科技影響組織結構之2: 交易成本</vt:lpstr>
      <vt:lpstr>ICT降低交易成本</vt:lpstr>
      <vt:lpstr>科技影響員工</vt:lpstr>
      <vt:lpstr>科技影響工作(流程)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53</cp:revision>
  <cp:lastPrinted>2020-10-08T06:08:38Z</cp:lastPrinted>
  <dcterms:created xsi:type="dcterms:W3CDTF">2020-09-18T04:29:21Z</dcterms:created>
  <dcterms:modified xsi:type="dcterms:W3CDTF">2020-10-13T04:08:26Z</dcterms:modified>
</cp:coreProperties>
</file>