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78" r:id="rId2"/>
    <p:sldId id="286" r:id="rId3"/>
    <p:sldId id="287" r:id="rId4"/>
    <p:sldId id="285" r:id="rId5"/>
    <p:sldId id="288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4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00"/>
    <a:srgbClr val="FFFFCC"/>
    <a:srgbClr val="FFFF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595" autoAdjust="0"/>
  </p:normalViewPr>
  <p:slideViewPr>
    <p:cSldViewPr snapToGrid="0">
      <p:cViewPr varScale="1">
        <p:scale>
          <a:sx n="96" d="100"/>
          <a:sy n="96" d="100"/>
        </p:scale>
        <p:origin x="840" y="90"/>
      </p:cViewPr>
      <p:guideLst>
        <p:guide orient="horz" pos="697"/>
        <p:guide pos="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655" tIns="46988" rIns="95655" bIns="469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4612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3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AutoShape 7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31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600" b="1">
                <a:solidFill>
                  <a:schemeClr val="tx2"/>
                </a:solidFill>
                <a:ea typeface="新細明體" pitchFamily="18" charset="-120"/>
              </a:rPr>
              <a:t>Database System Concepts, 5th Ed</a:t>
            </a:r>
            <a:r>
              <a:rPr lang="en-US" altLang="zh-TW" sz="1600">
                <a:ea typeface="新細明體" pitchFamily="18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©Silberschatz, Korth and Sudarshan</a:t>
            </a:r>
            <a:b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See 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  <a:hlinkClick r:id="rId4"/>
              </a:rPr>
              <a:t>www.db-book.com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 for conditions on re-use </a:t>
            </a:r>
          </a:p>
        </p:txBody>
      </p:sp>
      <p:sp>
        <p:nvSpPr>
          <p:cNvPr id="2211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211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6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B50452B-F31D-4C8E-ACC9-83749CC625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4025" y="361950"/>
            <a:ext cx="2019300" cy="58689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6125" y="361950"/>
            <a:ext cx="5905500" cy="58689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82638" y="1327150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9475" y="1327150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2638" y="1327150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36195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201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V="1">
            <a:off x="611188" y="1111250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642938" y="6264275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ck.eric9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新細明體" pitchFamily="18" charset="-120"/>
              </a:rPr>
              <a:t>作業內容</a:t>
            </a:r>
            <a:r>
              <a:rPr lang="en-US" altLang="zh-TW" dirty="0" smtClean="0">
                <a:ea typeface="新細明體" pitchFamily="18" charset="-120"/>
              </a:rPr>
              <a:t>(1)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37699"/>
            <a:ext cx="7318789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作業分組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修課共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76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人，每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1~4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人自由報隊。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3/25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之前在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E-Learning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系統的課程討論區回覆組隊名單。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作業驗收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助教劉智傑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  <a:hlinkClick r:id="rId3"/>
              </a:rPr>
              <a:t>jack.eric95@gmail.com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期中驗收時間：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5/10 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課堂時間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期末報告上傳：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6/13 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早於期末報告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期末驗收時間：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6/14 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或另由助教公告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期中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驗收部份</a:t>
            </a:r>
            <a:endParaRPr lang="en-US" altLang="zh-TW" sz="20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題為基本題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(30%),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期中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demo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從簡，現場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展示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即可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題期中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demo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時，須以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debug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模式或另存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log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檔的形式展示  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OPEN-</a:t>
            </a:r>
            <a:r>
              <a:rPr lang="en-US" altLang="zh-TW" sz="1800" b="1" dirty="0" err="1">
                <a:latin typeface="細明體" pitchFamily="49" charset="-120"/>
                <a:ea typeface="細明體" pitchFamily="49" charset="-120"/>
              </a:rPr>
              <a:t>lise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/ Closed-list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之內容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變化，以證實解題進行中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文字說明寫入期末報告，於期末繳交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7181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作業內容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2639" y="1327150"/>
            <a:ext cx="5956091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solidFill>
                  <a:srgbClr val="FF0000"/>
                </a:solidFill>
                <a:latin typeface="細明體" pitchFamily="49" charset="-120"/>
                <a:ea typeface="細明體" pitchFamily="49" charset="-120"/>
              </a:rPr>
              <a:t>期末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驗收</a:t>
            </a:r>
            <a:r>
              <a:rPr lang="zh-TW" altLang="en-US" sz="2000" b="1" dirty="0">
                <a:latin typeface="細明體" pitchFamily="49" charset="-120"/>
                <a:ea typeface="細明體" pitchFamily="49" charset="-120"/>
              </a:rPr>
              <a:t>部份</a:t>
            </a:r>
            <a:endParaRPr lang="en-US" altLang="zh-TW" sz="20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2~4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題為進階題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(30%,20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%,10%),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期末報告為主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期末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demo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為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輔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2~4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題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期末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demo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時，助教以書面報告內容質詢應答，並查驗程式內容與執行結果。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期末</a:t>
            </a:r>
            <a:r>
              <a:rPr lang="zh-TW" altLang="en-US" sz="2000" b="1" dirty="0">
                <a:latin typeface="細明體" pitchFamily="49" charset="-120"/>
                <a:ea typeface="細明體" pitchFamily="49" charset="-120"/>
              </a:rPr>
              <a:t>報告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內容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組員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分工與貢獻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百分比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各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題結果與討論，佐以圖表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說明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每組由組長代表上傳即可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其他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10%</a:t>
            </a:r>
            <a:endParaRPr lang="en-US" altLang="zh-TW" sz="20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介面設計有效、美觀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執行過程記錄週詳、確實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團隊合作表現好、組長盡心負責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483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作業題目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2639" y="1327150"/>
            <a:ext cx="7705378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1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題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(30%,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demo@5/10)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有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食人族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名、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傳教士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名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、小船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艘皆處於河的右岸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在河兩岸以及船上，傳教士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人數若少於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食人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族，就會被殺害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&gt;&gt; 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傳教士人數為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 0, 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或者大於等於食</a:t>
            </a:r>
            <a:r>
              <a:rPr lang="zh-TW" altLang="en-US" sz="1800" b="1" dirty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人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族人數</a:t>
            </a:r>
            <a:endParaRPr lang="en-US" altLang="zh-TW" sz="1800" b="1" dirty="0" smtClean="0">
              <a:solidFill>
                <a:schemeClr val="tx2"/>
              </a:solidFill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err="1" smtClean="0">
                <a:latin typeface="細明體" pitchFamily="49" charset="-120"/>
                <a:ea typeface="細明體" pitchFamily="49" charset="-120"/>
              </a:rPr>
              <a:t>boat_A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: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每次搭載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1~2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人，單趟投幣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元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err="1" smtClean="0">
                <a:latin typeface="細明體" pitchFamily="49" charset="-120"/>
                <a:ea typeface="細明體" pitchFamily="49" charset="-120"/>
              </a:rPr>
              <a:t>Boat_B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: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每次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搭載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1~3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人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，單趟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投幣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25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元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   &gt;&gt; 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必須至少一個人操作船隻，可以是傳教士或食人族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假設二艘船速度相等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，如果起動則同時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離開某岸又同時停靠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對岸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   &gt;&gt; Action: </a:t>
            </a:r>
            <a:r>
              <a:rPr lang="en-US" altLang="zh-TW" sz="1800" b="1" dirty="0" err="1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boat_A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停泊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左向右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右向左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/</a:t>
            </a:r>
            <a:r>
              <a:rPr lang="zh-TW" altLang="en-US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人數組合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) x </a:t>
            </a:r>
            <a:r>
              <a:rPr lang="en-US" altLang="zh-TW" sz="1800" b="1" dirty="0" err="1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boat_B</a:t>
            </a:r>
            <a:r>
              <a:rPr lang="en-US" altLang="zh-TW" sz="1800" b="1" dirty="0" smtClean="0">
                <a:solidFill>
                  <a:schemeClr val="tx2"/>
                </a:solidFill>
                <a:latin typeface="細明體" pitchFamily="49" charset="-120"/>
                <a:ea typeface="細明體" pitchFamily="49" charset="-120"/>
              </a:rPr>
              <a:t>()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假設渡河除了航行時間之外，無其他工作佔用時間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試回答以最少費用渡河的方法，其花費多少？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(total cost=?)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試回答以最少時間渡河的方法，共需時幾趟？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(#action=?)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除了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Uniform Cost Search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之外，可否進行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A* Search?      Heuristic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如何設計？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3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作業題目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2639" y="1327150"/>
            <a:ext cx="7369960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2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題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(30%)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假設有食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人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族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N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、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傳教士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N+M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名，其餘條件不變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 N= 3,4..,10; M=0,1,2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以表一列出各狀況之下渡河所需最少船資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以表二比較上述各狀況下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Uniform Cost Search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與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A* Search    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所需之計算時間與所需展開節點數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(#OPEN + #CLOSED)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以表三列出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各狀況之下渡河所需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最少時間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以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表四比較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上述各狀況下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Uniform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Cost Search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與 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A* Search    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所需之計算時間與所需展開節點數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(#OPEN + #CLOSED)</a:t>
            </a: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16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作業題目</a:t>
            </a:r>
            <a:r>
              <a:rPr lang="en-US" altLang="zh-TW" dirty="0" smtClean="0"/>
              <a:t>(3,4)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2638" y="1327150"/>
            <a:ext cx="6781040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3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題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(20%)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假設限制船資花費不大於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P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，如何找到最快速過河的方法？並舉一實例試作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假設限制過河時間不大於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Q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，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如何找到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最經濟過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河的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方法？並舉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一實例試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作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第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4</a:t>
            </a: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題 </a:t>
            </a:r>
            <a:r>
              <a:rPr lang="en-US" altLang="zh-TW" sz="2000" b="1" dirty="0" smtClean="0">
                <a:latin typeface="細明體" pitchFamily="49" charset="-120"/>
                <a:ea typeface="細明體" pitchFamily="49" charset="-120"/>
              </a:rPr>
              <a:t>(10</a:t>
            </a:r>
            <a:r>
              <a:rPr lang="en-US" altLang="zh-TW" sz="2000" b="1" dirty="0">
                <a:latin typeface="細明體" pitchFamily="49" charset="-120"/>
                <a:ea typeface="細明體" pitchFamily="49" charset="-120"/>
              </a:rPr>
              <a:t>%)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你覺得可以如何修改這次的作業題目，讓它變得更有趣或更有意義？請舉實作結果加以說明。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可針對題目中的各項設定加以變化，使修改後的題目可以觀察到你想要的特定結果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例如船資與數量、人數與種類、船的速度或其他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…</a:t>
            </a: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697682"/>
      </p:ext>
    </p:extLst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1470089893</TotalTime>
  <Words>689</Words>
  <Application>Microsoft Office PowerPoint</Application>
  <PresentationFormat>如螢幕大小 (4:3)</PresentationFormat>
  <Paragraphs>67</Paragraphs>
  <Slides>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Monotype Sorts</vt:lpstr>
      <vt:lpstr>細明體</vt:lpstr>
      <vt:lpstr>新細明體</vt:lpstr>
      <vt:lpstr>Helvetica</vt:lpstr>
      <vt:lpstr>Times New Roman</vt:lpstr>
      <vt:lpstr>Webdings</vt:lpstr>
      <vt:lpstr>db-5-grey</vt:lpstr>
      <vt:lpstr>Clip</vt:lpstr>
      <vt:lpstr>作業內容(1)</vt:lpstr>
      <vt:lpstr>作業內容(2)</vt:lpstr>
      <vt:lpstr>作業題目(1)</vt:lpstr>
      <vt:lpstr>作業題目(2)</vt:lpstr>
      <vt:lpstr>作業題目(3,4)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jdwei@mail.cgu.edu.tw</cp:lastModifiedBy>
  <cp:revision>574</cp:revision>
  <cp:lastPrinted>1999-12-01T19:45:26Z</cp:lastPrinted>
  <dcterms:created xsi:type="dcterms:W3CDTF">1999-12-01T16:48:44Z</dcterms:created>
  <dcterms:modified xsi:type="dcterms:W3CDTF">2022-04-01T04:35:20Z</dcterms:modified>
</cp:coreProperties>
</file>