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92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876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4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67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3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9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8CF0-9AFC-482E-8E60-D61E6EA7248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B4D9-4BC3-455E-A190-01D210227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3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攝氏轉華氏溫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攝氏轉華氏溫度</a:t>
            </a:r>
          </a:p>
        </p:txBody>
      </p:sp>
      <p:sp>
        <p:nvSpPr>
          <p:cNvPr id="132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016000" y="1310605"/>
            <a:ext cx="10160000" cy="286959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問題描述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使用者輸入一攝氏溫度，輸出相對應的華氏溫度。(F=C*9/5+32)。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輸入一攝氏溫度(float)。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輸出相對應的華氏溫度(float)，</a:t>
            </a:r>
            <a:r>
              <a:rPr b="1"/>
              <a:t>最後必須有換行字元</a:t>
            </a:r>
            <a:r>
              <a:t>。</a:t>
            </a:r>
          </a:p>
        </p:txBody>
      </p:sp>
      <p:pic>
        <p:nvPicPr>
          <p:cNvPr id="133" name="Screen Shot 2017-09-30 at 10.42.37 PM.png" descr="Screen Shot 2017-09-30 at 10.42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1910" y="4152965"/>
            <a:ext cx="8388181" cy="2389727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0885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合、差及乘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合、差及乘積</a:t>
            </a:r>
          </a:p>
        </p:txBody>
      </p:sp>
      <p:sp>
        <p:nvSpPr>
          <p:cNvPr id="139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016000" y="1310605"/>
            <a:ext cx="10160000" cy="286959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問題描述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輸入兩個整數，計算其合、差及乘積。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輸入兩個整數(int)。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輸出兩個整數的合(int)、差(int)及乘積(int)，</a:t>
            </a:r>
            <a:r>
              <a:rPr b="1"/>
              <a:t>最後必須有換行字元</a:t>
            </a:r>
            <a:r>
              <a:t>。</a:t>
            </a:r>
          </a:p>
        </p:txBody>
      </p:sp>
      <p:pic>
        <p:nvPicPr>
          <p:cNvPr id="140" name="Screen Shot 2017-09-23 at 11.36.39 AM.png" descr="Screen Shot 2017-09-23 at 11.36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2738" y="4183354"/>
            <a:ext cx="7546524" cy="238036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425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全部變小寫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全部變小寫</a:t>
            </a:r>
          </a:p>
        </p:txBody>
      </p:sp>
      <p:sp>
        <p:nvSpPr>
          <p:cNvPr id="167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181878" y="1083820"/>
            <a:ext cx="10160001" cy="2622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19456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問題描述</a:t>
            </a:r>
          </a:p>
          <a:p>
            <a:pPr marL="438912" lvl="1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寫一個程式讓使用者輸入一段文字(String)，程式會把文字串所有的字母不管大小寫全部變成小寫字母顯示(String)。</a:t>
            </a:r>
          </a:p>
          <a:p>
            <a:pPr marL="219456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輸入說明</a:t>
            </a:r>
          </a:p>
          <a:p>
            <a:pPr marL="438912" lvl="1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分別輸入文字串(String)。</a:t>
            </a:r>
          </a:p>
          <a:p>
            <a:pPr marL="219456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輸出說明</a:t>
            </a:r>
          </a:p>
          <a:p>
            <a:pPr marL="438912" lvl="1" indent="-219456" defTabSz="256032">
              <a:spcBef>
                <a:spcPts val="300"/>
              </a:spcBef>
              <a:buBlip>
                <a:blip r:embed="rId2"/>
              </a:buBlip>
              <a:defRPr sz="3775"/>
            </a:pPr>
            <a:r>
              <a:t>字串裡的每一個字母都變成小寫後顯示(String)，</a:t>
            </a:r>
            <a:r>
              <a:rPr b="1"/>
              <a:t>最後必須有換行字元</a:t>
            </a:r>
            <a:r>
              <a:t>。</a:t>
            </a:r>
          </a:p>
        </p:txBody>
      </p:sp>
      <p:pic>
        <p:nvPicPr>
          <p:cNvPr id="168" name="Screen Shot 2017-09-23 at 12.14.34 PM.png" descr="Screen Shot 2017-09-23 at 12.14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951" y="4043060"/>
            <a:ext cx="9770099" cy="23270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52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數字加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數字加密</a:t>
            </a:r>
          </a:p>
        </p:txBody>
      </p:sp>
      <p:sp>
        <p:nvSpPr>
          <p:cNvPr id="195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016000" y="936193"/>
            <a:ext cx="10160000" cy="3244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09169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問題描述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讀取一四位數，並且依下列方式進行加密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1. 以該位數加7後，除以 10 取餘數取代該位數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2. 將第一個位數的數字與第三個位數的數字對調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3. 將第二個位數的數字與第四個位數的數字對調</a:t>
            </a:r>
          </a:p>
          <a:p>
            <a:pPr marL="209169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輸入說明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輸入一個四位數的字串(String)。</a:t>
            </a:r>
          </a:p>
          <a:p>
            <a:pPr marL="209169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輸出說明</a:t>
            </a:r>
          </a:p>
          <a:p>
            <a:pPr marL="418338" lvl="1" indent="-209169" defTabSz="244031">
              <a:spcBef>
                <a:spcPts val="300"/>
              </a:spcBef>
              <a:buBlip>
                <a:blip r:embed="rId2"/>
              </a:buBlip>
              <a:defRPr sz="3599"/>
            </a:pPr>
            <a:r>
              <a:t>輸出加密後的數字串(String)</a:t>
            </a:r>
            <a:r>
              <a:rPr b="1"/>
              <a:t>，最後必須有換行字元</a:t>
            </a:r>
            <a:r>
              <a:t>。</a:t>
            </a:r>
          </a:p>
        </p:txBody>
      </p:sp>
      <p:pic>
        <p:nvPicPr>
          <p:cNvPr id="196" name="Screen Shot 2017-10-01 at 4.31.35 PM.png" descr="Screen Shot 2017-10-01 at 4.31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8905" y="4186983"/>
            <a:ext cx="5734191" cy="251429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660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輸入三數輸出最大值與最小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輸入三數輸出最大值與最小值</a:t>
            </a:r>
          </a:p>
        </p:txBody>
      </p:sp>
      <p:sp>
        <p:nvSpPr>
          <p:cNvPr id="259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016000" y="1310605"/>
            <a:ext cx="10160000" cy="286959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問題描述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請寫一個程式讓使用者輸入三個整數，程式輸出最大值與最小值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輸入一個字串(String)與 2 個字元(char)。</a:t>
            </a:r>
          </a:p>
          <a:p>
            <a:pPr marL="281178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輸出說明</a:t>
            </a:r>
          </a:p>
          <a:p>
            <a:pPr marL="562356" lvl="1" indent="-281178" defTabSz="328041">
              <a:spcBef>
                <a:spcPts val="400"/>
              </a:spcBef>
              <a:buBlip>
                <a:blip r:embed="rId2"/>
              </a:buBlip>
              <a:defRPr sz="4838"/>
            </a:pPr>
            <a:r>
              <a:t>輸出最大值(int)及最小值(int)，</a:t>
            </a:r>
            <a:r>
              <a:rPr b="1"/>
              <a:t>最後必須有換行字元</a:t>
            </a:r>
            <a:r>
              <a:t>。</a:t>
            </a:r>
          </a:p>
        </p:txBody>
      </p:sp>
      <p:pic>
        <p:nvPicPr>
          <p:cNvPr id="260" name="Screen Shot 2017-09-29 at 11.47.19 PM.png" descr="Screen Shot 2017-09-29 at 11.47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9016" y="4153449"/>
            <a:ext cx="6273969" cy="261049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5233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四捨五入取得小數點後第n位"/>
          <p:cNvSpPr txBox="1">
            <a:spLocks noGrp="1"/>
          </p:cNvSpPr>
          <p:nvPr>
            <p:ph type="title"/>
          </p:nvPr>
        </p:nvSpPr>
        <p:spPr>
          <a:xfrm>
            <a:off x="1016000" y="141169"/>
            <a:ext cx="10160000" cy="1079501"/>
          </a:xfrm>
          <a:prstGeom prst="rect">
            <a:avLst/>
          </a:prstGeom>
        </p:spPr>
        <p:txBody>
          <a:bodyPr/>
          <a:lstStyle/>
          <a:p>
            <a:r>
              <a:t>四捨五入取得小數點後第n位</a:t>
            </a:r>
          </a:p>
        </p:txBody>
      </p:sp>
      <p:sp>
        <p:nvSpPr>
          <p:cNvPr id="266" name="問題描述…"/>
          <p:cNvSpPr txBox="1">
            <a:spLocks noGrp="1"/>
          </p:cNvSpPr>
          <p:nvPr>
            <p:ph type="body" sz="half" idx="4294967295"/>
          </p:nvPr>
        </p:nvSpPr>
        <p:spPr>
          <a:xfrm>
            <a:off x="1016000" y="1006497"/>
            <a:ext cx="10160000" cy="286959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43459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問題描述</a:t>
            </a:r>
          </a:p>
          <a:p>
            <a:pPr marL="486918" lvl="1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請寫一個程式讓使用者輸入一個多位數的小數值，程式回傳取得該小數點後第n位四捨五入的值。</a:t>
            </a:r>
          </a:p>
          <a:p>
            <a:pPr marL="243459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輸入說明</a:t>
            </a:r>
          </a:p>
          <a:p>
            <a:pPr marL="486918" lvl="1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輸入一個小數值(double)與位數 n (int)。</a:t>
            </a:r>
          </a:p>
          <a:p>
            <a:pPr marL="243459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輸出說明</a:t>
            </a:r>
          </a:p>
          <a:p>
            <a:pPr marL="486918" lvl="1" indent="-243459" defTabSz="284035">
              <a:spcBef>
                <a:spcPts val="350"/>
              </a:spcBef>
              <a:buBlip>
                <a:blip r:embed="rId2"/>
              </a:buBlip>
              <a:defRPr sz="4189"/>
            </a:pPr>
            <a:r>
              <a:t>輸出取得該小數點後第 n 位四捨五入的值(float)，</a:t>
            </a:r>
            <a:r>
              <a:rPr b="1"/>
              <a:t>最後必須有換行字元</a:t>
            </a:r>
            <a:r>
              <a:t>。</a:t>
            </a:r>
          </a:p>
        </p:txBody>
      </p:sp>
      <p:pic>
        <p:nvPicPr>
          <p:cNvPr id="267" name="Screen Shot 2017-09-30 at 9.46.51 AM.png" descr="Screen Shot 2017-09-30 at 9.46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8734" y="3901557"/>
            <a:ext cx="6514532" cy="273367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2899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攝氏轉華氏溫度</vt:lpstr>
      <vt:lpstr>合、差及乘積</vt:lpstr>
      <vt:lpstr>全部變小寫</vt:lpstr>
      <vt:lpstr>數字加密</vt:lpstr>
      <vt:lpstr>輸入三數輸出最大值與最小值</vt:lpstr>
      <vt:lpstr>四捨五入取得小數點後第n位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Yi-Hui Chen</dc:creator>
  <cp:lastModifiedBy>Yi-Hui Chen</cp:lastModifiedBy>
  <cp:revision>1</cp:revision>
  <dcterms:created xsi:type="dcterms:W3CDTF">2021-11-04T00:41:45Z</dcterms:created>
  <dcterms:modified xsi:type="dcterms:W3CDTF">2021-11-04T00:41:56Z</dcterms:modified>
</cp:coreProperties>
</file>