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efc512ed6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efc512ed6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efc512ed6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efc512ed6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eeb0f88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eeb0f88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eeb0f88a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eeb0f88a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eeb0f88a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eeb0f88a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eeb0f88a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eeb0f88a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eeb0f88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eeb0f88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efc512e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efc512e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efc512e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efc512e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f909930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f909930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efc512e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efc512e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efc512ed6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efc512ed6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efc512ed6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efc512ed6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efc512ed6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efc512ed6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virtualenv.pypa.io/en/latest/" TargetMode="External"/><Relationship Id="rId4" Type="http://schemas.openxmlformats.org/officeDocument/2006/relationships/hyperlink" Target="https://docs.conda.io/en/latest/miniconda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nda.io/projects/conda/en/latest/user-guide/install/index.html" TargetMode="External"/><Relationship Id="rId4" Type="http://schemas.openxmlformats.org/officeDocument/2006/relationships/hyperlink" Target="https://docs.conda.io/projects/conda/en/latest/user-guide/cheatsheet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jupyter.org/instal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lab.research.google.com/notebooks/markdown_guide.ipynb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lab.research.google.com/github/cs231n/cs231n.github.io/blob/master/python-colab.ipynb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prmohanty/PythonExercis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omegaxyz.com/2017/10/03/glue_language/" TargetMode="External"/><Relationship Id="rId4" Type="http://schemas.openxmlformats.org/officeDocument/2006/relationships/hyperlink" Target="https://www.jb51.net/article/211358.ht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nda.io/projects/conda/en/latest/user-guide/concepts/environments.html#virtual-environm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         </a:t>
            </a:r>
            <a:r>
              <a:rPr lang="en" sz="4200"/>
              <a:t>Introduction to Big Data</a:t>
            </a:r>
            <a:endParaRPr sz="4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popular virtual environments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virtualenv: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 u="sng">
                <a:solidFill>
                  <a:schemeClr val="hlink"/>
                </a:solidFill>
                <a:hlinkClick r:id="rId3"/>
              </a:rPr>
              <a:t>https://virtualenv.pypa.io/en/latest/</a:t>
            </a:r>
            <a:r>
              <a:rPr lang="en" sz="1829"/>
              <a:t> 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Neat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anaconda/miniconda: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 u="sng">
                <a:solidFill>
                  <a:schemeClr val="hlink"/>
                </a:solidFill>
                <a:hlinkClick r:id="rId4"/>
              </a:rPr>
              <a:t>https://docs.conda.io/en/latest/miniconda.html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Develop its own tools to handle package dependencies 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Conda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Miniconda installation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https://conda.io/projects/conda/en/latest/user-guide/install/index.html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Conda cheat sheet: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https://docs.conda.io/projects/conda/en/latest/user-guide/cheatsheet.html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(especially the import/export commands to regenerate the environment)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Conda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miniconda, then install  jupyter notebook, you can do </a:t>
            </a:r>
            <a:r>
              <a:rPr lang="en"/>
              <a:t>exactly</a:t>
            </a:r>
            <a:r>
              <a:rPr lang="en"/>
              <a:t>  the same thing as we did in the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https://jupyter.org/install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Ask TAs if you have any questions.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online environment based on jupyter notebook, and many useful packages are  </a:t>
            </a:r>
            <a:r>
              <a:rPr lang="en"/>
              <a:t>preinstalled. GPU service for free.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Code cell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Text cell (Markdown language) (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https://colab.research.google.com/notebooks/markdown_guide.ipynb</a:t>
            </a:r>
            <a:r>
              <a:rPr lang="en"/>
              <a:t> 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purpose of ! (exclamation mark):  executing commands from the underlying operating system (install packages, print current directories, search, etc.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on Colab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follow the tutorial from cs231n in </a:t>
            </a:r>
            <a:r>
              <a:rPr lang="en"/>
              <a:t>Stanford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https://colab.research.google.com/github/cs231n/cs231n.github.io/blob/master/python-colab.ipynb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some exercises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https://github.com/prmohanty/PythonExercises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today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virtual environment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Introduction to Google Colab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Introduction to Python (I)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computing using Python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advantage of Python: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Interpreted language （C/ C++ : compiled language）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Scripting language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 language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function in C: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 a file hello.c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#include &lt;stdio.h&gt;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int main() {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printf("Hello World\n");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return 0;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</a:t>
            </a:r>
            <a:r>
              <a:rPr lang="en"/>
              <a:t> language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function in C: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Compile hello.c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gcc hello.c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After 2. We will see a file a.out in the directory, execute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./a.out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Interpreted language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Hello world function in Python: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 a file hello.py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print(‘Hello World”’)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 it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 hello.py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Though not efficient, but easy to program.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 language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means that it can be easily </a:t>
            </a:r>
            <a:r>
              <a:rPr lang="en"/>
              <a:t>integrated</a:t>
            </a:r>
            <a:r>
              <a:rPr lang="en"/>
              <a:t> with other languages.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for python </a:t>
            </a:r>
            <a:r>
              <a:rPr lang="en"/>
              <a:t>integrated</a:t>
            </a:r>
            <a:r>
              <a:rPr lang="en"/>
              <a:t> with shell: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https://www.omegaxyz.com/2017/10/03/glue_language/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for python integrated with C++: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https://www.jb51.net/article/211358.htm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Consequence: many useful packages are available (e.g. numpy, opencv)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Interpreted</a:t>
            </a:r>
            <a:r>
              <a:rPr lang="en"/>
              <a:t> language + scripting language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Virtuous</a:t>
            </a:r>
            <a:r>
              <a:rPr lang="en"/>
              <a:t> circle:  </a:t>
            </a:r>
            <a:r>
              <a:rPr lang="en"/>
              <a:t>many useful packages -&gt; attracts many researchers in scientific computing (but may not very good at programming) to use this language -&gt; pushs developers to develop more useful packages.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 v.s. Matlab: Python is free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environment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/>
              <a:t>From 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50" u="sng">
                <a:solidFill>
                  <a:schemeClr val="hlink"/>
                </a:solidFill>
                <a:hlinkClick r:id="rId3"/>
              </a:rPr>
              <a:t>https://conda.io/projects/conda/en/latest/user-guide/concepts/environments.html#virtual-environments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50"/>
              <a:t>A virtual environment is a tool that helps to keep dependencies required by different projects separate by creating isolated spaces for them that contain per-project dependencies for them.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/>
              <a:t>Keyword: project dependencies. (especially when you install tens of packages) 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