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efc512ed6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efc512ed6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efc512ed6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efc512ed6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eeb0f88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eeb0f88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efc512e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efc512e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cefd925a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cefd925a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cefd925a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cefd925a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efc512ed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efc512ed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cefd925a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cefd925a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f909930b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f909930b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efc512ed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efc512ed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olab.research.google.com/github/RPI-DATA/course-intro-ml-app/blob/master/content/notebooks/06-viz-api-scraper/03-visualization-python-seaborn.ipynb#scrollTo=e_XRlWhV5YLW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lab.research.google.com/github/Tanu-N-Prabhu/Python/blob/master/Exploratory_data_Analysis.ipyn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lab.research.google.com/github/cs231n/cs231n.github.io/blob/master/python-colab.ipynb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lab.research.google.com/notebooks/mlcc/intro_to_pandas.ipynb" TargetMode="External"/><Relationship Id="rId4" Type="http://schemas.openxmlformats.org/officeDocument/2006/relationships/hyperlink" Target="https://github.com/jakevdp/PythonDataScienceHandbook/blob/master/notebooks/03.04-Missing-Values.ipynb" TargetMode="External"/><Relationship Id="rId5" Type="http://schemas.openxmlformats.org/officeDocument/2006/relationships/hyperlink" Target="https://github.com/jakevdp/PythonDataScienceHandbook/blob/master/notebooks/03.02-Data-Indexing-and-Selection.ipynb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lab.research.google.com/github/cs231n/cs231n.github.io/blob/master/python-colab.ipynb#scrollTo=tEINf4bEL9jR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jakevdp/PythonDataScienceHandbook/blob/master/notebooks/04.14-Visualization-With-Seaborn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         </a:t>
            </a:r>
            <a:r>
              <a:rPr lang="en" sz="4200"/>
              <a:t>Introduction to Big Data</a:t>
            </a:r>
            <a:endParaRPr sz="4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Seaborn topics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Boxplot: check the extreme values/outliers of specific columns</a:t>
            </a:r>
            <a:endParaRPr sz="5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500"/>
              <a:t>Scatterplot: view the relationships of two specific columns</a:t>
            </a:r>
            <a:endParaRPr sz="5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500"/>
              <a:t>We follow the nice tutorial</a:t>
            </a:r>
            <a:endParaRPr sz="5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500" u="sng">
                <a:solidFill>
                  <a:schemeClr val="hlink"/>
                </a:solidFill>
                <a:hlinkClick r:id="rId3"/>
              </a:rPr>
              <a:t>https://colab.research.google.com/github/RPI-DATA/course-intro-ml-app/blob/master/content/notebooks/06-viz-api-scraper/03-visualization-python-seaborn.ipynb#scrollTo=e_XRlWhV5YLW</a:t>
            </a:r>
            <a:endParaRPr sz="5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(Exploratory Data Analysis)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Before going into machine learning algorithms, we shall ask the following questions: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Are there any missing values in the dataset? Which values shall we fill in?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Are there any duplicate rows in the dataset? Show we remove these rows?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Are there any outliers in the dataset? Shall we remove these rows?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We follow the nice tutorial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hlink"/>
                </a:solidFill>
                <a:hlinkClick r:id="rId3"/>
              </a:rPr>
              <a:t>https://colab.research.google.com/github/Tanu-N-Prabhu/Python/blob/master/Exploratory_data_Analysis.ipynb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today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useful packages (numpy, scipy,matplotlib, seaborn, pandas,etc.)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Introduction to exploratory data analysis (EDA) by using the above packages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numpy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list is flexible, but not efficient enough to do arithmetics calculation.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Roughly speaking, numpy is a tool to accelerate calculations of python lists and </a:t>
            </a:r>
            <a:r>
              <a:rPr lang="en"/>
              <a:t>their</a:t>
            </a:r>
            <a:r>
              <a:rPr lang="en"/>
              <a:t> high dimensional variants.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topics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and shapes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Arithmetics calculation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Broadcasting (calculation between two numpy arrays with different shapes)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Let’s continue on the cs231n python tutorial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https://colab.research.google.com/github/cs231n/cs231n.github.io/blob/master/python-colab.ipynb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</a:t>
            </a:r>
            <a:r>
              <a:rPr lang="en"/>
              <a:t> pandas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semester we will mainly handle two kinds of data: tabular data and image data. For tabular data, we may want to filter specific columns or </a:t>
            </a:r>
            <a:r>
              <a:rPr lang="en"/>
              <a:t>find missing values</a:t>
            </a:r>
            <a:r>
              <a:rPr lang="en"/>
              <a:t>.  Pandas is a tool to load tabular-related files (.csv , .xlsx. etc) and efficiently do the tasks.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topics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50"/>
              <a:t>Basic types (Series, DataFrame)</a:t>
            </a:r>
            <a:endParaRPr sz="3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50"/>
              <a:t>Lambda function to filter values</a:t>
            </a:r>
            <a:endParaRPr sz="3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50"/>
              <a:t>index</a:t>
            </a:r>
            <a:endParaRPr sz="3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50"/>
              <a:t>Missing value (fillna function)</a:t>
            </a:r>
            <a:endParaRPr sz="3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topics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We follow the tutorial by Colab team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 u="sng">
                <a:solidFill>
                  <a:schemeClr val="hlink"/>
                </a:solidFill>
                <a:hlinkClick r:id="rId3"/>
              </a:rPr>
              <a:t>https://colab.research.google.com/notebooks/mlcc/intro_to_pandas.ipynb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/>
              <a:t>Some examples on missing values 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 u="sng">
                <a:solidFill>
                  <a:schemeClr val="hlink"/>
                </a:solidFill>
                <a:hlinkClick r:id="rId4"/>
              </a:rPr>
              <a:t>https://github.com/jakevdp/PythonDataScienceHandbook/blob/master/notebooks/03.04-Missing-Values.ipynb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</a:rPr>
              <a:t>Pandas index ( if time allowed)</a:t>
            </a: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 u="sng">
                <a:solidFill>
                  <a:schemeClr val="hlink"/>
                </a:solidFill>
                <a:hlinkClick r:id="rId5"/>
              </a:rPr>
              <a:t>https://github.com/jakevdp/PythonDataScienceHandbook/blob/master/notebooks/03.02-Data-Indexing-and-Selection.ipynb</a:t>
            </a: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 library to draw graphs.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We follow the last part of cs231n python tutorial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hlink"/>
                </a:solidFill>
                <a:hlinkClick r:id="rId3"/>
              </a:rPr>
              <a:t>https://colab.research.google.com/github/cs231n/cs231n.github.io/blob/master/python-colab.ipynb#scrollTo=tEINf4bEL9jR</a:t>
            </a:r>
            <a:r>
              <a:rPr lang="en" sz="2100">
                <a:solidFill>
                  <a:schemeClr val="dk1"/>
                </a:solidFill>
              </a:rPr>
              <a:t>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Seaborn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a visualization tools for visualizing Pandas DataFrames, it is O.K. to use matplotlib (plt.style after matplotlib 2.0), but due to the following reasons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https://github.com/jakevdp/PythonDataScienceHandbook/blob/master/notebooks/04.14-Visualization-With-Seaborn.ipynb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Seaborn is a high-level api  based on matplotlib, we choose seaborn as the visualization package.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