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4EDC-FC62-4C0E-8272-75BFF70A00B9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79B0-4359-482A-9E4F-A319CD4B3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38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4EDC-FC62-4C0E-8272-75BFF70A00B9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79B0-4359-482A-9E4F-A319CD4B3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54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4EDC-FC62-4C0E-8272-75BFF70A00B9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79B0-4359-482A-9E4F-A319CD4B3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5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4EDC-FC62-4C0E-8272-75BFF70A00B9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79B0-4359-482A-9E4F-A319CD4B3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49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4EDC-FC62-4C0E-8272-75BFF70A00B9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79B0-4359-482A-9E4F-A319CD4B3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15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4EDC-FC62-4C0E-8272-75BFF70A00B9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79B0-4359-482A-9E4F-A319CD4B3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66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4EDC-FC62-4C0E-8272-75BFF70A00B9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79B0-4359-482A-9E4F-A319CD4B3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83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4EDC-FC62-4C0E-8272-75BFF70A00B9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79B0-4359-482A-9E4F-A319CD4B3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88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4EDC-FC62-4C0E-8272-75BFF70A00B9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79B0-4359-482A-9E4F-A319CD4B3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01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4EDC-FC62-4C0E-8272-75BFF70A00B9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79B0-4359-482A-9E4F-A319CD4B3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29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4EDC-FC62-4C0E-8272-75BFF70A00B9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79B0-4359-482A-9E4F-A319CD4B3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86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04EDC-FC62-4C0E-8272-75BFF70A00B9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679B0-4359-482A-9E4F-A319CD4B3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5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86" y="275446"/>
            <a:ext cx="10575786" cy="183470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20" y="2248429"/>
            <a:ext cx="9864049" cy="227831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9" y="5010424"/>
            <a:ext cx="11261531" cy="86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8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12" y="477402"/>
            <a:ext cx="7093820" cy="94695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44" y="1859538"/>
            <a:ext cx="10624127" cy="146395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43" y="3645519"/>
            <a:ext cx="9338595" cy="260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2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72" y="524279"/>
            <a:ext cx="9324395" cy="126935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2" y="2068160"/>
            <a:ext cx="9515882" cy="293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75" y="349831"/>
            <a:ext cx="9451625" cy="380013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75" y="4565378"/>
            <a:ext cx="5415733" cy="69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09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79" y="314150"/>
            <a:ext cx="9578003" cy="108382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78" y="1831990"/>
            <a:ext cx="11222467" cy="149150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77" y="4019216"/>
            <a:ext cx="8344153" cy="179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4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寬螢幕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leo72911@gmail.com</dc:creator>
  <cp:lastModifiedBy>leo72911@gmail.com</cp:lastModifiedBy>
  <cp:revision>2</cp:revision>
  <dcterms:created xsi:type="dcterms:W3CDTF">2022-10-11T04:18:34Z</dcterms:created>
  <dcterms:modified xsi:type="dcterms:W3CDTF">2022-10-11T04:31:31Z</dcterms:modified>
</cp:coreProperties>
</file>