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D1711-5D30-9E97-DA25-98081511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605B61-D6B9-7636-062A-586FC68E5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73C8E-C626-FC48-5A92-EE6049D0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3AEE4B-5962-BFE7-BFD0-B12919C6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9EEE0C-AB18-590B-01DC-46F5A6FB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0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C9A23-B40C-5873-D0CD-08389F79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A8BCFB-8A30-791A-8144-8BB9C3EB1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A7633-F9B4-2F43-D1C5-D2AD9912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A59A6-8DC6-8CDE-F454-7372BAFB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8BC87-4B9F-CFE6-0785-0CEE4173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9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FCD0E0-1BB9-CA3D-0C4A-59818078D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829123-C35D-05E4-569A-0808AA837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BA24A-EC6A-F966-9301-BABEE544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38B552-ADDF-5323-8A93-CD603668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21C0BC-A26D-316A-DA0C-8E0A49AD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4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3A051-D385-7C86-940B-571165A1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2A76B-2D59-1C20-D6BB-23EA37A5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FDE5D-5DB5-1CD2-0DA1-DE493DE4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E0551C-9E01-89D9-1B36-37B0244D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55D41-CA93-B73C-FA67-8F32035C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71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F3BB9-1695-4C3F-C652-58EB0A8B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6CB07E-00A0-4411-DF7A-97D61E9A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2489AB-99BA-E782-A9EE-89998E12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59A7BC-658F-83EB-FD62-C8234821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D593A-BA2A-6B1D-D2EE-CACD75AE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966D1-2E6B-D45C-ACA0-E719F2DC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01D4C-4529-5BA0-0FD7-1E188DF50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53971B-C1A4-5FD8-DC95-6A7A57839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2D7818-2641-9A59-2D84-6F3F8A58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2D4C4C-C867-15F0-3337-4F44253E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B53971-ED18-B9A8-1DFE-2A941AE0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02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198EB-F57B-053C-1BB7-F5A0E356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D238F-AC10-CB22-E49B-ECFD160D6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3AF474-601D-B6EC-B13E-9182EFC28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D07065-DED8-8AE0-E4E1-32191169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CAFE60-A7B8-4F8D-A8EC-F92D3DA4A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362C4B-AF77-6CE4-653E-DE46964B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0BA32F-7A99-A646-233D-AA42DA2B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9756DC-FE76-ABBD-FDAC-30CE66D6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25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D9426-0F9B-A2EE-32C1-7A3097A8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C4364E-68C1-F42C-43FA-D99E5002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1621DD-029E-4E97-6D5B-22E1EB98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00B41-4B2F-1D3B-7900-8A81B875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14B395-F9DA-788A-EFDE-36367F9D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6CDF1E-3609-0C57-B404-BA13829F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5F9B87-79C2-B887-9691-D61BDFFA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0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F8F4F-71FF-ACB8-B4DD-C3E3CB88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6F4B4-C7CD-6D3E-4EC4-EEAE55D3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CF78E3-E33A-FD9E-F855-FC6A74099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65B829-E6A1-00C1-CFB6-4B1ABE67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77A287-433E-C9C8-C6D7-0BAEF2A6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83DFD3-D33A-871E-7022-49E13FE1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25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F999B-E603-6A41-493C-4EEC0605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E20D08-6630-7F3A-E787-9F8D422E9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361A30-0022-229C-7969-C2CCE36E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A57EC3-9462-2FF4-3B1D-C7030F3A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5776CF-68A1-2BD2-1278-96B63F09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687BC-3733-571A-5802-ED5213E0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9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C0B61D-A62A-D115-17E6-6492428B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893B64-81F9-6E67-2DB8-B9976188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5B0DA2-2869-64C0-03B7-F3FBD6B48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B89B-182E-4C19-8F7C-A63A1EA3E6D3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C74CD5-6D93-4756-9D9D-490E6292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261E5-BDD8-ECD8-51E6-0B48304CA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7CAA-4F91-4506-9182-F958D7FAB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5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5D4F6ED-53A2-5F43-F389-704E8E4C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2" t="40544" r="10230" b="50000"/>
          <a:stretch/>
        </p:blipFill>
        <p:spPr>
          <a:xfrm>
            <a:off x="241838" y="205272"/>
            <a:ext cx="11950162" cy="17448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FDC3677-F2D2-0909-CB4D-3C93FF647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9" t="53614" r="52262" b="37442"/>
          <a:stretch/>
        </p:blipFill>
        <p:spPr>
          <a:xfrm>
            <a:off x="335903" y="2080727"/>
            <a:ext cx="10225468" cy="17448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328C5FB-0BD2-F572-A0D5-8E15610A2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7" t="69713" r="53047" b="18156"/>
          <a:stretch/>
        </p:blipFill>
        <p:spPr>
          <a:xfrm>
            <a:off x="457200" y="4310742"/>
            <a:ext cx="7772400" cy="15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6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F280589-0451-48B6-3B22-8F55B349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9" y="471183"/>
            <a:ext cx="6081427" cy="18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9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91C26E-1310-FB18-30A1-ECE7B7F5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55" y="0"/>
            <a:ext cx="5883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2A0CE2C-2F00-538A-2914-EE9A430B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614234"/>
            <a:ext cx="612543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0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D494813-92DF-EEA9-16AE-EBCF1BCAC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9" t="58503" r="54464" b="27483"/>
          <a:stretch/>
        </p:blipFill>
        <p:spPr>
          <a:xfrm>
            <a:off x="419878" y="363893"/>
            <a:ext cx="11159412" cy="27432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D2CC4E-E14C-FE88-337D-940B5CF1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8" y="3750861"/>
            <a:ext cx="9722902" cy="20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99A09D-B12F-2E69-1759-8E3ABA80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21" y="450449"/>
            <a:ext cx="10956891" cy="36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4B5E98-4931-092B-812B-6A41F53D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5" y="320284"/>
            <a:ext cx="6827020" cy="59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4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DD831BA-4055-4778-3535-5E032451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6" y="685208"/>
            <a:ext cx="10759072" cy="17892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7609F2-95B2-80F4-A176-0529C27F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96" y="3429000"/>
            <a:ext cx="8294059" cy="18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8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F55487-23A5-0F5D-BEA3-0EBC960E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1" y="411760"/>
            <a:ext cx="10432824" cy="54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743646A-220D-8B6F-1669-38DD9AEB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4" y="794241"/>
            <a:ext cx="9479183" cy="51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F7C611-ED0C-1517-46CD-803ADAA20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17" y="0"/>
            <a:ext cx="555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6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5060C1-A389-BE27-4579-E848251F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97" y="1314087"/>
            <a:ext cx="8177233" cy="332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4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寬螢幕</PresentationFormat>
  <Paragraphs>0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Equation.DSMT4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定宏諺</dc:creator>
  <cp:lastModifiedBy>定宏諺</cp:lastModifiedBy>
  <cp:revision>1</cp:revision>
  <dcterms:created xsi:type="dcterms:W3CDTF">2022-10-17T08:59:37Z</dcterms:created>
  <dcterms:modified xsi:type="dcterms:W3CDTF">2022-10-17T09:14:05Z</dcterms:modified>
</cp:coreProperties>
</file>