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041E4-AA8A-01C9-6CFA-CC084FE49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50790F0-B410-8260-69E9-26A631DCC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26FCC0-9AD9-9556-D9FB-83196D00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F770-0122-4E52-9DE5-83CEB310BBAB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D6BCA3-396A-08D1-5FC4-045CD1769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5D1665-6D52-4EDB-E2F0-8D9AA44E3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73BB-A2DD-4435-81C3-D90B906A5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88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9561AB-3BFD-0D2B-0B4C-CF59BC78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EC6FB3D-10ED-EE8C-B461-4DFA4E7BA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EFE965-E5FA-4A0D-247E-17F29634C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F770-0122-4E52-9DE5-83CEB310BBAB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8F5696-9BDE-CACB-878B-038E9E36A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2C1F9A-FEA0-8663-7AE4-52B3E332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73BB-A2DD-4435-81C3-D90B906A5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98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D3D47EF-75BA-600D-64BD-47891BB36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D331F5-6BE3-1A51-16D2-564C8FD4F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8D3D7E-C467-5A0B-1D75-060E89FA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F770-0122-4E52-9DE5-83CEB310BBAB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001630-3305-804B-D7AA-50C7D2F33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1B4F3F-C7EB-684A-40B3-AC598644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73BB-A2DD-4435-81C3-D90B906A5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43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425F3-F65E-5136-96C4-9FA9950C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0CEF22-2359-CFC4-2827-DF36D708E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49EFB1-98D4-C9AB-4E1D-D97C3DD96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F770-0122-4E52-9DE5-83CEB310BBAB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88ED50-2312-9009-B5CD-45D6FA44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987F4D-DF7C-A8CD-9351-9C937EE8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73BB-A2DD-4435-81C3-D90B906A5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24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251E56-A951-C21D-F917-F588889D5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F1C43C-B85A-FDE6-564E-8EF172476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17F30E-68AA-B832-C40D-AF2153BF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F770-0122-4E52-9DE5-83CEB310BBAB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EFCA21-6C9C-B478-8EEA-20CAB908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5566D0-788B-FF50-B0B6-AE437904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73BB-A2DD-4435-81C3-D90B906A5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90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7B9C-E3B7-A079-EA8D-4D4B0F87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762E71-8AF7-F79E-E7C4-BA54B2D64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23B5ECF-1DE6-8B62-45CF-CAFC69C2D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499347-2126-B35B-DF8E-2F3A1D306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F770-0122-4E52-9DE5-83CEB310BBAB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9E8760-E1E5-F97A-98B2-CC588CCC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036161C-1B36-486B-6B27-A6522B3C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73BB-A2DD-4435-81C3-D90B906A5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55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94683C-2418-0FCE-B97D-0D4DE1B12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E786D8-B1E9-89CC-E293-6B8677179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AB053A-F62E-D375-8219-C48FB5C7B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CEDE31B-D7F3-3B21-D45D-9E9BDCD3F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9C427D-AB94-B8F7-34F9-607602DDE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1B4C739-ACA8-41D8-4FB0-72108681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F770-0122-4E52-9DE5-83CEB310BBAB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B498A68-8959-AD1B-1D68-34138576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D2047D2-211F-FE85-9C98-6ACBF149E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73BB-A2DD-4435-81C3-D90B906A5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49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6A2D76-CA0B-1DF5-00BF-A3A6DF5B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1CD4EE6-AB84-A817-4BAB-17B2D3C44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F770-0122-4E52-9DE5-83CEB310BBAB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B8C4BA6-F48F-0721-95A8-F80D23E1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2F5333A-F697-8468-3052-DF2731E6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73BB-A2DD-4435-81C3-D90B906A5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58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FBA39E8-0AFE-6BBE-A897-41D07CC1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F770-0122-4E52-9DE5-83CEB310BBAB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2D89440-0252-09F3-C82C-4E20280EA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F2295E-08BE-27C6-D774-C09DD6AB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73BB-A2DD-4435-81C3-D90B906A5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3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D0F967-EB5E-12BE-2928-4AE5132E7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88F8A5-3588-CD0D-62DF-53BD6F277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68E59C-02B0-AD26-A397-DBFC6B01E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D0ADE1-3DDB-C17A-4254-780039238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F770-0122-4E52-9DE5-83CEB310BBAB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3A86B0-21C6-5054-EC4A-0D2956AD0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7071D0-30D1-2875-F36D-FA1E0F57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73BB-A2DD-4435-81C3-D90B906A5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58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3D7F8D-ADE0-557F-1FC9-F7EFC806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7D220DE-F592-43E3-637F-96B592229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66CF2A1-BEDF-FE5B-BD7A-86CE69EA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4AAD5D-5051-A40A-83E5-01C20DA89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F770-0122-4E52-9DE5-83CEB310BBAB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E97932-61FA-E8A4-C8DE-4E3BE28A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6E4DA7-66FF-51D9-E57B-F14DB3619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F73BB-A2DD-4435-81C3-D90B906A5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93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239495A-7378-EDBF-9D3C-F512D0C4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5B3C28-0A52-1D72-C222-2631C5502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B31FB9-291D-0B5C-74AB-B1431672B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0F770-0122-4E52-9DE5-83CEB310BBAB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A2CABA-99F2-650F-CCEF-45BDC2E2AC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FCA962-B646-93D8-8AE4-8EAA0F26C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F73BB-A2DD-4435-81C3-D90B906A5F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55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E62987B-0953-8524-6C4B-E9DA7A5D8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49" y="509639"/>
            <a:ext cx="10349250" cy="192316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871952B-DD84-3E5D-9C9B-DC8A1BEED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36" y="2692928"/>
            <a:ext cx="8636500" cy="256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8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1EA0EAD-2D03-CA35-0869-53E108338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37" y="459257"/>
            <a:ext cx="9397694" cy="187339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D6BB95A-59FB-4987-229D-3594D8694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26" y="2550667"/>
            <a:ext cx="7491232" cy="175666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770AAC6-76DF-292C-095D-05C1F44FC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23" y="4751143"/>
            <a:ext cx="8437814" cy="173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33BF56C-1A34-8336-B11C-5C625FD2B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90" y="404839"/>
            <a:ext cx="8432916" cy="155459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C08C8FB-2BB7-9499-EC35-D7B3D4782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19" y="2355183"/>
            <a:ext cx="8053783" cy="363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2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6C43E0F-2066-F66F-19A4-CA9814103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50" y="760906"/>
            <a:ext cx="8394747" cy="455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6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88AF3A5-2CE8-0ACA-C8B4-96471F837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41" y="388758"/>
            <a:ext cx="6563806" cy="191125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BC12819-F7E9-F8D1-875E-53CA35C9C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41" y="2300017"/>
            <a:ext cx="7571512" cy="416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A6B7CCA-B64D-C90D-315E-0001BD4D2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28" y="656308"/>
            <a:ext cx="6603828" cy="98588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0ACDCEE-4003-2F9C-D318-520667F2B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28" y="2074216"/>
            <a:ext cx="10268254" cy="91236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348CA6F-1D73-3532-68F3-C9EA4707E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28" y="3418608"/>
            <a:ext cx="10151104" cy="119205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D454254-AEE3-18D9-E2B2-CA95E8FC9E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328" y="5434755"/>
            <a:ext cx="8170360" cy="68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2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D30DDF7-79A3-3527-DDAB-0AFBA2C32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70" y="471980"/>
            <a:ext cx="8096659" cy="178602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34BF266-0EDF-ECFA-267D-3D1CEE5C9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70" y="2881627"/>
            <a:ext cx="8825520" cy="158773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8116596-946F-6A90-2E7F-23B544BE6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70" y="4742399"/>
            <a:ext cx="8382707" cy="158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8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1C832CD-D820-08AA-FC7C-CA3268AFE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92" y="256138"/>
            <a:ext cx="8095135" cy="298048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1824313-1AFA-ABD7-8B98-F32603C95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92" y="3516815"/>
            <a:ext cx="7903088" cy="279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34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33E61FA-0368-E19E-3CD6-BDBF0FD1B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843" y="2219156"/>
            <a:ext cx="5992061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1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寬螢幕</PresentationFormat>
  <Paragraphs>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定宏諺</dc:creator>
  <cp:lastModifiedBy>定宏諺</cp:lastModifiedBy>
  <cp:revision>1</cp:revision>
  <dcterms:created xsi:type="dcterms:W3CDTF">2022-10-17T09:17:06Z</dcterms:created>
  <dcterms:modified xsi:type="dcterms:W3CDTF">2022-10-17T09:27:41Z</dcterms:modified>
</cp:coreProperties>
</file>