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041E4-AA8A-01C9-6CFA-CC084FE49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50790F0-B410-8260-69E9-26A631DCC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26FCC0-9AD9-9556-D9FB-83196D00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F770-0122-4E52-9DE5-83CEB310BBAB}" type="datetimeFigureOut">
              <a:rPr lang="zh-TW" altLang="en-US" smtClean="0"/>
              <a:t>2022/10/28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D6BCA3-396A-08D1-5FC4-045CD1769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5D1665-6D52-4EDB-E2F0-8D9AA44E3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73BB-A2DD-4435-81C3-D90B906A5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88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9561AB-3BFD-0D2B-0B4C-CF59BC78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EC6FB3D-10ED-EE8C-B461-4DFA4E7BA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EFE965-E5FA-4A0D-247E-17F29634C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F770-0122-4E52-9DE5-83CEB310BBAB}" type="datetimeFigureOut">
              <a:rPr lang="zh-TW" altLang="en-US" smtClean="0"/>
              <a:t>2022/10/28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8F5696-9BDE-CACB-878B-038E9E36A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2C1F9A-FEA0-8663-7AE4-52B3E332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73BB-A2DD-4435-81C3-D90B906A5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98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D3D47EF-75BA-600D-64BD-47891BB36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D331F5-6BE3-1A51-16D2-564C8FD4F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8D3D7E-C467-5A0B-1D75-060E89FA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F770-0122-4E52-9DE5-83CEB310BBAB}" type="datetimeFigureOut">
              <a:rPr lang="zh-TW" altLang="en-US" smtClean="0"/>
              <a:t>2022/10/28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001630-3305-804B-D7AA-50C7D2F33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1B4F3F-C7EB-684A-40B3-AC598644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73BB-A2DD-4435-81C3-D90B906A5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43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425F3-F65E-5136-96C4-9FA9950C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0CEF22-2359-CFC4-2827-DF36D708E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49EFB1-98D4-C9AB-4E1D-D97C3DD96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F770-0122-4E52-9DE5-83CEB310BBAB}" type="datetimeFigureOut">
              <a:rPr lang="zh-TW" altLang="en-US" smtClean="0"/>
              <a:t>2022/10/28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88ED50-2312-9009-B5CD-45D6FA44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987F4D-DF7C-A8CD-9351-9C937EE8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73BB-A2DD-4435-81C3-D90B906A5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24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251E56-A951-C21D-F917-F588889D5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F1C43C-B85A-FDE6-564E-8EF172476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17F30E-68AA-B832-C40D-AF2153BF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F770-0122-4E52-9DE5-83CEB310BBAB}" type="datetimeFigureOut">
              <a:rPr lang="zh-TW" altLang="en-US" smtClean="0"/>
              <a:t>2022/10/28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EFCA21-6C9C-B478-8EEA-20CAB908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5566D0-788B-FF50-B0B6-AE437904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73BB-A2DD-4435-81C3-D90B906A5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90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7B9C-E3B7-A079-EA8D-4D4B0F87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762E71-8AF7-F79E-E7C4-BA54B2D64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23B5ECF-1DE6-8B62-45CF-CAFC69C2D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499347-2126-B35B-DF8E-2F3A1D306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F770-0122-4E52-9DE5-83CEB310BBAB}" type="datetimeFigureOut">
              <a:rPr lang="zh-TW" altLang="en-US" smtClean="0"/>
              <a:t>2022/10/28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9E8760-E1E5-F97A-98B2-CC588CCC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036161C-1B36-486B-6B27-A6522B3C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73BB-A2DD-4435-81C3-D90B906A5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55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94683C-2418-0FCE-B97D-0D4DE1B12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E786D8-B1E9-89CC-E293-6B8677179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AB053A-F62E-D375-8219-C48FB5C7B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CEDE31B-D7F3-3B21-D45D-9E9BDCD3F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9C427D-AB94-B8F7-34F9-607602DDE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1B4C739-ACA8-41D8-4FB0-72108681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F770-0122-4E52-9DE5-83CEB310BBAB}" type="datetimeFigureOut">
              <a:rPr lang="zh-TW" altLang="en-US" smtClean="0"/>
              <a:t>2022/10/28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B498A68-8959-AD1B-1D68-34138576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D2047D2-211F-FE85-9C98-6ACBF149E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73BB-A2DD-4435-81C3-D90B906A5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49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6A2D76-CA0B-1DF5-00BF-A3A6DF5B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1CD4EE6-AB84-A817-4BAB-17B2D3C44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F770-0122-4E52-9DE5-83CEB310BBAB}" type="datetimeFigureOut">
              <a:rPr lang="zh-TW" altLang="en-US" smtClean="0"/>
              <a:t>2022/10/28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B8C4BA6-F48F-0721-95A8-F80D23E1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2F5333A-F697-8468-3052-DF2731E6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73BB-A2DD-4435-81C3-D90B906A5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58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FBA39E8-0AFE-6BBE-A897-41D07CC1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F770-0122-4E52-9DE5-83CEB310BBAB}" type="datetimeFigureOut">
              <a:rPr lang="zh-TW" altLang="en-US" smtClean="0"/>
              <a:t>2022/10/28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2D89440-0252-09F3-C82C-4E20280EA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F2295E-08BE-27C6-D774-C09DD6AB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73BB-A2DD-4435-81C3-D90B906A5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3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D0F967-EB5E-12BE-2928-4AE5132E7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88F8A5-3588-CD0D-62DF-53BD6F277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68E59C-02B0-AD26-A397-DBFC6B01E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D0ADE1-3DDB-C17A-4254-780039238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F770-0122-4E52-9DE5-83CEB310BBAB}" type="datetimeFigureOut">
              <a:rPr lang="zh-TW" altLang="en-US" smtClean="0"/>
              <a:t>2022/10/28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3A86B0-21C6-5054-EC4A-0D2956AD0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7071D0-30D1-2875-F36D-FA1E0F57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73BB-A2DD-4435-81C3-D90B906A5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58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3D7F8D-ADE0-557F-1FC9-F7EFC806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7D220DE-F592-43E3-637F-96B592229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66CF2A1-BEDF-FE5B-BD7A-86CE69EA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4AAD5D-5051-A40A-83E5-01C20DA89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F770-0122-4E52-9DE5-83CEB310BBAB}" type="datetimeFigureOut">
              <a:rPr lang="zh-TW" altLang="en-US" smtClean="0"/>
              <a:t>2022/10/28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E97932-61FA-E8A4-C8DE-4E3BE28A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6E4DA7-66FF-51D9-E57B-F14DB3619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73BB-A2DD-4435-81C3-D90B906A5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93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239495A-7378-EDBF-9D3C-F512D0C4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5B3C28-0A52-1D72-C222-2631C5502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B31FB9-291D-0B5C-74AB-B1431672B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0F770-0122-4E52-9DE5-83CEB310BBAB}" type="datetimeFigureOut">
              <a:rPr lang="zh-TW" altLang="en-US" smtClean="0"/>
              <a:t>2022/10/28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A2CABA-99F2-650F-CCEF-45BDC2E2AC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FCA962-B646-93D8-8AE4-8EAA0F26C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F73BB-A2DD-4435-81C3-D90B906A5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55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36CED12-2038-A490-14D2-807BEBC1C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885" y="822025"/>
            <a:ext cx="7180386" cy="171756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5A2E05B-0C56-0912-D6B3-F07CC217C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885" y="2754196"/>
            <a:ext cx="7930752" cy="161173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78675BB-94EA-A43A-1BBD-6EF29D482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885" y="4859848"/>
            <a:ext cx="9666246" cy="100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6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75017F9-720E-A826-3196-F744B7695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06" y="567569"/>
            <a:ext cx="7765056" cy="81336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2DE61D8-B7FB-1216-6031-598689A1E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72" y="1859763"/>
            <a:ext cx="7125387" cy="244164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A1DBFD4-1AD4-3A68-A06A-8C1307821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706" y="4638197"/>
            <a:ext cx="6750956" cy="180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63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617A50F-0623-1E57-66BD-F12669BA4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75" y="526071"/>
            <a:ext cx="7693345" cy="74289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BFD0562-2CF7-9AEE-DE9A-62BE7E9A8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31" y="1612010"/>
            <a:ext cx="8230166" cy="93524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AABD74A-0977-9EBC-CC33-2998713D4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155" y="2863404"/>
            <a:ext cx="7229789" cy="113119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1D9C7ED-C064-3704-F71F-0A8FD50106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155" y="4650921"/>
            <a:ext cx="5939492" cy="188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1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51A32F7-F02B-EB9C-558F-9F7EAEB7F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09" y="307618"/>
            <a:ext cx="7369206" cy="176377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4B6E3C2-C89A-AC09-C51F-1E21800D5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93" y="2229725"/>
            <a:ext cx="7909370" cy="185953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77071A5-8135-4BBD-9239-F9C3AA26B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09" y="4247585"/>
            <a:ext cx="6439496" cy="230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9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9666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2527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5080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4081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58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寬螢幕</PresentationFormat>
  <Paragraphs>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定宏諺</dc:creator>
  <cp:lastModifiedBy>定宏諺</cp:lastModifiedBy>
  <cp:revision>2</cp:revision>
  <dcterms:created xsi:type="dcterms:W3CDTF">2022-10-17T09:17:06Z</dcterms:created>
  <dcterms:modified xsi:type="dcterms:W3CDTF">2022-10-28T02:13:20Z</dcterms:modified>
</cp:coreProperties>
</file>