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D8BCB-DC00-8434-56B6-4A512764E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D87ABB-606B-B428-350D-EE40B985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54D4D-6092-F228-A5B4-96CBD0F8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EFA4A2-4805-039D-1F1C-D7C1E22D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C4C30-EF23-F968-7E5D-941D318F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7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2CCE7-BF49-92DF-A8EA-DAC80C18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E4568-36EB-2EFA-678C-F67AD150B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6F937-5D4E-CBEE-AE3D-F48B79CB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4D530-6243-D6F2-72A1-AB3EE7D3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D5302B-BFE5-61A7-CEF2-A405F0C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1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3B7AA3-EAD2-8086-13BC-4D66C5DC6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76366A-D799-DBE2-0612-D05FEB59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51327C-CA4C-1B94-D726-16FF9B46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A75AC2-9645-F3A6-396E-7A14295B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1E61A-36C2-0109-96BA-40C0CAB7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25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54AD5-3E13-E1E2-0B8A-4234C438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D3DB3-AEB8-7066-3BE7-0528EBB9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5D0F8F-50E2-B26A-8ACC-9EA57FDB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CEA565-4098-8505-F8B5-FCE419EA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C2E49-D630-9158-4771-DA42E7C4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69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735B7-8C91-761A-AC3F-3C5ABAB6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779EA-65C0-F0CC-B077-8873CED8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324EEC-8487-E082-631C-1CE398EB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614A3-E123-8F41-4411-09EE891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F8B8B-0C53-B1BC-1FA5-33B1067F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41E18-8A6C-8E06-8842-0581D7E6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2570D-9653-37B1-6C58-5A089640A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B4EA26-8BEB-B500-40B8-7A072F68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CD7F22-768F-D65E-AE41-39A1532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1095AA-E958-0DFA-F59E-28A0EBA0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F0AF63-B139-20A4-5844-6A48EBC8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1E9A3-8CFD-5DAF-6161-5EED9948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ABD149-4F1F-86C3-7474-57030A83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9398E-0173-404D-B47E-1492FD23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9BFD66-4B80-0F9B-993E-929EE9E5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B1023B-BB96-4508-8242-016925456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A94CA1-1675-9308-99A6-88986D0D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B9D4753-BB49-BEF9-9759-7EDC7BAD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FD3C5-3371-12A5-7457-476188BC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2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5CA5B-2121-13E0-1C5D-E087177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2800F15-5AEC-538A-104F-3528F000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A23A95-DDEE-F279-A384-7A325FDC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C63F9B-D481-AEC0-CEBF-D589B35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4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37F972-2FA4-FFB9-867E-9704BD5F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B2A293-3E1A-0EB7-C39D-435325B8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56B8DE-4EBA-BFCD-111C-6435AE43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5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9BC32-8D01-1BC0-4945-F955BFC7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6A162-D768-9856-EB0A-80E777C7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CC1209-D694-CDCB-D4CE-9E1583DD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B93A3-20BF-E354-5970-BB74D57B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5197DE-A62B-6367-485B-BCFC7327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366AE4-A47A-0B40-E968-DC520B8A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6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36B37-C609-16C4-59BF-E259A02C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099CA7-F789-5AB7-60FC-25CEEBB21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05B156-0D3F-BE97-632E-52280C42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7B54B-7D32-7AF4-F5BB-97F28BD8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6BD43A-A5EF-44A8-5B02-615C7875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7CD1F9-5615-3622-B644-47614F41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948592-B40B-63EC-41B1-D5208949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CC5F4B-54F4-19A5-E202-BD9C1181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2FF653-2D33-5EE7-067C-E8C388F44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3F1C-079A-4D5B-944D-42D20672AFE8}" type="datetimeFigureOut">
              <a:rPr lang="zh-TW" altLang="en-US" smtClean="0"/>
              <a:t>2022/10/31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98701D-C2F8-27DF-8603-CF7301611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6BDD3-2761-816F-4A5E-D33825140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CE95-145D-4629-ACEF-4B2C5C229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50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72950D-331D-F631-9ED3-693CB5A2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8" y="480138"/>
            <a:ext cx="6692019" cy="15764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EF1338-3200-BA9A-9037-588F1621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18" y="2056622"/>
            <a:ext cx="646837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72BF2D-ABE0-A096-4EF4-F41DDCEB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49" y="623881"/>
            <a:ext cx="5896798" cy="14861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25727E-0306-5448-9461-D2B80D25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49" y="2438262"/>
            <a:ext cx="5858693" cy="990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7541C84-E84E-ED2B-9EED-740162A45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49" y="3757274"/>
            <a:ext cx="5849166" cy="14480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9288F3-76D8-9B59-442D-460CF1F49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149" y="5722439"/>
            <a:ext cx="607779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66DF45-3911-83E1-0656-EEC4C406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26" y="718036"/>
            <a:ext cx="6134956" cy="18576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FC622B-AA6D-FDCB-3FE8-9B833E68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579" y="2628788"/>
            <a:ext cx="5868219" cy="8002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3A4778-9895-8975-05CD-2998F44F4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210" y="3482118"/>
            <a:ext cx="613495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1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6E457B7-0AC6-A0F1-92AE-215410BD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73" y="1154420"/>
            <a:ext cx="5858693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1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1</cp:revision>
  <dcterms:created xsi:type="dcterms:W3CDTF">2022-10-31T11:03:00Z</dcterms:created>
  <dcterms:modified xsi:type="dcterms:W3CDTF">2022-10-31T11:08:32Z</dcterms:modified>
</cp:coreProperties>
</file>