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2B146-6CA3-2CBC-5281-923F12D6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E18C31-5B76-25F0-81A2-B3674EA78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5FB33-5939-7BCB-A354-7169B9B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6FA41-FFB3-6FBF-2329-266239A6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4A59E6-9265-7C56-3D6A-B7F71F02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49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D4C21-28E3-E15B-1027-0D7F933F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27CAE6-F93A-6E7F-F686-A4B969E66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E3F80-AA06-79A1-71D9-821CB10B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60560F-D567-3C3D-E02F-06EE48C4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9766-2EBB-9053-CEA8-0C48E747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5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B522B5-D422-B2EA-AC37-66B7AFA03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C52D76-4A2F-1DB6-2C9D-3513D215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AD764-7640-93B5-5253-5376F15A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05BE4-197E-BEF0-4787-5CE7457B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C5B2AD-7B52-EEA3-5C36-9D85CC3A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96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3F989-3BEB-3864-88C1-8B08C83D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9F0DA-0876-A0D3-BFA3-A400610C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4D284B-6DB3-436B-6E09-D16E22FB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2924E0-3BE2-8B30-D8DA-94111BC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8AEDB6-22EA-8AB7-D7F2-02D4E017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2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5C8C8-0777-D0B7-83AB-3BEF9500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67635B-50FC-46D9-32AD-E6583CC5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228DD8-5D0C-2001-6CF9-BE4C7DD0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5F02B-49B2-AA50-5630-146907FD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ED7787-0616-082E-9E61-C55D52AA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7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2D6AF-3EB7-7BB2-8F13-6C2D2397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EDC2B-65AB-3E26-22DF-45AEC9DD9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098633-9460-E9F7-151C-4C42E1C07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C7C4A-A1A7-C9A4-2364-21D03BF0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8F02A4-D953-4367-A886-5D933FA0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3D641E-6CF3-9B62-EEF9-C36F5896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2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69DFB-A9E7-6EA9-7767-A6D12BEA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169EC6-9CB2-CC03-970B-7CD4A7ED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1DE8E2-9F67-5740-AA95-C35FA35B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E94D59-1AA5-34D9-56EA-8297FC8E2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6B100C-E3BC-26A7-9567-CE897EBE3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92C6CB-7E63-B6A9-E8B4-ABAEC46B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D28E7C-7E77-01E9-CA60-4B55904F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68FD44-1C40-CB48-C003-7809162C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8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3D2D0-01C4-8D5E-4630-97B44DDC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E4662E-C192-69E3-9AB9-3BCDDC80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8A3453-3F97-AEAB-D2F0-BA2126B3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96E7FA-5BB9-DB9C-FE4F-6ECEFE8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2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A1219F-AE86-BF84-11F6-620C1134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98F596-25F7-FE44-EF43-EE95FC42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7FE314-6AA2-3B79-CC9C-7EBA4103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42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6B67E-13DB-2C3F-52FD-C3B6FA30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31799-E1CB-3341-4141-F622BD3B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8D49D3-6A09-A94D-A259-754EDD056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E47820-B00E-1D71-12CA-1A68E0CD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087D92-DD1E-852E-EDBF-E6AEC454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BBF50-FC11-B060-CAA0-DF465C63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9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31422-667C-3709-0A82-FFEB96CC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DB7B10-1612-D958-F4F5-C7DD97797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3987A1-53E3-5D09-4BF6-69D2667DC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F4F84-5E94-6493-7589-929EF57A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103D80-449A-DA49-2ADF-E2979EBC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F0A834-9CBF-02D5-FFDD-405DD271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54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537FC7-40D8-CB79-FA67-A0E8D795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857379-88B9-C9CD-141B-8430B762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91A3AF-B58C-FF0A-9DD3-EF4D271C5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0675-E57B-4B14-A542-50BAE6189D08}" type="datetimeFigureOut">
              <a:rPr lang="zh-TW" altLang="en-US" smtClean="0"/>
              <a:t>2022/12/11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2906D6-55A2-0E0F-237C-9E341580D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55C0F9-C2DA-542A-5B3D-051C066D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B935-C437-4B92-889E-B97CA14142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08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271449-44E9-749E-7B91-1C56084A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61" y="411104"/>
            <a:ext cx="5868219" cy="17623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2580A0-38D2-9D2C-BC01-78B59396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61" y="2482042"/>
            <a:ext cx="5801535" cy="13527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24DE2D-3BBD-0884-8B40-7D71D6149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05" y="3995690"/>
            <a:ext cx="1257475" cy="2953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F3852E-20BC-59C5-D4D5-5AF0486A2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461" y="4569360"/>
            <a:ext cx="587774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4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45DDAFD-D1DB-ECDE-B3AB-C8D77DF6D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10" y="419718"/>
            <a:ext cx="5944430" cy="22863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BE223F-E58B-E804-4CC7-03C46371F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10" y="2937154"/>
            <a:ext cx="5830114" cy="6477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39BB239-FCBB-A2A1-5AF1-35B98692E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141" y="3938402"/>
            <a:ext cx="591585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6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138001-380E-4863-CA2F-849D89C49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9" y="331565"/>
            <a:ext cx="6039693" cy="8764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782011-1A13-F47D-A9C7-035533C6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9" y="1471335"/>
            <a:ext cx="5849166" cy="11907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2686F4B-B295-A525-592A-D9E61E5F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37" y="2610807"/>
            <a:ext cx="594443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C5047-69AE-C8D2-1B22-D6BE6E25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77" y="464281"/>
            <a:ext cx="5953956" cy="15813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45935EC-BEAB-20DE-EC18-C56AAF49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7" y="2288908"/>
            <a:ext cx="601111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9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9B81321-3F8A-8F5B-BE01-227F49B7A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67" y="590477"/>
            <a:ext cx="5830114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4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94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定宏諺</dc:creator>
  <cp:lastModifiedBy>定宏諺</cp:lastModifiedBy>
  <cp:revision>1</cp:revision>
  <dcterms:created xsi:type="dcterms:W3CDTF">2022-12-11T07:44:50Z</dcterms:created>
  <dcterms:modified xsi:type="dcterms:W3CDTF">2022-12-11T07:59:04Z</dcterms:modified>
</cp:coreProperties>
</file>