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BE0C7-ABF1-F645-CD8F-6A501C59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A3168E-579A-6A34-4C45-0F3A3F7D6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F674A-C99E-D86C-9F43-CA2BE70C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3174B-CD28-55F7-5E52-93B0CA63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24CF4-C6B6-11C3-98EC-79CF8BDA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0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87D7D-9136-04CA-FC3F-8DB91ABF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D77A3D-F30F-D556-4892-45A6B93C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463C9-4555-986E-D811-ACDDB4B1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F41B1-F889-F4B3-FEE4-7A21BFF2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AF113-6372-9351-EC84-65FDFD5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9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D23B72-21D4-2FB8-9BB4-DB39BE74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A74531-B658-AF36-B9F7-C6598ED71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168D18-C3C6-6D95-A6EE-B2FF5CC3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3713E-3484-7378-479A-1402BA7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30B66-8BFB-1B7E-4AA1-F0BCCDC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1DA90-7B1D-CC7A-57C2-92B4CDAD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5126BD-CEB0-76C1-3EAD-BBAA218B3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B477A-1059-F380-EF29-3A3A90A6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8E235-BD72-8FE1-0EE6-24E1B10B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A03A3-2D7F-74BC-76E6-DDBAF34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2F4A5-07F6-8614-A74E-CABC94A4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C83C9A-AE81-3DFF-5B19-BC869D14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354353-3BB2-8A88-9369-859C4F8C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9B898-1F04-ABC6-BB25-9B47238C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5564A-706A-2EA1-2E6A-D75E2A33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3C202-4D32-1A0B-EB85-E6D686FD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552AA-DEAE-6756-40AB-BBE83B084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D5294B-C876-297E-B648-5B262791F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4D8915-AEBE-9E29-9332-A20E3949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B8124-C49F-205C-A4FC-F9691AED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F75F19-CA89-FFB6-43F5-702B7A90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6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6E14D-29F4-A280-18C4-6E536ACB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F617B6-017C-4BEF-DB96-E0135CEC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4B0C5-2868-DDBD-6F23-27F11953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98AE7A-AB13-AB36-763E-1915B59FE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85C8BC-8282-5C55-1FC4-89EF33C4C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1FECD0-ED9F-F50F-A85B-C55DE7B7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EBD9A6-2506-FF64-610C-424EBC7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DDB6C3-4FF3-5167-41DF-DBF55B7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E0883-8EDF-ACC4-A76E-4CA14F8B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C16DC7-BDC7-9AC6-4C36-99845ADF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151008-EAE7-F454-A656-256FE8AD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143BD1-0B8B-E62D-4E53-EC3A4A32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4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8136C4-DAAB-B56A-A3B3-232B203B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958F5-F701-A534-01F3-C33A3104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91E67C-F6D6-8FA2-0A82-A745CCD7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84740-8EC4-6B59-914E-7DF7EECC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E1E65-0D93-7485-ADDF-423D485E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1904A9-8C47-406F-A8FA-2DBCE978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C525CA-7897-5DCC-1B1B-83EFCBC8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3006A2-6154-D2F0-149C-BEBB6F99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D40133-0CF8-77E6-61B0-81D85C0F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05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0615A-889E-E515-8ED5-36701D6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170640-64F8-0A5C-3C0C-4FA763A27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0539A3-8EFB-2DA7-05E6-EB314FD0A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ECC361-8546-EC7F-282F-FBBDC3B2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66CC51-142F-BC54-E999-8C220F31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7EAA1-627E-C3AB-A127-9CA8082E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00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F04F80-1130-833F-AD6B-9A453541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770F6-67DF-D193-15D7-E7AA818B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1C2677-E8C6-7BEF-F821-1C088600F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EFAA-E1BA-467F-98E2-D031618F88C3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33EED-C770-FAC9-ECF1-77D0243E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4EB57-7725-BC8E-472B-8F2D52D1F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271C-856B-4519-8977-3965C4DF22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4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63839B4-13C9-730B-6899-C77EBFDF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06" y="574684"/>
            <a:ext cx="5963482" cy="1733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AE2C66-D59D-BA58-C063-B46057FA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06" y="2728815"/>
            <a:ext cx="5782482" cy="1257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903033-8C7D-A91E-5E17-4DCF4FFB7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6" y="4641591"/>
            <a:ext cx="605874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95884B1-681F-00FD-6C94-8CC61D8D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60" y="855255"/>
            <a:ext cx="6011114" cy="21243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AE2CD27-99CE-2BF4-48D1-447DF9A7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60" y="3252177"/>
            <a:ext cx="6039693" cy="1771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AFDF0F-FD60-469E-C6AE-2DF96481D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660" y="5568974"/>
            <a:ext cx="480127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29CCC9-C6B1-6091-2D3B-DA577CB2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8" y="743677"/>
            <a:ext cx="598253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定宏諺</dc:creator>
  <cp:lastModifiedBy>定宏諺</cp:lastModifiedBy>
  <cp:revision>1</cp:revision>
  <dcterms:created xsi:type="dcterms:W3CDTF">2022-12-14T02:26:10Z</dcterms:created>
  <dcterms:modified xsi:type="dcterms:W3CDTF">2022-12-14T02:31:46Z</dcterms:modified>
</cp:coreProperties>
</file>