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5C0EE-CD6C-22BC-E3E4-D65B4903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267EAF-FE54-563C-906F-9B2EA27A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1BAD8E-65E5-3C99-9E90-117F9D41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95DC2-7914-EFB7-8A6C-0832AD6A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3D597-2678-983B-BA54-35D74E74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4B39-EFD0-7568-0C72-476E67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46E846-6EC4-7C5A-91BC-ACB21862E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C650A-F452-07CD-7F56-261F33F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8350E-2013-2E44-0B46-1CEAF3A4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5AD4B-883E-2EB3-60A8-C5B593BF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B67B6C-1A65-8C22-E777-FA20866C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A346CD-D0A0-68EE-E1EF-25DA9D09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14F07-BDA3-FE8E-C6D3-FC752DB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074E4-21D6-ECB5-7B27-2A5D7072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83FF9-1BBB-3E6D-11F6-1E9EA53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60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17A55-9F5E-2D6C-FBFB-C70D81ED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E9F41-F87C-4395-AD67-E1962BC7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9091F-B142-EFF1-723A-B4993082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F7C1C9-8739-8D9E-1683-48FCC721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69E75-75A4-15A4-73BC-F11511A2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971A9-901F-3733-916C-DDA61A27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D9BB22-D828-B50B-DCEC-4A4FEAED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7069C-1657-46F9-99B3-3D10444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E40B1-9B3D-8749-9755-BDF5E57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E1E2C-6479-5157-507A-5597B7AA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3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276D1-38E5-70AC-34A7-F4A89134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AD9E5-856E-1C26-8905-C1512C30F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7840E-F880-5077-C75D-636691D6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A6CC00-5C71-1FBA-B6F0-1D71CF5A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F5E062-620D-D7C3-E5E8-3EB40F27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1167CE-6406-8F44-CB75-52D8A6B9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066F5-7085-4092-6139-13B3FB17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59C692-0A61-6C26-00A3-97B3D9F18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4BA95B-616F-9506-F4F0-5DCD62253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FCB1D4-3482-5922-68F0-210828A3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25FDDB-852F-35CB-CCAB-41172D628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22333A-50B3-6AA5-C8E8-45FD472E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CC9535-A3A3-7026-2042-E2F2193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B3C595-436C-E5E2-C9D5-C91BAA1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5EFE4-93B7-E04A-408F-46296DD6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8D0788-2BB0-2141-EF31-99AEA83A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7A9F24-2416-D77F-AF9D-518EEB84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2D360B-811A-BEBC-B4B7-23CDDC96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AA3E04-4B3E-D582-9C1D-BEA0ADB0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504B4D-185D-4943-0467-F0653A33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F8873-5FEB-2380-371C-79A7EA70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CA535-D19D-2E77-6F43-D93D91C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A8E30-39BA-A75C-1DB4-9761A03B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7142C9-C3EC-DAA2-BB4D-C65A27DE2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9132DF-21E0-DA9E-F4FB-2004C73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887B6-BA5F-6213-A05D-B95DE8ED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1239C-F4AE-CD0E-46BD-81CD8756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8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ECFE3-1D60-F44D-982D-C6EBD19B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BC10ED-863C-46F8-EDC0-2A72EACD9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D056C9-29ED-46B1-22D9-05764292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3A6CD5-70B8-1C52-B2F3-CF162A04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6E68C9-FA67-CF05-8242-BACA356D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7CC83-9FED-87D3-7D7D-CE5D6BD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3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95D1EF-652D-5173-6C24-72CAD093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470DC4-1C35-61BD-2014-F807A8DA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4C7121-62C3-41BC-FB8F-769617F0D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21FB-729E-4EEB-8CC3-B246D32BC101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CB321-D625-010E-F20A-1269BD873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B7B67-C876-D2F0-84C0-E8982D98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7459-D649-47EF-9C90-4130A89F3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1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7D3582-B759-2314-6DB9-147894A2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0" y="133920"/>
            <a:ext cx="5887272" cy="6858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F9D4B7-D9C2-3C50-EDE7-BBB6BF60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9" y="905878"/>
            <a:ext cx="5934903" cy="5048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926361-4CEA-983D-248F-5EDE89C17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18" y="1523734"/>
            <a:ext cx="5801535" cy="19052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07AA62-2413-0297-6070-9DC01233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218" y="3429000"/>
            <a:ext cx="5583007" cy="34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E3FBC7E-45F2-418F-B026-E04DA13F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40" y="665213"/>
            <a:ext cx="5458587" cy="5811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CA2442-2F98-DC9C-A339-39756091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1" y="1715678"/>
            <a:ext cx="5572903" cy="6573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1FB134-2ECB-2870-5886-0F9637AC8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40" y="2970446"/>
            <a:ext cx="589679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2</cp:revision>
  <dcterms:created xsi:type="dcterms:W3CDTF">2022-12-14T05:03:08Z</dcterms:created>
  <dcterms:modified xsi:type="dcterms:W3CDTF">2022-12-14T05:10:05Z</dcterms:modified>
</cp:coreProperties>
</file>