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0F831-4D33-4D02-A4EB-9A75C2E57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A6763E-4662-43AA-9C45-877EFE564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627015-6D58-4EBA-97F1-1DDA9E55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7BE-D4BA-45C3-BA98-890AE8155D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E3AD6F-AD70-40DE-94F2-2B67D8CB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0498B-E742-4D32-AD0A-E6EFF1F2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695F-2E89-4325-89AB-5FD6AC1B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84DF04-7840-4BD6-9436-0313D3E0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9D8C65-EEF1-4E1E-990B-CDB5D990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1DDCCD-4637-431E-8DF3-83B5D661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7BE-D4BA-45C3-BA98-890AE8155D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7E2662-A3E1-4BDC-B3D0-9C28A12F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42280D-CA33-4B37-8312-1832924A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695F-2E89-4325-89AB-5FD6AC1B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47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5D7AD6-2CB2-4507-90D8-91614DDBB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84B097-6D02-4E83-AB15-0E1DF4ECB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51119-79D7-4CD4-B48E-93139AFB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7BE-D4BA-45C3-BA98-890AE8155D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F11FE3-3DAB-43D5-A3A9-6152F279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B53616-5207-49E0-BAB0-3BC35D8E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695F-2E89-4325-89AB-5FD6AC1B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48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5F69D-A657-426B-915D-5B9F721A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809457-758A-49A4-AEF8-515D1F88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1C30C-9A22-4E43-9118-1AD56B96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7BE-D4BA-45C3-BA98-890AE8155D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E5E5D6-7FBF-4898-A427-7A97A268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314148-558C-4095-A41B-F0F7104F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695F-2E89-4325-89AB-5FD6AC1B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92213-E670-4CDE-8C07-47E24635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728AE5-0C37-41E9-8ED9-3B33B500C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B5BA4D-99D4-4580-A1F0-70504A37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7BE-D4BA-45C3-BA98-890AE8155D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CAF7A6-CEC2-4BF9-9AC0-5BA86FA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6CCD73-974E-4EF5-8D5A-1985469E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695F-2E89-4325-89AB-5FD6AC1B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17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9C614-540D-4C85-BFEA-42735723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F505F-DE80-4F28-B612-2A48D5004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41B4A7-1248-46EA-9B54-8874342F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AAB358-DB25-44B8-BE0D-B37E38FF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7BE-D4BA-45C3-BA98-890AE8155D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14AE71-2516-4DBD-8B82-D1355D52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BA3F6D-EB1B-491B-B775-D9D97289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695F-2E89-4325-89AB-5FD6AC1B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37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8AE92-3751-4A2C-8608-9B6098D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D56A44-9C39-4279-AC89-1248CDBD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35DE0B-7C8E-440C-87FC-3FF0F15DA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D96129-FB57-48AC-9C4A-EB6EF2C8B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B25C84-9F05-4375-8D8A-788D88BE2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8A36F5-CDBD-4C07-9DB1-AAABCED8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7BE-D4BA-45C3-BA98-890AE8155D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30EB8C-C540-4652-ABFF-9CC168FC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EEE69C-E12D-4392-B896-C055A0E5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695F-2E89-4325-89AB-5FD6AC1B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41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EDB97-2118-4B06-9A9D-98384BDA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2DE1E7-8FEA-4451-AA6C-2106680A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7BE-D4BA-45C3-BA98-890AE8155D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657B0B-E153-431D-ADD8-1E8274B9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AAD925-B3D7-42C7-984F-93B870D4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695F-2E89-4325-89AB-5FD6AC1B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50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D6F7B8-524B-4C6D-A6DD-1F030601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7BE-D4BA-45C3-BA98-890AE8155D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9A47E7-E639-4416-B05C-CD9979BC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42175B-60B4-418D-8B45-2847F4EF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695F-2E89-4325-89AB-5FD6AC1B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23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6B1BF-A262-41FF-BFE3-EBA04F16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3BC3FA-943A-4BB1-B7AF-9E426D1C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6465F4-159F-4E7B-9F62-763DE474B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B119DC-1BA8-4475-957B-4CA3FB28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7BE-D4BA-45C3-BA98-890AE8155D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BD9AE3-1211-49ED-8F9F-C86EE587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44419F-190C-43C6-B1CB-C4FCD328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695F-2E89-4325-89AB-5FD6AC1B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02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15E2C-9A13-4423-8C2F-A28AE4AC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2BDDA0-FAF4-46DF-8D56-0C036C509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6A69F3-73EF-4696-A6C8-FF87E47C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7BCB2E-A4EF-43C3-AC9A-02729AD4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57BE-D4BA-45C3-BA98-890AE8155D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38CDB3-1B7F-4CF7-828C-4F8720C3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F4DA22-C736-4CB0-954E-C8D45721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695F-2E89-4325-89AB-5FD6AC1B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43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C63E1D-E89A-4FE9-AA62-16363CE9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67691A-446F-411B-AC38-C13F9FC1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00FCD7-F87A-41F3-9816-8E932262F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57BE-D4BA-45C3-BA98-890AE8155D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0CFF18-2008-4831-BA14-781D0189A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B65CC6-789B-4BD8-B944-805D688D1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6695F-2E89-4325-89AB-5FD6AC1B4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7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1BC13-CE13-4991-8C6B-FA8B091EC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爬蟲作業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12BC4B-96FF-453D-9D74-FA527EC79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4E219-3A64-4C03-99B3-54D5F3C4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559C58-3AF0-4644-BF4A-241F7AB30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2343"/>
            <a:ext cx="10515600" cy="3957901"/>
          </a:xfrm>
        </p:spPr>
      </p:pic>
    </p:spTree>
    <p:extLst>
      <p:ext uri="{BB962C8B-B14F-4D97-AF65-F5344CB8AC3E}">
        <p14:creationId xmlns:p14="http://schemas.microsoft.com/office/powerpoint/2010/main" val="152642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32412-583C-44A0-9301-497FE3A4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5E1915B-4DF3-4BE0-A0BC-21D8FA8DF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8698"/>
            <a:ext cx="10515600" cy="3525191"/>
          </a:xfrm>
        </p:spPr>
      </p:pic>
    </p:spTree>
    <p:extLst>
      <p:ext uri="{BB962C8B-B14F-4D97-AF65-F5344CB8AC3E}">
        <p14:creationId xmlns:p14="http://schemas.microsoft.com/office/powerpoint/2010/main" val="47579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EFE02-35B1-4F88-9C3D-732C27A0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72DE31-91F3-4539-8107-6C83D9B29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623" y="1825625"/>
            <a:ext cx="7772753" cy="4351338"/>
          </a:xfrm>
        </p:spPr>
      </p:pic>
    </p:spTree>
    <p:extLst>
      <p:ext uri="{BB962C8B-B14F-4D97-AF65-F5344CB8AC3E}">
        <p14:creationId xmlns:p14="http://schemas.microsoft.com/office/powerpoint/2010/main" val="195245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7498E-2554-49B6-B474-96EB2051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3C9798-1DA2-4E96-941B-04B2AF642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228" y="1825625"/>
            <a:ext cx="7567544" cy="4351338"/>
          </a:xfrm>
        </p:spPr>
      </p:pic>
    </p:spTree>
    <p:extLst>
      <p:ext uri="{BB962C8B-B14F-4D97-AF65-F5344CB8AC3E}">
        <p14:creationId xmlns:p14="http://schemas.microsoft.com/office/powerpoint/2010/main" val="387218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00906-9409-4448-92E8-CDF3D4DE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B42DA1B-600C-4D48-9397-00FE94A13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475" y="1825625"/>
            <a:ext cx="7665049" cy="4351338"/>
          </a:xfrm>
        </p:spPr>
      </p:pic>
    </p:spTree>
    <p:extLst>
      <p:ext uri="{BB962C8B-B14F-4D97-AF65-F5344CB8AC3E}">
        <p14:creationId xmlns:p14="http://schemas.microsoft.com/office/powerpoint/2010/main" val="170795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AFBE0-776C-418E-B59F-4AF3FB30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0B03A6-AA4E-4FD5-B89D-BFA324CCE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022" y="1825625"/>
            <a:ext cx="7323955" cy="4351338"/>
          </a:xfrm>
        </p:spPr>
      </p:pic>
    </p:spTree>
    <p:extLst>
      <p:ext uri="{BB962C8B-B14F-4D97-AF65-F5344CB8AC3E}">
        <p14:creationId xmlns:p14="http://schemas.microsoft.com/office/powerpoint/2010/main" val="24097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寬螢幕</PresentationFormat>
  <Paragraphs>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爬蟲作業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爬蟲作業</dc:title>
  <dc:creator>黃至祥</dc:creator>
  <cp:lastModifiedBy>黃至祥</cp:lastModifiedBy>
  <cp:revision>2</cp:revision>
  <dcterms:created xsi:type="dcterms:W3CDTF">2022-11-30T18:54:05Z</dcterms:created>
  <dcterms:modified xsi:type="dcterms:W3CDTF">2022-11-30T18:58:10Z</dcterms:modified>
</cp:coreProperties>
</file>