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F1CB41-C1E9-4540-B153-D0D9F01C4E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B68371E-6A38-42C1-B4D0-A6DB102C78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4C025B3-41B1-497B-8CE2-F1E6A281F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74BB7-9D9A-4188-AD77-1C37035022E1}" type="datetimeFigureOut">
              <a:rPr lang="zh-TW" altLang="en-US" smtClean="0"/>
              <a:t>2022/10/13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F696A49-57D2-4E03-923A-75FE2B667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1626038-B51E-4DAD-9144-1DC9B8DE6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14357-915B-40D1-94CD-FF07A4234A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2467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E85CA4-487A-48FB-A5C8-DBCC4B5B6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5BEE230-6F71-429A-A526-FFE35BB55D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FEAC67B-0FC0-4EF7-B71A-DDB0EE954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74BB7-9D9A-4188-AD77-1C37035022E1}" type="datetimeFigureOut">
              <a:rPr lang="zh-TW" altLang="en-US" smtClean="0"/>
              <a:t>2022/10/13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8444830-6734-4DF2-A56C-992DF8740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A5382F3-CDEE-44D4-BB8F-CC4FF6840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14357-915B-40D1-94CD-FF07A4234A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5696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A6355FFD-2D55-444F-996B-2B6BEEDF45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8680605-63E4-41EE-9651-868A9FAAA0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A2A52ED-00ED-43C4-A370-378412708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74BB7-9D9A-4188-AD77-1C37035022E1}" type="datetimeFigureOut">
              <a:rPr lang="zh-TW" altLang="en-US" smtClean="0"/>
              <a:t>2022/10/13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54FA805-BF13-4FB7-A526-140B06BCF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349E5C1-66E3-4486-ABA8-0F7DE1C9B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14357-915B-40D1-94CD-FF07A4234A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0769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B6AE7B-E8E3-4E23-9F2E-CB9FD3AF7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4BB8069-A52D-40E5-8985-2C3494AB93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D1F3561-6444-4658-85C5-BAEB0425F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74BB7-9D9A-4188-AD77-1C37035022E1}" type="datetimeFigureOut">
              <a:rPr lang="zh-TW" altLang="en-US" smtClean="0"/>
              <a:t>2022/10/13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91823A2-BDD7-43E2-A5DB-F51E3A8FF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DA1ED9A-C261-44AD-B621-739DD4BEE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14357-915B-40D1-94CD-FF07A4234A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9525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609068-7ABF-4B80-9C90-DAE8934D5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26015A3-9F20-4181-A907-93C2B0BCC0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EC3F0E0-48EB-46BD-84CB-5CD3EA4F9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74BB7-9D9A-4188-AD77-1C37035022E1}" type="datetimeFigureOut">
              <a:rPr lang="zh-TW" altLang="en-US" smtClean="0"/>
              <a:t>2022/10/13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BCFC41C-A85C-464C-A1D9-81C28CB4C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302C7D4-DD42-4699-A8AB-308D1E735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14357-915B-40D1-94CD-FF07A4234A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6251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DE7DB2-D424-4478-B830-231FCFAC5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75A8FE1-BB8A-473A-85EB-591D845FF4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725A97B-527E-4B08-B1F0-60989A12D5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55E1C35-80A3-4044-83FB-7F411EBCE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74BB7-9D9A-4188-AD77-1C37035022E1}" type="datetimeFigureOut">
              <a:rPr lang="zh-TW" altLang="en-US" smtClean="0"/>
              <a:t>2022/10/13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7F36379-8469-4EB7-A525-934CDC18B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DF93E7E-129D-4F4D-82D1-AFB189F8A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14357-915B-40D1-94CD-FF07A4234A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5886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F7F943-06C5-49B7-AE63-E380AE14E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29CFA77-6CAB-4BD6-93E0-C17D645391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F0BC2A6-4E4A-4ECF-A0D9-ED51899ECC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E9049E2D-6410-4E67-BEAF-3D0AB04B58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881A01C6-8BC0-4E62-A959-987E254597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6E0EBDDC-A68F-456D-B685-2709A1230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74BB7-9D9A-4188-AD77-1C37035022E1}" type="datetimeFigureOut">
              <a:rPr lang="zh-TW" altLang="en-US" smtClean="0"/>
              <a:t>2022/10/13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7169E901-CFE5-4A6C-943E-7397E04DD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CF1866D5-C830-45C7-B2CE-C0A3CAFB0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14357-915B-40D1-94CD-FF07A4234A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0434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9E9E32-178F-4D8F-BCC8-EA21B5CCD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E1786A3-742E-42D3-9C83-B1BA938BF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74BB7-9D9A-4188-AD77-1C37035022E1}" type="datetimeFigureOut">
              <a:rPr lang="zh-TW" altLang="en-US" smtClean="0"/>
              <a:t>2022/10/13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66728F1-D364-427F-BB05-60E83A4C3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E6E30AC-1005-404B-A2E6-A7B36C82C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14357-915B-40D1-94CD-FF07A4234A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0646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F2A47BD-627D-46B0-A68F-3838865AA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74BB7-9D9A-4188-AD77-1C37035022E1}" type="datetimeFigureOut">
              <a:rPr lang="zh-TW" altLang="en-US" smtClean="0"/>
              <a:t>2022/10/13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BB91FF2-7402-4B02-859D-808225AC9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BAD456F-62F3-4B90-B442-2D994E12D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14357-915B-40D1-94CD-FF07A4234A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0064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3E5C47-4CBE-48BB-A6C5-906A99F81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80A6BD3-0E33-43D3-8C62-A9E6500E79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FC966D7-B07F-4948-B34A-C9A5EB12C3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9AEE210-53C9-4B1B-8882-78A8F484A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74BB7-9D9A-4188-AD77-1C37035022E1}" type="datetimeFigureOut">
              <a:rPr lang="zh-TW" altLang="en-US" smtClean="0"/>
              <a:t>2022/10/13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051FFFB-B4F3-4258-8356-6B4AF3DDD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85D8E47-D64D-4094-8294-F01D17223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14357-915B-40D1-94CD-FF07A4234A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2564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37E877-9DF3-4328-B816-38E279942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A12B4051-43FA-4FFE-B725-0795C6D71D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CAE77DA-BD83-4FCE-8741-89C2A4F224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E3F9E25-9973-4D07-821B-31D97DC3B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74BB7-9D9A-4188-AD77-1C37035022E1}" type="datetimeFigureOut">
              <a:rPr lang="zh-TW" altLang="en-US" smtClean="0"/>
              <a:t>2022/10/13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8A959A2-96BB-4F64-AEDA-48F3B8F68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EE6B3C3-8CF8-4E15-84DD-14DABE009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14357-915B-40D1-94CD-FF07A4234A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3949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5182462F-C15C-4AFE-9AC3-1224A1A18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8ED3BC0-BC49-4D27-A7ED-43CAE24786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5C12F15-CDA4-46AD-9355-F6DAB8CB4B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74BB7-9D9A-4188-AD77-1C37035022E1}" type="datetimeFigureOut">
              <a:rPr lang="zh-TW" altLang="en-US" smtClean="0"/>
              <a:t>2022/10/13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95BC567-A8B0-4705-8342-074F10AFCB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17998C0-DD1B-46C0-A490-4638F54366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714357-915B-40D1-94CD-FF07A4234A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1556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70B309-857B-4E5C-8A45-7854D3922F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1007</a:t>
            </a:r>
            <a:r>
              <a:rPr lang="zh-TW" altLang="en-US"/>
              <a:t>作業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C1F6D3B-DD09-4ACA-A03D-ACFD1C29B0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17642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28E013-B1B7-4F19-81BE-8C97A2BB5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85FD5482-DF89-4829-8233-C45DAEC41D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04900"/>
            <a:ext cx="10515600" cy="3792787"/>
          </a:xfrm>
        </p:spPr>
      </p:pic>
    </p:spTree>
    <p:extLst>
      <p:ext uri="{BB962C8B-B14F-4D97-AF65-F5344CB8AC3E}">
        <p14:creationId xmlns:p14="http://schemas.microsoft.com/office/powerpoint/2010/main" val="3364511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FAE2E2-0EB2-44C0-A555-FDAB2EE82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35BF8D4-2E5D-4397-9B4C-A5059E63D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11. </a:t>
            </a:r>
            <a:r>
              <a:rPr lang="zh-TW" altLang="en-US" dirty="0"/>
              <a:t>請查詢薪資大於</a:t>
            </a:r>
            <a:r>
              <a:rPr lang="en-US" altLang="zh-TW" dirty="0"/>
              <a:t>Linda (</a:t>
            </a:r>
            <a:r>
              <a:rPr lang="en-US" altLang="zh-TW" dirty="0" err="1"/>
              <a:t>Employees.EngName</a:t>
            </a:r>
            <a:r>
              <a:rPr lang="en-US" altLang="zh-TW" dirty="0"/>
              <a:t>)</a:t>
            </a:r>
            <a:r>
              <a:rPr lang="zh-TW" altLang="en-US" dirty="0"/>
              <a:t>的所有員工之資料。</a:t>
            </a:r>
          </a:p>
        </p:txBody>
      </p:sp>
    </p:spTree>
    <p:extLst>
      <p:ext uri="{BB962C8B-B14F-4D97-AF65-F5344CB8AC3E}">
        <p14:creationId xmlns:p14="http://schemas.microsoft.com/office/powerpoint/2010/main" val="4293002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6D2759-2AB3-4192-819C-0784FBF5A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11. </a:t>
            </a:r>
            <a:r>
              <a:rPr lang="zh-TW" altLang="en-US" dirty="0"/>
              <a:t>請查詢薪資大於</a:t>
            </a:r>
            <a:r>
              <a:rPr lang="en-US" altLang="zh-TW" dirty="0"/>
              <a:t>Linda (</a:t>
            </a:r>
            <a:r>
              <a:rPr lang="en-US" altLang="zh-TW" dirty="0" err="1"/>
              <a:t>Employees.EngName</a:t>
            </a:r>
            <a:r>
              <a:rPr lang="en-US" altLang="zh-TW" dirty="0"/>
              <a:t>)</a:t>
            </a:r>
            <a:r>
              <a:rPr lang="zh-TW" altLang="en-US" dirty="0"/>
              <a:t>的所有員工之資料。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AD8F37-8E2F-421E-A194-781B4E4C11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  <a:p>
            <a:r>
              <a:rPr lang="en-US" altLang="zh-TW" dirty="0"/>
              <a:t>SELECT D.*</a:t>
            </a:r>
          </a:p>
          <a:p>
            <a:r>
              <a:rPr lang="en-US" altLang="zh-TW" dirty="0"/>
              <a:t>FROM Employees D, Employees E</a:t>
            </a:r>
          </a:p>
          <a:p>
            <a:r>
              <a:rPr lang="en-US" altLang="zh-TW" dirty="0"/>
              <a:t>WHERE </a:t>
            </a:r>
            <a:r>
              <a:rPr lang="en-US" altLang="zh-TW" dirty="0" err="1"/>
              <a:t>E.EngName</a:t>
            </a:r>
            <a:r>
              <a:rPr lang="en-US" altLang="zh-TW" dirty="0"/>
              <a:t> = 'Linda'</a:t>
            </a:r>
          </a:p>
          <a:p>
            <a:r>
              <a:rPr lang="en-US" altLang="zh-TW" dirty="0"/>
              <a:t>AND </a:t>
            </a:r>
            <a:r>
              <a:rPr lang="en-US" altLang="zh-TW" dirty="0" err="1"/>
              <a:t>D.Salary</a:t>
            </a:r>
            <a:r>
              <a:rPr lang="en-US" altLang="zh-TW" dirty="0"/>
              <a:t>&gt;</a:t>
            </a:r>
            <a:r>
              <a:rPr lang="en-US" altLang="zh-TW" dirty="0" err="1"/>
              <a:t>E.Salary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2189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09986A-5DBF-49DC-87D9-AB7A628D9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6813D60E-60A1-4C8E-912D-D861905C78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40311" y="1825625"/>
            <a:ext cx="4711377" cy="4351338"/>
          </a:xfrm>
        </p:spPr>
      </p:pic>
    </p:spTree>
    <p:extLst>
      <p:ext uri="{BB962C8B-B14F-4D97-AF65-F5344CB8AC3E}">
        <p14:creationId xmlns:p14="http://schemas.microsoft.com/office/powerpoint/2010/main" val="415205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A1D673-AD59-4121-A150-9CAE20014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BED34F3-211D-4658-AEB8-8DBC8BD569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請用</a:t>
            </a:r>
            <a:r>
              <a:rPr lang="en-US" altLang="zh-TW" dirty="0"/>
              <a:t>UNION</a:t>
            </a:r>
            <a:r>
              <a:rPr lang="zh-TW" altLang="en-US" dirty="0"/>
              <a:t>聯集查詢</a:t>
            </a:r>
          </a:p>
          <a:p>
            <a:r>
              <a:rPr lang="en-US" altLang="zh-TW" dirty="0"/>
              <a:t>(</a:t>
            </a:r>
            <a:r>
              <a:rPr lang="zh-TW" altLang="en-US" dirty="0"/>
              <a:t>一</a:t>
            </a:r>
            <a:r>
              <a:rPr lang="en-US" altLang="zh-TW" dirty="0"/>
              <a:t>)</a:t>
            </a:r>
            <a:r>
              <a:rPr lang="zh-TW" altLang="en-US" dirty="0"/>
              <a:t>查詢女性</a:t>
            </a:r>
            <a:r>
              <a:rPr lang="en-US" altLang="zh-TW" dirty="0"/>
              <a:t>(</a:t>
            </a:r>
            <a:r>
              <a:rPr lang="en-US" altLang="zh-TW" dirty="0" err="1"/>
              <a:t>TitleOfCourtesy</a:t>
            </a:r>
            <a:r>
              <a:rPr lang="en-US" altLang="zh-TW" dirty="0"/>
              <a:t> = '</a:t>
            </a:r>
            <a:r>
              <a:rPr lang="zh-TW" altLang="en-US" dirty="0"/>
              <a:t>小姐</a:t>
            </a:r>
            <a:r>
              <a:rPr lang="en-US" altLang="zh-TW" dirty="0"/>
              <a:t>')</a:t>
            </a:r>
            <a:r>
              <a:rPr lang="zh-TW" altLang="en-US" dirty="0"/>
              <a:t>員工之最高薪資</a:t>
            </a:r>
            <a:r>
              <a:rPr lang="en-US" altLang="zh-TW" dirty="0"/>
              <a:t>MAX(Salary)</a:t>
            </a:r>
            <a:r>
              <a:rPr lang="zh-TW" altLang="en-US" dirty="0"/>
              <a:t>之員工資料</a:t>
            </a:r>
          </a:p>
          <a:p>
            <a:r>
              <a:rPr lang="en-US" altLang="zh-TW" dirty="0"/>
              <a:t>(</a:t>
            </a:r>
            <a:r>
              <a:rPr lang="zh-TW" altLang="en-US" dirty="0"/>
              <a:t>二</a:t>
            </a:r>
            <a:r>
              <a:rPr lang="en-US" altLang="zh-TW" dirty="0"/>
              <a:t>)</a:t>
            </a:r>
            <a:r>
              <a:rPr lang="zh-TW" altLang="en-US" dirty="0"/>
              <a:t>查詢男性</a:t>
            </a:r>
            <a:r>
              <a:rPr lang="en-US" altLang="zh-TW" dirty="0"/>
              <a:t>(</a:t>
            </a:r>
            <a:r>
              <a:rPr lang="en-US" altLang="zh-TW" dirty="0" err="1"/>
              <a:t>TitleOfCourtesy</a:t>
            </a:r>
            <a:r>
              <a:rPr lang="en-US" altLang="zh-TW" dirty="0"/>
              <a:t> = '</a:t>
            </a:r>
            <a:r>
              <a:rPr lang="zh-TW" altLang="en-US" dirty="0"/>
              <a:t>先生</a:t>
            </a:r>
            <a:r>
              <a:rPr lang="en-US" altLang="zh-TW" dirty="0"/>
              <a:t>')</a:t>
            </a:r>
            <a:r>
              <a:rPr lang="zh-TW" altLang="en-US" dirty="0"/>
              <a:t>員工之最高薪資之員工資料</a:t>
            </a:r>
          </a:p>
          <a:p>
            <a:endParaRPr lang="zh-TW" altLang="en-US" dirty="0"/>
          </a:p>
          <a:p>
            <a:r>
              <a:rPr lang="en-US" altLang="zh-TW" dirty="0" err="1"/>
              <a:t>EmployeeID</a:t>
            </a:r>
            <a:r>
              <a:rPr lang="en-US" altLang="zh-TW" dirty="0"/>
              <a:t>, </a:t>
            </a:r>
            <a:r>
              <a:rPr lang="en-US" altLang="zh-TW" dirty="0" err="1"/>
              <a:t>DepartmentID</a:t>
            </a:r>
            <a:r>
              <a:rPr lang="en-US" altLang="zh-TW" dirty="0"/>
              <a:t>, Name, </a:t>
            </a:r>
            <a:r>
              <a:rPr lang="en-US" altLang="zh-TW" dirty="0" err="1"/>
              <a:t>EngName</a:t>
            </a:r>
            <a:r>
              <a:rPr lang="en-US" altLang="zh-TW" dirty="0"/>
              <a:t>, Salary, Commission, Title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09173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5D3B279-6359-49B4-BE26-279A3C289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2BF9554-C29A-464D-8B55-BF0D012F89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altLang="zh-TW" dirty="0"/>
              <a:t>SELECT </a:t>
            </a:r>
            <a:r>
              <a:rPr lang="en-US" altLang="zh-TW" dirty="0" err="1"/>
              <a:t>EmployeeID,DepartmentID,Name,EngName,Salary,Commission,Title</a:t>
            </a:r>
            <a:endParaRPr lang="en-US" altLang="zh-TW" dirty="0"/>
          </a:p>
          <a:p>
            <a:r>
              <a:rPr lang="en-US" altLang="zh-TW" dirty="0"/>
              <a:t>FROM employees</a:t>
            </a:r>
          </a:p>
          <a:p>
            <a:r>
              <a:rPr lang="en-US" altLang="zh-TW" dirty="0"/>
              <a:t>WHERE </a:t>
            </a:r>
            <a:r>
              <a:rPr lang="en-US" altLang="zh-TW" dirty="0" err="1"/>
              <a:t>TitleOfCourtesy</a:t>
            </a:r>
            <a:r>
              <a:rPr lang="en-US" altLang="zh-TW" dirty="0"/>
              <a:t> ='</a:t>
            </a:r>
            <a:r>
              <a:rPr lang="zh-TW" altLang="en-US" dirty="0"/>
              <a:t>小姐</a:t>
            </a:r>
            <a:r>
              <a:rPr lang="en-US" altLang="zh-TW" dirty="0"/>
              <a:t>'</a:t>
            </a:r>
          </a:p>
          <a:p>
            <a:r>
              <a:rPr lang="en-US" altLang="zh-TW" dirty="0"/>
              <a:t>AND Salary=(</a:t>
            </a:r>
          </a:p>
          <a:p>
            <a:r>
              <a:rPr lang="en-US" altLang="zh-TW" dirty="0"/>
              <a:t>    SELECT MAX(Salary)</a:t>
            </a:r>
          </a:p>
          <a:p>
            <a:r>
              <a:rPr lang="en-US" altLang="zh-TW" dirty="0"/>
              <a:t>    FROM employees</a:t>
            </a:r>
          </a:p>
          <a:p>
            <a:r>
              <a:rPr lang="en-US" altLang="zh-TW" dirty="0"/>
              <a:t>    WHERE </a:t>
            </a:r>
            <a:r>
              <a:rPr lang="en-US" altLang="zh-TW" dirty="0" err="1"/>
              <a:t>TitleOfCourtesy</a:t>
            </a:r>
            <a:r>
              <a:rPr lang="en-US" altLang="zh-TW" dirty="0"/>
              <a:t> = '</a:t>
            </a:r>
            <a:r>
              <a:rPr lang="zh-TW" altLang="en-US" dirty="0"/>
              <a:t>小姐</a:t>
            </a:r>
            <a:r>
              <a:rPr lang="en-US" altLang="zh-TW" dirty="0"/>
              <a:t>'</a:t>
            </a:r>
          </a:p>
          <a:p>
            <a:r>
              <a:rPr lang="en-US" altLang="zh-TW" dirty="0"/>
              <a:t>)</a:t>
            </a:r>
          </a:p>
          <a:p>
            <a:r>
              <a:rPr lang="en-US" altLang="zh-TW" dirty="0"/>
              <a:t>UNION</a:t>
            </a:r>
          </a:p>
          <a:p>
            <a:r>
              <a:rPr lang="en-US" altLang="zh-TW" dirty="0"/>
              <a:t>SELECT </a:t>
            </a:r>
            <a:r>
              <a:rPr lang="en-US" altLang="zh-TW" dirty="0" err="1"/>
              <a:t>EmployeeID,DepartmentID,Name,EngName,Salary,Commission,Title</a:t>
            </a:r>
            <a:endParaRPr lang="en-US" altLang="zh-TW" dirty="0"/>
          </a:p>
          <a:p>
            <a:r>
              <a:rPr lang="en-US" altLang="zh-TW" dirty="0"/>
              <a:t>FROM employees</a:t>
            </a:r>
          </a:p>
          <a:p>
            <a:r>
              <a:rPr lang="en-US" altLang="zh-TW" dirty="0"/>
              <a:t>WHERE </a:t>
            </a:r>
            <a:r>
              <a:rPr lang="en-US" altLang="zh-TW" dirty="0" err="1"/>
              <a:t>TitleOfCourtesy</a:t>
            </a:r>
            <a:r>
              <a:rPr lang="en-US" altLang="zh-TW" dirty="0"/>
              <a:t> ='</a:t>
            </a:r>
            <a:r>
              <a:rPr lang="zh-TW" altLang="en-US" dirty="0"/>
              <a:t>先生</a:t>
            </a:r>
            <a:r>
              <a:rPr lang="en-US" altLang="zh-TW" dirty="0"/>
              <a:t>'</a:t>
            </a:r>
          </a:p>
          <a:p>
            <a:r>
              <a:rPr lang="en-US" altLang="zh-TW" dirty="0"/>
              <a:t>AND Salary=(</a:t>
            </a:r>
          </a:p>
          <a:p>
            <a:r>
              <a:rPr lang="en-US" altLang="zh-TW" dirty="0"/>
              <a:t>    SELECT MAX(Salary)</a:t>
            </a:r>
          </a:p>
          <a:p>
            <a:r>
              <a:rPr lang="en-US" altLang="zh-TW" dirty="0"/>
              <a:t>    FROM employees</a:t>
            </a:r>
          </a:p>
          <a:p>
            <a:r>
              <a:rPr lang="en-US" altLang="zh-TW" dirty="0"/>
              <a:t>    WHERE </a:t>
            </a:r>
            <a:r>
              <a:rPr lang="en-US" altLang="zh-TW" dirty="0" err="1"/>
              <a:t>TitleOfCourtesy</a:t>
            </a:r>
            <a:r>
              <a:rPr lang="en-US" altLang="zh-TW" dirty="0"/>
              <a:t> = '</a:t>
            </a:r>
            <a:r>
              <a:rPr lang="zh-TW" altLang="en-US" dirty="0"/>
              <a:t>先生</a:t>
            </a:r>
            <a:r>
              <a:rPr lang="en-US" altLang="zh-TW" dirty="0"/>
              <a:t>'</a:t>
            </a:r>
          </a:p>
          <a:p>
            <a:r>
              <a:rPr lang="en-US" altLang="zh-TW" dirty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07872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33DDB1-7650-4FB8-A56C-B5E5D3171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61B337F2-2E58-4491-990C-11961ED851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800231"/>
            <a:ext cx="10515600" cy="2402125"/>
          </a:xfrm>
        </p:spPr>
      </p:pic>
    </p:spTree>
    <p:extLst>
      <p:ext uri="{BB962C8B-B14F-4D97-AF65-F5344CB8AC3E}">
        <p14:creationId xmlns:p14="http://schemas.microsoft.com/office/powerpoint/2010/main" val="1893613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C0AAC7-3973-4F75-9AA1-C422E000B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D0D8F5A-E157-4395-87E8-084F5D4F0B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• </a:t>
            </a:r>
            <a:r>
              <a:rPr lang="zh-TW" altLang="en-US" dirty="0"/>
              <a:t>請查詢</a:t>
            </a:r>
            <a:r>
              <a:rPr lang="en-US" altLang="zh-TW" dirty="0"/>
              <a:t>1996</a:t>
            </a:r>
            <a:r>
              <a:rPr lang="zh-TW" altLang="en-US" dirty="0"/>
              <a:t>年</a:t>
            </a:r>
            <a:r>
              <a:rPr lang="en-US" altLang="zh-TW" dirty="0"/>
              <a:t>7</a:t>
            </a:r>
            <a:r>
              <a:rPr lang="zh-TW" altLang="en-US" dirty="0"/>
              <a:t>月份的訂單的訂貨內容</a:t>
            </a:r>
          </a:p>
          <a:p>
            <a:r>
              <a:rPr lang="en-US" altLang="zh-TW" dirty="0"/>
              <a:t>Hint. </a:t>
            </a:r>
          </a:p>
          <a:p>
            <a:r>
              <a:rPr lang="en-US" altLang="zh-TW" dirty="0"/>
              <a:t>1. YEAR(</a:t>
            </a:r>
            <a:r>
              <a:rPr lang="en-US" altLang="zh-TW" dirty="0" err="1"/>
              <a:t>Orders.OrderDate</a:t>
            </a:r>
            <a:r>
              <a:rPr lang="en-US" altLang="zh-TW" dirty="0"/>
              <a:t>) = 1996</a:t>
            </a:r>
          </a:p>
          <a:p>
            <a:endParaRPr lang="en-US" altLang="zh-TW" dirty="0"/>
          </a:p>
          <a:p>
            <a:r>
              <a:rPr lang="en-US" altLang="zh-TW" dirty="0"/>
              <a:t>2. SELECT </a:t>
            </a:r>
            <a:r>
              <a:rPr lang="en-US" altLang="zh-TW" dirty="0" err="1"/>
              <a:t>OrderDetails.OrderID</a:t>
            </a:r>
            <a:r>
              <a:rPr lang="en-US" altLang="zh-TW" dirty="0"/>
              <a:t>, </a:t>
            </a:r>
            <a:r>
              <a:rPr lang="en-US" altLang="zh-TW" dirty="0" err="1"/>
              <a:t>OrderDetails.ProductID</a:t>
            </a:r>
            <a:r>
              <a:rPr lang="en-US" altLang="zh-TW" dirty="0"/>
              <a:t>, </a:t>
            </a:r>
          </a:p>
          <a:p>
            <a:r>
              <a:rPr lang="en-US" altLang="zh-TW" dirty="0" err="1"/>
              <a:t>OrderDetails.UnitPrice</a:t>
            </a:r>
            <a:r>
              <a:rPr lang="en-US" altLang="zh-TW" dirty="0"/>
              <a:t>, </a:t>
            </a:r>
            <a:r>
              <a:rPr lang="en-US" altLang="zh-TW" dirty="0" err="1"/>
              <a:t>OrderDetails.Quantity</a:t>
            </a:r>
            <a:r>
              <a:rPr lang="en-US" altLang="zh-TW" dirty="0"/>
              <a:t>, </a:t>
            </a:r>
            <a:r>
              <a:rPr lang="en-US" altLang="zh-TW" dirty="0" err="1"/>
              <a:t>OrderDetails.Discount</a:t>
            </a:r>
            <a:endParaRPr lang="en-US" altLang="zh-TW" dirty="0"/>
          </a:p>
          <a:p>
            <a:r>
              <a:rPr lang="en-US" altLang="zh-TW" dirty="0"/>
              <a:t>From …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402626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271712-A19F-41B8-AF49-C8762FD65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60EEBF2-1715-45C4-8509-CF4E698C82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SELECT </a:t>
            </a:r>
            <a:r>
              <a:rPr lang="en-US" altLang="zh-TW" dirty="0" err="1"/>
              <a:t>OrderDetails.OrderID</a:t>
            </a:r>
            <a:r>
              <a:rPr lang="en-US" altLang="zh-TW" dirty="0"/>
              <a:t>, </a:t>
            </a:r>
            <a:r>
              <a:rPr lang="en-US" altLang="zh-TW" dirty="0" err="1"/>
              <a:t>OrderDetails.ProductID</a:t>
            </a:r>
            <a:r>
              <a:rPr lang="en-US" altLang="zh-TW" dirty="0"/>
              <a:t>,</a:t>
            </a:r>
          </a:p>
          <a:p>
            <a:r>
              <a:rPr lang="en-US" altLang="zh-TW" dirty="0" err="1"/>
              <a:t>OrderDetails.UnitPrice</a:t>
            </a:r>
            <a:r>
              <a:rPr lang="en-US" altLang="zh-TW" dirty="0"/>
              <a:t>, </a:t>
            </a:r>
            <a:r>
              <a:rPr lang="en-US" altLang="zh-TW" dirty="0" err="1"/>
              <a:t>OrderDetails.Quantity</a:t>
            </a:r>
            <a:r>
              <a:rPr lang="en-US" altLang="zh-TW" dirty="0"/>
              <a:t>, </a:t>
            </a:r>
            <a:r>
              <a:rPr lang="en-US" altLang="zh-TW" dirty="0" err="1"/>
              <a:t>OrderDetails.Discount</a:t>
            </a:r>
            <a:endParaRPr lang="en-US" altLang="zh-TW" dirty="0"/>
          </a:p>
          <a:p>
            <a:r>
              <a:rPr lang="en-US" altLang="zh-TW" dirty="0"/>
              <a:t>From orders NATURAL JOIN </a:t>
            </a:r>
            <a:r>
              <a:rPr lang="en-US" altLang="zh-TW" dirty="0" err="1"/>
              <a:t>orderdetails</a:t>
            </a:r>
            <a:endParaRPr lang="en-US" altLang="zh-TW" dirty="0"/>
          </a:p>
          <a:p>
            <a:r>
              <a:rPr lang="en-US" altLang="zh-TW" dirty="0"/>
              <a:t>WHERE </a:t>
            </a:r>
            <a:r>
              <a:rPr lang="en-US" altLang="zh-TW" dirty="0" err="1"/>
              <a:t>OrderDate</a:t>
            </a:r>
            <a:r>
              <a:rPr lang="en-US" altLang="zh-TW" dirty="0"/>
              <a:t> BETWEEN '1996-07-01' AND '1996-07-31';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99010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285</Words>
  <Application>Microsoft Office PowerPoint</Application>
  <PresentationFormat>寬螢幕</PresentationFormat>
  <Paragraphs>41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佈景主題</vt:lpstr>
      <vt:lpstr>1007作業</vt:lpstr>
      <vt:lpstr>PowerPoint 簡報</vt:lpstr>
      <vt:lpstr>11. 請查詢薪資大於Linda (Employees.EngName)的所有員工之資料。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至祥 黃</dc:creator>
  <cp:lastModifiedBy>至祥 黃</cp:lastModifiedBy>
  <cp:revision>3</cp:revision>
  <dcterms:created xsi:type="dcterms:W3CDTF">2022-10-13T10:35:46Z</dcterms:created>
  <dcterms:modified xsi:type="dcterms:W3CDTF">2022-10-13T11:26:26Z</dcterms:modified>
</cp:coreProperties>
</file>