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AD9B4-C336-4EA0-B0D9-93FEF7F6F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AA218F-A34E-497E-A217-4346DB9D3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24EABB-1417-4C34-8884-80211348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0DD8-7044-468A-97EA-627B5458670E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E5F21E-5F72-4F10-803E-787F07F6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601A5-A664-4F12-83BB-F8B277FB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E096-E6CE-4B1E-88C2-EEA3C1367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44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AF3D9C-FAB2-4FF3-986A-3CB45CE4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EF9153-10B6-40C5-A5D0-27F2183F6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E31D25-CCF5-45DE-ADBC-CAC06995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0DD8-7044-468A-97EA-627B5458670E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FC6466-2233-4496-8BA7-EBE54BAA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0795E9-2B03-41E2-B091-5BC86335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E096-E6CE-4B1E-88C2-EEA3C1367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05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4FCE0FD-584E-4FC6-98B8-5237816CE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1C4E34-19D0-4E1B-A3B2-165C37FA4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031AC6-D182-4A7D-A672-786A804C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0DD8-7044-468A-97EA-627B5458670E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7D70B0-92F2-4A79-A204-F36944AC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F23009-2C53-46B0-A6A9-D0A51103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E096-E6CE-4B1E-88C2-EEA3C1367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85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FF2D98-893A-44BD-A629-3D6A3D10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11BAD-A239-4BDB-B636-4AD369EDF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DFA34F-B888-45F6-BDCC-57575402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0DD8-7044-468A-97EA-627B5458670E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A94A1C-6E6F-4891-898D-0FA1B3EA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060389-B640-4EF1-8681-B22451BC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E096-E6CE-4B1E-88C2-EEA3C1367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16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FE9FB8-0513-4603-8F07-C471B811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1B1FC2-8EC6-4CB3-AB18-755EABA72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D8C79E-2A2A-43EC-8838-0A980910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0DD8-7044-468A-97EA-627B5458670E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183F0A-7152-4596-86E3-7A4BF6CB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FC68C0-6E19-45EB-B2BA-BA84202B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E096-E6CE-4B1E-88C2-EEA3C1367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90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E2D9B-A13F-4FF4-855C-D9956AEF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F5100D-019B-45A6-8C06-4B3DC2693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C7B5EE-E258-4E15-9E73-CA1AF478F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AE63AA-3725-4F1F-AF2A-A9C30A2B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0DD8-7044-468A-97EA-627B5458670E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C52CB5-F373-40FA-872D-FEB0B738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9E401C-B120-4759-AA66-4A5A6572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E096-E6CE-4B1E-88C2-EEA3C1367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02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7DAAA-81A4-4D8C-B931-A58D948C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C676F5-E32B-4C27-9ED5-2A9F23475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571FEF-569E-41EB-A8CB-B8CAA8FA7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13E0FF4-07B2-4F54-91DB-0F759DD4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74FCB04-976B-4888-9736-36609EBF1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020BB2E-E74B-4FFE-A986-CCC5E25F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0DD8-7044-468A-97EA-627B5458670E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CBCC464-8647-41E3-BC29-02266E42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FDC3C30-3CAA-419E-A966-1A1E0374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E096-E6CE-4B1E-88C2-EEA3C1367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3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136A6-CC84-46D7-830C-557037F2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365B8E-95EF-4714-AED6-79D9ADDD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0DD8-7044-468A-97EA-627B5458670E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0548B0-F3BE-4C8F-AA1D-9A2DE2AE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4AEFDD-090C-4F67-9F2D-5A723B10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E096-E6CE-4B1E-88C2-EEA3C1367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54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6206D36-882A-4576-B839-6EEE1452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0DD8-7044-468A-97EA-627B5458670E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5B722D-1317-45CD-885D-F1F34C91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72F958-C35D-4664-AF88-710FAB0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E096-E6CE-4B1E-88C2-EEA3C1367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53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B9EA5F-FC85-4D72-9D0D-0C001010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17D8DD-37AB-4862-AD0D-0DE66EE65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A46FD5-25CB-4300-A849-352CAC414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364789-63B3-4CA5-BC46-025799BC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0DD8-7044-468A-97EA-627B5458670E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452BBE-14ED-4AB8-B17E-205A08E2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F555A9-D026-4E25-9AAB-56243BDB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E096-E6CE-4B1E-88C2-EEA3C1367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99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645AA-BB85-44C1-B4B1-4A86B7B3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FE2EF7-E13B-42B1-A9CB-C4B8C1C30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A99769B-1D65-4C95-B63D-9E53F3BBF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35041A-DA10-43B5-8D8C-B0317EDB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0DD8-7044-468A-97EA-627B5458670E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08D99A-BB2D-47A6-A577-999F8C18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26B2B9-A920-43AE-B231-2F62C104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E096-E6CE-4B1E-88C2-EEA3C1367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31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0587623-53E2-4A1D-9243-72A865CF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EEA5DD-D2CE-4C1C-9B6A-C42C3C0CA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AC63DA-9A93-4BA5-BB40-4B56A0FE5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0DD8-7044-468A-97EA-627B5458670E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9CDD93-22B1-4FFD-80B8-FA4DAD22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7C6569-58C8-4F48-B544-2D2A32BC9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E096-E6CE-4B1E-88C2-EEA3C1367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52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6CD1D0-585C-44B7-B6DF-5323496D7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1014</a:t>
            </a:r>
            <a:r>
              <a:rPr lang="zh-TW" altLang="en-US" dirty="0"/>
              <a:t>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ED692B-34E8-4D51-AEA9-7F8284D31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55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957A1-D39B-4196-BDE3-D828F3AA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D5E866-E307-4696-9571-96CB24AD6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請將部門</a:t>
            </a:r>
            <a:r>
              <a:rPr lang="en-US" altLang="zh-TW" dirty="0"/>
              <a:t>10</a:t>
            </a:r>
            <a:r>
              <a:rPr lang="zh-TW" altLang="en-US" dirty="0"/>
              <a:t>之員工調薪</a:t>
            </a:r>
            <a:r>
              <a:rPr lang="en-US" altLang="zh-TW" dirty="0"/>
              <a:t>5% (</a:t>
            </a:r>
            <a:r>
              <a:rPr lang="zh-TW" altLang="en-US" dirty="0"/>
              <a:t>請列出更新前後的資料內容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hint:  SET Salary = Salary * 1.05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014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A0340-E771-4543-9AFB-5747B69C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SELECT </a:t>
            </a:r>
            <a:r>
              <a:rPr lang="en-US" altLang="zh-TW" dirty="0" err="1"/>
              <a:t>EmployeeID</a:t>
            </a:r>
            <a:r>
              <a:rPr lang="en-US" altLang="zh-TW" dirty="0"/>
              <a:t>, Name, Salary</a:t>
            </a:r>
            <a:br>
              <a:rPr lang="en-US" altLang="zh-TW" dirty="0"/>
            </a:br>
            <a:r>
              <a:rPr lang="en-US" altLang="zh-TW" dirty="0"/>
              <a:t>FROM employees</a:t>
            </a:r>
            <a:br>
              <a:rPr lang="en-US" altLang="zh-TW" dirty="0"/>
            </a:br>
            <a:r>
              <a:rPr lang="en-US" altLang="zh-TW" dirty="0"/>
              <a:t>WHERE </a:t>
            </a:r>
            <a:r>
              <a:rPr lang="en-US" altLang="zh-TW" dirty="0" err="1"/>
              <a:t>DepartmentID</a:t>
            </a:r>
            <a:r>
              <a:rPr lang="en-US" altLang="zh-TW" dirty="0"/>
              <a:t> = 10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C1DB4BE-2031-4022-8724-26769ACF2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19780"/>
            <a:ext cx="10515600" cy="2763027"/>
          </a:xfrm>
        </p:spPr>
      </p:pic>
    </p:spTree>
    <p:extLst>
      <p:ext uri="{BB962C8B-B14F-4D97-AF65-F5344CB8AC3E}">
        <p14:creationId xmlns:p14="http://schemas.microsoft.com/office/powerpoint/2010/main" val="178271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48293-0F13-4CCD-91B0-23E3E76A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UPDATE employees</a:t>
            </a:r>
            <a:br>
              <a:rPr lang="en-US" altLang="zh-TW" dirty="0"/>
            </a:br>
            <a:r>
              <a:rPr lang="en-US" altLang="zh-TW" dirty="0"/>
              <a:t>SET Salary = 1.05*Salary</a:t>
            </a:r>
            <a:br>
              <a:rPr lang="en-US" altLang="zh-TW" dirty="0"/>
            </a:br>
            <a:r>
              <a:rPr lang="en-US" altLang="zh-TW" dirty="0"/>
              <a:t>WHERE </a:t>
            </a:r>
            <a:r>
              <a:rPr lang="en-US" altLang="zh-TW" dirty="0" err="1"/>
              <a:t>DepartmentID</a:t>
            </a:r>
            <a:r>
              <a:rPr lang="en-US" altLang="zh-TW" dirty="0"/>
              <a:t> = 10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257128-5150-4B02-9547-0CC8AB306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重新查詢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A306E81-1862-439A-AE7C-AF060ACB5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7660"/>
            <a:ext cx="12192000" cy="306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8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A27C12-67EC-4A87-8B72-3A425148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7E71E8-EB78-4966-B0DD-FACABD5BD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請使用</a:t>
            </a:r>
            <a:r>
              <a:rPr lang="en-US" altLang="zh-TW" dirty="0"/>
              <a:t>CREATE DATABASE </a:t>
            </a:r>
            <a:r>
              <a:rPr lang="zh-TW" altLang="en-US" dirty="0"/>
              <a:t>新增一名為</a:t>
            </a:r>
            <a:r>
              <a:rPr lang="en-US" altLang="zh-TW" dirty="0" err="1"/>
              <a:t>MyTest</a:t>
            </a:r>
            <a:r>
              <a:rPr lang="zh-TW" altLang="en-US" dirty="0"/>
              <a:t>的資料庫。</a:t>
            </a:r>
          </a:p>
          <a:p>
            <a:r>
              <a:rPr lang="en-US" altLang="zh-TW" dirty="0"/>
              <a:t>CREATE DATABASE </a:t>
            </a:r>
            <a:r>
              <a:rPr lang="en-US" altLang="zh-TW" dirty="0" err="1"/>
              <a:t>MyTest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zh-TW" altLang="en-US" dirty="0"/>
              <a:t>請於上述資料庫中使用</a:t>
            </a:r>
            <a:r>
              <a:rPr lang="en-US" altLang="zh-TW" dirty="0"/>
              <a:t>CREATE TABLE </a:t>
            </a:r>
            <a:r>
              <a:rPr lang="zh-TW" altLang="en-US" dirty="0"/>
              <a:t>指令新增一個用來儲存使用</a:t>
            </a:r>
          </a:p>
          <a:p>
            <a:r>
              <a:rPr lang="zh-TW" altLang="en-US" dirty="0"/>
              <a:t>者資料的資料表</a:t>
            </a:r>
            <a:r>
              <a:rPr lang="en-US" altLang="zh-TW" dirty="0"/>
              <a:t>users</a:t>
            </a:r>
            <a:r>
              <a:rPr lang="zh-TW" altLang="en-US" dirty="0"/>
              <a:t>，其架構為</a:t>
            </a:r>
            <a:r>
              <a:rPr lang="en-US" altLang="zh-TW" dirty="0" err="1"/>
              <a:t>UserID</a:t>
            </a:r>
            <a:r>
              <a:rPr lang="en-US" altLang="zh-TW" dirty="0"/>
              <a:t> CHAR(10)</a:t>
            </a:r>
            <a:r>
              <a:rPr lang="zh-TW" altLang="en-US" dirty="0"/>
              <a:t>、</a:t>
            </a:r>
            <a:r>
              <a:rPr lang="en-US" altLang="zh-TW" dirty="0" err="1"/>
              <a:t>UserPassword</a:t>
            </a:r>
            <a:endParaRPr lang="en-US" altLang="zh-TW" dirty="0"/>
          </a:p>
          <a:p>
            <a:r>
              <a:rPr lang="en-US" altLang="zh-TW" dirty="0"/>
              <a:t>VARCHAR(20)</a:t>
            </a:r>
            <a:r>
              <a:rPr lang="zh-TW" altLang="en-US" dirty="0"/>
              <a:t>、</a:t>
            </a:r>
            <a:r>
              <a:rPr lang="en-US" altLang="zh-TW" dirty="0" err="1"/>
              <a:t>UserName</a:t>
            </a:r>
            <a:r>
              <a:rPr lang="en-US" altLang="zh-TW" dirty="0"/>
              <a:t> VARCHAR(20) </a:t>
            </a:r>
            <a:r>
              <a:rPr lang="zh-TW" altLang="en-US" dirty="0"/>
              <a:t>及</a:t>
            </a:r>
            <a:r>
              <a:rPr lang="en-US" altLang="zh-TW" dirty="0"/>
              <a:t>Status CHAR(1)</a:t>
            </a:r>
            <a:r>
              <a:rPr lang="zh-TW" altLang="en-US" dirty="0"/>
              <a:t>，其中除</a:t>
            </a:r>
          </a:p>
          <a:p>
            <a:r>
              <a:rPr lang="en-US" altLang="zh-TW" dirty="0"/>
              <a:t>Status</a:t>
            </a:r>
            <a:r>
              <a:rPr lang="zh-TW" altLang="en-US" dirty="0"/>
              <a:t>外皆不可為</a:t>
            </a:r>
            <a:r>
              <a:rPr lang="en-US" altLang="zh-TW" dirty="0"/>
              <a:t>NULL</a:t>
            </a:r>
            <a:r>
              <a:rPr lang="zh-TW" altLang="en-US" dirty="0"/>
              <a:t>；而主鍵則為</a:t>
            </a:r>
            <a:r>
              <a:rPr lang="en-US" altLang="zh-TW" dirty="0" err="1"/>
              <a:t>UserID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1496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172F3F-3D3A-4923-B7C1-1D7B29FC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1C7EF7-C0D0-4F07-A53C-920F68898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CREATE DATABASE </a:t>
            </a:r>
            <a:r>
              <a:rPr lang="en-US" altLang="zh-TW" dirty="0" err="1"/>
              <a:t>MyTest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CREATE TABLE users</a:t>
            </a:r>
          </a:p>
          <a:p>
            <a:pPr marL="0" indent="0">
              <a:buNone/>
            </a:pPr>
            <a:r>
              <a:rPr lang="en-US" altLang="zh-TW" dirty="0"/>
              <a:t>(</a:t>
            </a:r>
          </a:p>
          <a:p>
            <a:pPr marL="0" indent="0">
              <a:buNone/>
            </a:pPr>
            <a:r>
              <a:rPr lang="en-US" altLang="zh-TW" dirty="0" err="1"/>
              <a:t>UserID</a:t>
            </a:r>
            <a:r>
              <a:rPr lang="en-US" altLang="zh-TW" dirty="0"/>
              <a:t> CHAR(10) NOT NULL,</a:t>
            </a:r>
          </a:p>
          <a:p>
            <a:pPr marL="0" indent="0">
              <a:buNone/>
            </a:pPr>
            <a:r>
              <a:rPr lang="en-US" altLang="zh-TW" dirty="0" err="1"/>
              <a:t>UserPassword</a:t>
            </a:r>
            <a:r>
              <a:rPr lang="en-US" altLang="zh-TW" dirty="0"/>
              <a:t> VARCHAR(20) NOT NULL,</a:t>
            </a:r>
          </a:p>
          <a:p>
            <a:pPr marL="0" indent="0">
              <a:buNone/>
            </a:pPr>
            <a:r>
              <a:rPr lang="en-US" altLang="zh-TW" dirty="0" err="1"/>
              <a:t>UserName</a:t>
            </a:r>
            <a:r>
              <a:rPr lang="en-US" altLang="zh-TW" dirty="0"/>
              <a:t> VARCHAR(20) NOT NULL, </a:t>
            </a:r>
          </a:p>
          <a:p>
            <a:pPr marL="0" indent="0">
              <a:buNone/>
            </a:pPr>
            <a:r>
              <a:rPr lang="en-US" altLang="zh-TW" dirty="0"/>
              <a:t>Status CHAR(1),</a:t>
            </a:r>
          </a:p>
          <a:p>
            <a:pPr marL="0" indent="0">
              <a:buNone/>
            </a:pPr>
            <a:r>
              <a:rPr lang="en-US" altLang="zh-TW" dirty="0"/>
              <a:t>PRIMARY KEY  (</a:t>
            </a:r>
            <a:r>
              <a:rPr lang="en-US" altLang="zh-TW" dirty="0" err="1"/>
              <a:t>UserID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426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D349D-4C11-4790-ADD1-0E405B4F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F7A4AFC-7CF7-49C6-AB74-756788A49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798" y="1825625"/>
            <a:ext cx="9310404" cy="4351338"/>
          </a:xfrm>
        </p:spPr>
      </p:pic>
    </p:spTree>
    <p:extLst>
      <p:ext uri="{BB962C8B-B14F-4D97-AF65-F5344CB8AC3E}">
        <p14:creationId xmlns:p14="http://schemas.microsoft.com/office/powerpoint/2010/main" val="271204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88C23-69B3-45CD-9AAB-4A3A77C0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Php part1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B3E70DE-5935-4BF7-A34C-8C68818E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765" y="0"/>
            <a:ext cx="7852035" cy="6858000"/>
          </a:xfrm>
          <a:prstGeom prst="rect">
            <a:avLst/>
          </a:prstGeom>
        </p:spPr>
      </p:pic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E619CBE6-A32B-49E0-A29E-E0576EB9A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98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0BE1A-4267-4E92-9CCC-E84AE637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Php part2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CB91E06-B337-4F25-954F-F0F3527E8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8702" y="1825625"/>
            <a:ext cx="4894595" cy="4351338"/>
          </a:xfrm>
        </p:spPr>
      </p:pic>
    </p:spTree>
    <p:extLst>
      <p:ext uri="{BB962C8B-B14F-4D97-AF65-F5344CB8AC3E}">
        <p14:creationId xmlns:p14="http://schemas.microsoft.com/office/powerpoint/2010/main" val="707569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185</Words>
  <Application>Microsoft Office PowerPoint</Application>
  <PresentationFormat>寬螢幕</PresentationFormat>
  <Paragraphs>24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1014作業</vt:lpstr>
      <vt:lpstr>PowerPoint 簡報</vt:lpstr>
      <vt:lpstr>SELECT EmployeeID, Name, Salary FROM employees WHERE DepartmentID = 10</vt:lpstr>
      <vt:lpstr>UPDATE employees SET Salary = 1.05*Salary WHERE DepartmentID = 10</vt:lpstr>
      <vt:lpstr>PowerPoint 簡報</vt:lpstr>
      <vt:lpstr>PowerPoint 簡報</vt:lpstr>
      <vt:lpstr>PowerPoint 簡報</vt:lpstr>
      <vt:lpstr>Php part1</vt:lpstr>
      <vt:lpstr>Php part2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黃至祥</dc:creator>
  <cp:lastModifiedBy>至祥 黃</cp:lastModifiedBy>
  <cp:revision>14</cp:revision>
  <dcterms:created xsi:type="dcterms:W3CDTF">2022-10-07T03:32:22Z</dcterms:created>
  <dcterms:modified xsi:type="dcterms:W3CDTF">2022-10-15T15:42:44Z</dcterms:modified>
</cp:coreProperties>
</file>