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B58B9-7365-42CF-A13C-134B6B60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3CCA82-0E8A-4273-9F58-2D8BCDA96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CDF9C4-D8AD-4B8D-89C3-0F365A57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E0216-D3C6-4CF0-A4A8-C080F6A5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586D0F-031C-40F5-9E40-70979A77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6F007-CD0D-44EE-83B1-1419A1C0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AD93F5-735C-4941-AD3F-F98B594B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7B58C6-D4FC-4F5C-BC7B-F5B6BE31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528F30-62BB-4225-88C2-EA3477F0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B35669-A509-47B4-A42E-12090F70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9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4D49CF-1F91-452F-A402-80BCF22B7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67BA66-9572-497E-8AAD-769B06738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450F97-461F-4A2A-9E3B-055B6E2A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19C899-A9B8-4791-8DED-23D4B58A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DFDFCE-9854-4229-AA17-79304CF3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63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856B7-789D-4AD0-87CF-D3910BCA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22B2B-3073-44C9-A76A-0C7BDDA5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558836-5F24-478C-8253-7A78CFD6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A855CF-C2BC-4004-A259-577228E4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C08E79-BAB4-45BC-9F94-97E7539D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67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1BAA5-2C93-4A93-A082-7BAC40C2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E19E62-EA76-40AB-86E7-63511B9D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0E396C-673A-427E-80B8-B0CFF644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D367D5-17EF-4B15-83A5-80ECA7FE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2B0900-2BAE-454A-8AC4-903AE1D4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4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FB78E-C569-45E8-B45A-2A86A6D7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06F47-0187-4203-BA45-EBB0A43AE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2179E2-445C-46BD-89A8-88A338BB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F47C76-188C-4B35-A34A-EFD8E47F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D2C4D2-48BC-4265-A84B-921CF454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28D5F7-0BDA-4F1F-9068-5280A8B7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9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F83B-9546-4B81-AF7C-0F6FFC93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D54F49-9FFD-4ED2-9ABB-7ED1C20FA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D9F2E1-8B88-459D-9EA7-917A172EB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749BFB-4C7F-4EB1-A8E5-5A33B0E2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7C9125-ACDF-43F7-B6A9-14368EC2B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4DF032-52C9-40F0-96BC-72466F18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D4112F-A5F9-41F5-A905-DF5A78FE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3D83BD-AAC4-4656-9851-0721F3B1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603E9-34D5-4DF4-A05A-408614BD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6B3D99-AB7C-4820-BFF7-A1EB9B6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6A55A3-35AC-42D8-AEBA-DA0EBC9C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37BEA1-B30E-4AF6-8C6B-F27BCA5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28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37E0F9-DC6B-4C16-975D-158A15C3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9E6308-F607-4C85-BD2F-616CEAC4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7C4E0-18F1-4737-9B0D-63CB104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CC632-2FE8-4252-9955-2AE24F8C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AD2907-770B-4665-8A43-4B2FF793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FE9530-53A1-4E05-BA03-6E4ACF492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9EE043-4B4C-44EC-9D4D-6E314E80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DE9DCC-91DC-46ED-88EB-C8488CAE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53C251-828C-4CDE-9DB1-E03A383C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19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1F3A9-16ED-4845-923B-A0B2581B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81D0AF-07A9-40E6-ABC0-C4A3F4D2A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E2E479-2FB0-4A5E-92CA-24C615AB3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F5C5B3-4906-4EB1-80EF-BF3FFFF9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6D81F-8A22-4383-886E-D77D4DA3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80DF2-7481-4ECD-A2BF-551A8E87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67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D2C774-E6E6-4878-B147-15DB2C87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475238-14B7-4FCA-A5E6-FAE44F04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144107-F676-4FD2-B5EC-30ECFB5B8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7331-D661-47A1-ACEE-1395CDC7E532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5889CA-EBAC-4994-9048-6A6DD6327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6C29EE-C71F-4929-84D6-6987719E5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C8933-C15F-4424-965D-C990F64F12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44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5047C-EE00-4882-B4ED-C7134629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1021</a:t>
            </a:r>
            <a:r>
              <a:rPr lang="zh-TW" altLang="en-US" dirty="0"/>
              <a:t>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2A6C90-7D98-403F-A22E-025109870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CF03D-7E79-488E-9436-ED0322E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part3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99EEE7-5F00-48B5-AF4C-472A78B9C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9084"/>
            <a:ext cx="10515600" cy="1224419"/>
          </a:xfrm>
        </p:spPr>
      </p:pic>
    </p:spTree>
    <p:extLst>
      <p:ext uri="{BB962C8B-B14F-4D97-AF65-F5344CB8AC3E}">
        <p14:creationId xmlns:p14="http://schemas.microsoft.com/office/powerpoint/2010/main" val="410861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FE9CB-55E3-48EA-AC99-F3E9054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39782F-A639-49C2-A398-E3F98A364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908"/>
            <a:ext cx="10515600" cy="4274771"/>
          </a:xfrm>
        </p:spPr>
      </p:pic>
    </p:spTree>
    <p:extLst>
      <p:ext uri="{BB962C8B-B14F-4D97-AF65-F5344CB8AC3E}">
        <p14:creationId xmlns:p14="http://schemas.microsoft.com/office/powerpoint/2010/main" val="302336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B5EC3-A30D-43EA-868A-D25715AA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part4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D29814-8171-4CFE-9A09-6AB0B02CC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263" y="1825625"/>
            <a:ext cx="4639473" cy="4351338"/>
          </a:xfrm>
        </p:spPr>
      </p:pic>
    </p:spTree>
    <p:extLst>
      <p:ext uri="{BB962C8B-B14F-4D97-AF65-F5344CB8AC3E}">
        <p14:creationId xmlns:p14="http://schemas.microsoft.com/office/powerpoint/2010/main" val="369000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FDA84-16F1-4A68-A9F0-2B210BD9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part5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F65C90-4872-4261-81E6-8C8062A56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916" y="2443739"/>
            <a:ext cx="7116168" cy="3115110"/>
          </a:xfrm>
        </p:spPr>
      </p:pic>
    </p:spTree>
    <p:extLst>
      <p:ext uri="{BB962C8B-B14F-4D97-AF65-F5344CB8AC3E}">
        <p14:creationId xmlns:p14="http://schemas.microsoft.com/office/powerpoint/2010/main" val="185521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BF234-047B-4B53-B437-8CCE4FC6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27B5FEF4-820C-4575-8267-2BE16DCD6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456" y="1825625"/>
            <a:ext cx="6407088" cy="4351338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76C1E1F-D523-4DEE-82F2-8F9B0E4F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87" y="829340"/>
            <a:ext cx="212437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寬螢幕</PresentationFormat>
  <Paragraphs>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1021作業</vt:lpstr>
      <vt:lpstr>part3</vt:lpstr>
      <vt:lpstr>PowerPoint 簡報</vt:lpstr>
      <vt:lpstr>part4</vt:lpstr>
      <vt:lpstr>part5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1021作業</dc:title>
  <dc:creator>黃至祥</dc:creator>
  <cp:lastModifiedBy>黃至祥</cp:lastModifiedBy>
  <cp:revision>4</cp:revision>
  <dcterms:created xsi:type="dcterms:W3CDTF">2022-10-27T14:37:32Z</dcterms:created>
  <dcterms:modified xsi:type="dcterms:W3CDTF">2022-10-27T14:57:35Z</dcterms:modified>
</cp:coreProperties>
</file>