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41A4DC-C7C7-4FF6-B117-D0895DD22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36F7F4E-AD8A-42AA-B7DB-2748C8D7E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B6C579-09A6-4918-9E90-3616CA065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AD6F-C6FD-4C19-871D-1E160F23C211}" type="datetimeFigureOut">
              <a:rPr lang="zh-TW" altLang="en-US" smtClean="0"/>
              <a:t>2022/11/3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BD3B28-30A6-4D56-A5A1-6AFF097F8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3D04D6-C5F4-4BEB-AE15-0317C24B4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2EA6D-47BF-426B-B374-B30E3CD197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8272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FC64B3-54ED-48C3-8678-28A1E6EC2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E76BD79-E1FE-49BA-8F4F-967F4AD99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C94063-9E3F-4562-8516-3D459E2D5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AD6F-C6FD-4C19-871D-1E160F23C211}" type="datetimeFigureOut">
              <a:rPr lang="zh-TW" altLang="en-US" smtClean="0"/>
              <a:t>2022/11/3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97781F-576F-4159-AAD6-5EAFA379C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B9092F-2D57-4A99-8CE8-C72C8214F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2EA6D-47BF-426B-B374-B30E3CD197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1292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FF96597-9681-43DD-BE16-875FEBD3E4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56EA060-9AA2-4A9B-BA2E-B8416AD6D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BE240B-5981-4382-AA65-1095B84DF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AD6F-C6FD-4C19-871D-1E160F23C211}" type="datetimeFigureOut">
              <a:rPr lang="zh-TW" altLang="en-US" smtClean="0"/>
              <a:t>2022/11/3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307414-938C-4807-9D09-5CA35B0A9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80C085-E7C8-46AC-8A1D-4622A10C9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2EA6D-47BF-426B-B374-B30E3CD197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236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787B0E-F91F-4E37-AB85-8C4A8A9EA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204510-E346-4510-A994-B8CEE8563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F645FF-119C-4AF3-ABA0-03E77DFF9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AD6F-C6FD-4C19-871D-1E160F23C211}" type="datetimeFigureOut">
              <a:rPr lang="zh-TW" altLang="en-US" smtClean="0"/>
              <a:t>2022/11/3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206426-9D4C-4F32-BE33-6EE2F8431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E5FAC8-C6C7-4302-933C-871847076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2EA6D-47BF-426B-B374-B30E3CD197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0839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59F7EE-5B49-4388-BEB3-DB22738DF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F8A9F9B-007C-4770-86FC-B8D13E422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EF89A2-DD04-479C-8A78-D13BED289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AD6F-C6FD-4C19-871D-1E160F23C211}" type="datetimeFigureOut">
              <a:rPr lang="zh-TW" altLang="en-US" smtClean="0"/>
              <a:t>2022/11/3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ED8D8E-0F0A-4E71-A26A-24E64711E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8EAA54-8D92-4643-B034-E1E017283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2EA6D-47BF-426B-B374-B30E3CD197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069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B1064B-C755-4A8E-935F-C29299287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3E459D-903E-415E-8978-1BCBE5C118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7538D1B-4C26-4959-83A7-38AB5289A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438F393-76D2-49B5-8AE7-7472B1EF6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AD6F-C6FD-4C19-871D-1E160F23C211}" type="datetimeFigureOut">
              <a:rPr lang="zh-TW" altLang="en-US" smtClean="0"/>
              <a:t>2022/11/3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C9F005D-9C2C-46F3-B625-5CD34C47D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A133B8-1A3B-49EE-9E69-956B62DCE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2EA6D-47BF-426B-B374-B30E3CD197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1751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94D3AA-1B0B-4324-8368-8935D2BE0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9EA1E5-88EB-4661-BD59-4D0DBABF3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FD24928-A3C7-4A32-AE79-5DDE50661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640A8FD-710F-4D73-979B-8D4C701071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D9FDD97-A161-46FD-9BAF-5DB57D35B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D0B5EB7-B714-4AC4-8178-142D08B15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AD6F-C6FD-4C19-871D-1E160F23C211}" type="datetimeFigureOut">
              <a:rPr lang="zh-TW" altLang="en-US" smtClean="0"/>
              <a:t>2022/11/3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033E24A-114F-494D-A355-FA910096F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28516B5-D613-43B9-9EBD-703ED46F1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2EA6D-47BF-426B-B374-B30E3CD197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208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6A6E87-1771-4442-923A-CFB01C96B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B8B7B3C-003B-4030-A29A-999555FF2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AD6F-C6FD-4C19-871D-1E160F23C211}" type="datetimeFigureOut">
              <a:rPr lang="zh-TW" altLang="en-US" smtClean="0"/>
              <a:t>2022/11/3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A92661-2FC0-42DE-AF37-FA10789D6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1D66A4E-D3ED-4B2A-A7A6-51A3699DA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2EA6D-47BF-426B-B374-B30E3CD197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80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252D2F9-A0BD-4E26-A0A2-2F0ED631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AD6F-C6FD-4C19-871D-1E160F23C211}" type="datetimeFigureOut">
              <a:rPr lang="zh-TW" altLang="en-US" smtClean="0"/>
              <a:t>2022/11/3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290E8AA-2B94-4B85-9245-BAEAA4473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53E6033-606B-4DB1-97C9-16A9E9F0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2EA6D-47BF-426B-B374-B30E3CD197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432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DC45A8-7536-4630-826D-D918260AB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74B54C-DAB2-4346-B9DE-361B3CDDC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16CD181-5B4A-494D-A596-1AEDE3B64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C5CC8B2-188D-4204-9278-509AEE3A4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AD6F-C6FD-4C19-871D-1E160F23C211}" type="datetimeFigureOut">
              <a:rPr lang="zh-TW" altLang="en-US" smtClean="0"/>
              <a:t>2022/11/3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B50861B-DF3D-4D25-84EE-59C27AEC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6F9B733-C74A-42AE-9284-47A8AA0E8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2EA6D-47BF-426B-B374-B30E3CD197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745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05F32F-8CDB-4D14-AB29-D7CEF2D96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7A7C0C3-57CB-4295-AE08-8B0AD13B1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859A35-CAFA-4AA8-BC7C-9ED2B720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1C3997-D274-41F2-AD5D-D3CA15713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AD6F-C6FD-4C19-871D-1E160F23C211}" type="datetimeFigureOut">
              <a:rPr lang="zh-TW" altLang="en-US" smtClean="0"/>
              <a:t>2022/11/3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E97F5F-DB84-4944-ACE0-794CAAB6E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414CD9-6996-4D6B-BCCA-886ECA401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2EA6D-47BF-426B-B374-B30E3CD197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146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D194126-76D6-452B-95BB-1F8D6A25C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D30DD62-7869-43CA-A623-A709A17C6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FC4D5D-BD96-404A-AA3E-458F549484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6AD6F-C6FD-4C19-871D-1E160F23C211}" type="datetimeFigureOut">
              <a:rPr lang="zh-TW" altLang="en-US" smtClean="0"/>
              <a:t>2022/11/3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EB897A-7618-4988-8F01-2C19A7AD7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2A3B80-54D5-4EE2-8D03-70A99618D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2EA6D-47BF-426B-B374-B30E3CD197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237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246A04-9D15-4147-A232-C01E4C91D4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1028</a:t>
            </a:r>
            <a:r>
              <a:rPr lang="zh-TW" altLang="en-US" dirty="0"/>
              <a:t>作業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03E5584-4B1E-4BCA-B9A9-1237B53DCB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4475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F2A683-B7CF-4484-9DAF-C432162C2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微分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E258A42-A5FE-4E4A-8F79-07D0A19BE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8231" y="3034371"/>
            <a:ext cx="8335538" cy="1933845"/>
          </a:xfrm>
        </p:spPr>
      </p:pic>
    </p:spTree>
    <p:extLst>
      <p:ext uri="{BB962C8B-B14F-4D97-AF65-F5344CB8AC3E}">
        <p14:creationId xmlns:p14="http://schemas.microsoft.com/office/powerpoint/2010/main" val="3396939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8546FE-EC47-4155-9C44-83D5B1698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字典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E81885D-35D0-41F6-BE6A-00FBB1F67A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6283" y="3653583"/>
            <a:ext cx="8659433" cy="695422"/>
          </a:xfrm>
        </p:spPr>
      </p:pic>
    </p:spTree>
    <p:extLst>
      <p:ext uri="{BB962C8B-B14F-4D97-AF65-F5344CB8AC3E}">
        <p14:creationId xmlns:p14="http://schemas.microsoft.com/office/powerpoint/2010/main" val="683348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Office PowerPoint</Application>
  <PresentationFormat>寬螢幕</PresentationFormat>
  <Paragraphs>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1028作業</vt:lpstr>
      <vt:lpstr>微分</vt:lpstr>
      <vt:lpstr>字典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1028作業</dc:title>
  <dc:creator>黃至祥</dc:creator>
  <cp:lastModifiedBy>黃至祥</cp:lastModifiedBy>
  <cp:revision>1</cp:revision>
  <dcterms:created xsi:type="dcterms:W3CDTF">2022-11-03T08:52:28Z</dcterms:created>
  <dcterms:modified xsi:type="dcterms:W3CDTF">2022-11-03T08:55:45Z</dcterms:modified>
</cp:coreProperties>
</file>