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BD092-C8CA-4D8A-BDED-7FB2C3486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69A161-4D24-44C6-8CBB-074B70C2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477947-3537-4C93-9F89-8BE87E65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B6119-FEB1-4B56-83EC-345BAA5D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CBD72-FA25-4D6D-8725-9E8E6CC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3837A-3196-4063-92A2-C8AC629E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52AF51-6ABD-4A4C-B890-1BABA861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6E588-2315-4061-89EC-23A24477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75AA3B-6E53-4E2E-A530-A32BD71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48D592-D900-41EE-A731-B7D0B76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5E28E3-A16C-4BF3-B6CE-7788AEB64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99829B-9A84-4EF7-96D4-FC8B328B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C876F-6661-4777-8B31-40340D41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29C4A-4DAD-4F25-8428-36471206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08C8C-9E79-49B5-9183-67CD5E3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38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B5CE8-FCFF-4C99-9B53-10F87160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3AA87-340A-4AD1-BFF1-E375EF30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59DD67-D3FD-4213-A5B3-4849F293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36E4E-B2DD-4B6E-8150-B369A783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8A18A-9824-4685-8F01-524876F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7DFD3-E33A-4FF1-BD8F-9A4C3DE2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6E1DA-B89B-486B-AA29-B6158449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B8762-254A-452A-86F6-8A4D6EF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62FA7-EE9B-47B9-91AF-8797406C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18201-46DF-4954-AD3D-545671B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6DFF6-7A5D-494B-9645-DE4D5C1F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6E66C-DF3D-4B4B-AD61-CD88FB8D0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83A8BD-967D-4758-AAFE-FC2B74EF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31AF7D-7036-4E65-9073-AEBA985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72C1CC-FF54-4C58-949A-7FF5D187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72D8A-E5C4-4656-ACFE-BD057607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FED32-74EA-4E86-9212-23954C84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89861A-3CB3-42DB-86EF-64CD0208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6A83D1-5DD3-474E-9620-042ED5FC8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6AF9C8-3D29-467E-A897-9A7181C2E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31F53C-1986-4441-84B0-FEF3BEBB2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66B563-FA37-4124-B009-044B9ACC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18F022-22F5-47DF-80EE-F1B27571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871C9C-11FC-475E-88E9-FBA1A493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EB43B-39FE-435F-818F-7D4D7900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DB43EA-4215-48E1-AB66-03B7DF4D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33801A-0FD1-4C9A-8B00-8BCFB4C8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86870A-44DC-4DAA-A6FD-0A3F7145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0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97C772-1DF6-49BB-8562-C5056A4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9332FB-BA0B-45C5-9D2D-9A17E7A7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D08EE4-5D7D-4FAD-BD2F-C354A21D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99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4D91A-0A5B-4BF3-BABE-0C8E6C10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4453E-603A-4752-AFEC-5FDB8EF4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0C105D-6980-4C7C-8A68-5622189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9398CB-9EA3-4762-90FC-62A9CC4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222450-C535-4E54-A64A-43FC7144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B4F1EE-B0C1-404D-AA00-7073BF4B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6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CE1E1-6D38-40E0-BC3C-4405E700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4D84BF-0E35-463D-A0FA-5FB4C3F3F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3347C-6773-4E86-A602-E1CE6551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6BEF70-D4FA-408E-9CFC-BEC39E8E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CBBA68-09FE-43B3-BE32-BD9110D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9214CF-7D51-42F6-A340-A1125A36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5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88505B-5801-4A39-B207-FA1E2EE9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56D6D9-F55A-4B7D-A5CC-DB92BD78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07502-EE37-4CCE-B010-DC66DC6F1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4862-0AF2-496B-BD08-C24591B3EA5F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1EDFF-1738-4811-B81D-889E344F0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8B42B-6140-43AB-B09B-3C6881005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511D-7779-42EE-9E46-1EC93F3BA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41C35-AAA0-4AC4-885C-A417BFA1F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語言作業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D98B99-9FA9-4DB9-A89E-2E44BEC13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AAFBF-88C9-41C0-B6FE-ABB3ED7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19CC2-2693-4555-9D9C-4B2C151D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8D9293-812D-498A-9A84-E85045F3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366285"/>
            <a:ext cx="873564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9FD29-F39B-4843-AE91-6669F6D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AC1B4-249C-416C-9BD0-7A71CFCB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A134AF-26D3-4EE7-80DE-4A6E1DBB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1" y="1582511"/>
            <a:ext cx="950727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A60E0-F600-4F5D-8403-D8595756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C3963-A4CD-4892-ACBB-4FD4CB77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9E9733-DA71-4809-99CB-BBF6133A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432969"/>
            <a:ext cx="9373908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B087-D991-4D0E-AF6E-AC646CED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2B0E9-B70B-4FCF-AD00-E395ABDD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53690E-9AA6-4ED1-91C5-E8F3D3FA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735012"/>
            <a:ext cx="8697539" cy="11812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86437F-7F0F-4AF7-896E-904B6534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65" y="2010398"/>
            <a:ext cx="6420468" cy="39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6</Words>
  <Application>Microsoft Office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R語言作業(2)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R語言作業(2)</dc:title>
  <dc:creator>黃至祥</dc:creator>
  <cp:lastModifiedBy>黃至祥</cp:lastModifiedBy>
  <cp:revision>3</cp:revision>
  <dcterms:created xsi:type="dcterms:W3CDTF">2022-12-28T19:19:05Z</dcterms:created>
  <dcterms:modified xsi:type="dcterms:W3CDTF">2022-12-30T00:30:56Z</dcterms:modified>
</cp:coreProperties>
</file>