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05270-EDEA-42D3-9D98-C68967C1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7DC4C6-BF80-4BC9-A8D0-E951E68D9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22C6D8-2C2E-4CA4-8B70-30868023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CDC532-5BE2-4890-91FD-1F7224B1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959D4C-2C0F-4CEE-9CFA-7055F848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60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0F602-5420-41DE-B32E-65C46F01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01AF0F-0C57-420B-B10C-691EE0A68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63600-AD07-4436-B2B3-367A070F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F12468-CD33-4258-9E65-067476B4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A2869-3CF4-4CF5-8626-21427403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38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98B340-0F72-47AF-AD3E-E4442DF6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D40CDA-17B6-4526-96BF-A7B97E35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24BC29-FA99-4D8D-8DD8-DF873250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DF725A-206C-4D6C-B643-7FC52F78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096B82-A149-4E9D-BD35-DBE4FE44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CADC0-438A-4329-B84B-2ED96C44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0670E-25A5-4DAE-9D52-8CCB9112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A1B0C8-13A9-40C8-AB51-0649FB87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FA746-C6A5-4294-997D-6A453BCD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798B8-00F8-48F8-923A-31ACC2FB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8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C0C92-63B4-4716-93D7-A046705F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CF4E36-667D-41C8-8C76-3E555E49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1E3BA0-F5A7-4E07-B8A0-FFAAAA82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77C08-DF75-4968-A139-C9AEF851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BE820-0144-47EC-B428-4FBA706B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1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479B6-2B44-4F47-9906-AFBE8AD2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0C7FA5-D13B-401F-B42E-C91FC09D1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2DB8DA-9FAF-4D6A-8401-FDED86BFF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40F031-44C8-4EC9-8242-8F237577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D82F5A-0CC5-4A8F-A899-8EEF9A25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C78BC5-0BD7-4322-9AA2-9C60E289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0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3B410-9422-469A-B7F9-E483EF0A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A270A8-FE96-4581-A082-B011DA115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CD29AA-0C61-4139-AD14-B4632B0F5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597335-B24E-46C4-AEB4-053FA510E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0CFDCA-EB88-41C2-8F27-087A5D64E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36B91B-1961-424C-8AD6-D3AFFF0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9B5A31-F451-4FA4-AD8B-53D795D7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BB45ED-342C-4E90-BA86-0379852A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9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42053-C5A1-4B08-A734-92ACBB6B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404933-5481-4F76-B52E-A31FCAD8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60E7D9-E40B-4B93-B35C-01C91C02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87B7D7-FD4C-4563-A231-546E04F6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0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1EBA6F-2BBF-4DC0-8202-A8A7BBAE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E81183-102A-4DBD-8AA8-8DD02925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82D6C1-8F3B-4E3A-942B-F3846C1C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82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11937-CA34-4C33-B065-F3D9B49E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16D53-42B1-4994-A7CC-E0317F03B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563BA2-F7F0-4E93-82D7-5264141BA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FAF2C5-4259-43A6-88D4-03BCD962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6687DA-89B4-4317-9FB4-27CAEBE8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4B7090-8FEF-4A7E-BC04-4D62F0F6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47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6575C-9FE8-4933-9CBB-25FDB512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3C020E-CD7B-4900-86E6-9DB7F2B11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72181B-FDE0-4303-ACF6-2405C0AEE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FA860D-5E14-4899-B983-6D4FA3F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48A1E4-3AC6-4037-8B3A-06362619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B0EF86-1967-4F24-8BD8-7A6B1840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8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88C154-CB92-413E-912C-53631314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228EEE-52D3-4901-B6E1-B22A50FD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3BB285-3E66-4CD2-B204-E9B820DB5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4439-D9F7-4A4E-A03A-6A280233BD67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06055B-B1AF-4907-A83C-6C14AB28A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17126-A8B7-4501-AC4F-DFC9B1CCC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22A8-BD16-4390-9B58-004EFE738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9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5CCC3-C946-4C80-84BD-8F30E1772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語言作業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B247E5-B87B-4063-8FF9-BC5851D23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7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8A535-FD21-44E2-AEF8-9E4A5612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E9E0E-3573-43E9-AE18-8781BA8F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0D3687-BF20-4F8E-8C86-D35380A3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347232"/>
            <a:ext cx="9354856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D4E87-C5E6-4153-AF32-999A03EE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9707CB-BD79-4B8A-99E8-E0A14382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079" y="1825625"/>
            <a:ext cx="6685841" cy="4351338"/>
          </a:xfrm>
        </p:spPr>
      </p:pic>
    </p:spTree>
    <p:extLst>
      <p:ext uri="{BB962C8B-B14F-4D97-AF65-F5344CB8AC3E}">
        <p14:creationId xmlns:p14="http://schemas.microsoft.com/office/powerpoint/2010/main" val="353301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7E361-3B9B-4694-A496-1FA0FFED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B6305-A65C-481E-887D-84C1AC47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855E82-5EB8-45A3-9809-D1A4AA0E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25" y="540552"/>
            <a:ext cx="9535856" cy="18862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C29A8E-66C8-41FB-9F7F-2485B4AB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1" y="2840339"/>
            <a:ext cx="807832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A1A16-4030-4C5B-9D85-886C3440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8CA833-C2E6-4E3F-8B63-5D3E7426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EF7AB7-9D44-4B0F-9476-7062D551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1266766"/>
            <a:ext cx="8487960" cy="8478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27AC90-A780-439C-9C7C-EF8DB00C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56" y="3205002"/>
            <a:ext cx="439163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6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DD5AB-057D-473B-BF96-8F0539D7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7C731F-8E7B-4277-A51F-AF2406E4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30FB30-B923-4EFF-A1BE-5E6171F8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07" y="611018"/>
            <a:ext cx="4191585" cy="24292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F248B1-2EEC-497A-B32A-AEAC9A89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79" y="3956038"/>
            <a:ext cx="710664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6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4118A-0337-467A-B408-1015DB28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A5191-550A-4D28-8F9A-17A3E8485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099489-1823-48FD-9289-E017C7D9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365125"/>
            <a:ext cx="9002381" cy="23815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466B69-9A33-4780-9077-50F40FB6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9" y="3918873"/>
            <a:ext cx="838317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BE72A-3DB9-4FA6-917C-A12BCEB7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3CB591-4165-4CCF-A8F4-39E54D30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789E881-7C1F-4860-A68C-2C6A5F69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94" y="681037"/>
            <a:ext cx="5525271" cy="126700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5B24388-6459-4E33-9550-CBBD24BA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52" y="2968615"/>
            <a:ext cx="730669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3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5D621-38BE-4AFE-9C9A-E03A5CE6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E6113-FABA-4013-A706-C6BAB456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D1A9AD-0FE8-4D78-ACC0-BC04E7E4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911226"/>
            <a:ext cx="8830907" cy="13241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307544-8EE6-4F09-B3F4-271930D4F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46" y="2785973"/>
            <a:ext cx="883090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3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AFDD5-D12E-4068-9714-B047DBE9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55E4EF-A058-48EB-B50C-D977742DB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757" y="3301109"/>
            <a:ext cx="8316486" cy="1400370"/>
          </a:xfrm>
        </p:spPr>
      </p:pic>
    </p:spTree>
    <p:extLst>
      <p:ext uri="{BB962C8B-B14F-4D97-AF65-F5344CB8AC3E}">
        <p14:creationId xmlns:p14="http://schemas.microsoft.com/office/powerpoint/2010/main" val="117855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6E2C8-7A3D-43CF-9150-B78CBF7C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BD8DCA-E0BE-4460-8F61-91B0C1B81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020" y="1825625"/>
            <a:ext cx="4649959" cy="4351338"/>
          </a:xfrm>
        </p:spPr>
      </p:pic>
    </p:spTree>
    <p:extLst>
      <p:ext uri="{BB962C8B-B14F-4D97-AF65-F5344CB8AC3E}">
        <p14:creationId xmlns:p14="http://schemas.microsoft.com/office/powerpoint/2010/main" val="309869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C8849-1047-465F-907D-65BC728C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CB7452-E0E7-41D3-93DC-95B027901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968" y="3301109"/>
            <a:ext cx="8164064" cy="1400370"/>
          </a:xfrm>
        </p:spPr>
      </p:pic>
    </p:spTree>
    <p:extLst>
      <p:ext uri="{BB962C8B-B14F-4D97-AF65-F5344CB8AC3E}">
        <p14:creationId xmlns:p14="http://schemas.microsoft.com/office/powerpoint/2010/main" val="154374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09249-ADE7-448B-81BD-5A74261A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C78046-7686-4D69-81C3-5CEE81495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918" y="1843580"/>
            <a:ext cx="4582164" cy="4315427"/>
          </a:xfrm>
        </p:spPr>
      </p:pic>
    </p:spTree>
    <p:extLst>
      <p:ext uri="{BB962C8B-B14F-4D97-AF65-F5344CB8AC3E}">
        <p14:creationId xmlns:p14="http://schemas.microsoft.com/office/powerpoint/2010/main" val="177488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4B94C-EE51-44C9-80EF-B421B459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6773D3-D102-4A14-8A72-5C4F73227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470" y="2477081"/>
            <a:ext cx="4725059" cy="3048425"/>
          </a:xfrm>
        </p:spPr>
      </p:pic>
    </p:spTree>
    <p:extLst>
      <p:ext uri="{BB962C8B-B14F-4D97-AF65-F5344CB8AC3E}">
        <p14:creationId xmlns:p14="http://schemas.microsoft.com/office/powerpoint/2010/main" val="309734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645B0-9E9F-4062-A0D1-94057518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86D7EA-AA52-4633-8C07-54BE0B144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154" y="3039134"/>
            <a:ext cx="4953691" cy="1924319"/>
          </a:xfrm>
        </p:spPr>
      </p:pic>
    </p:spTree>
    <p:extLst>
      <p:ext uri="{BB962C8B-B14F-4D97-AF65-F5344CB8AC3E}">
        <p14:creationId xmlns:p14="http://schemas.microsoft.com/office/powerpoint/2010/main" val="8776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2EADB-7BB0-46BD-8488-4B2E37E3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F3601-C7E0-4F03-8040-C0BFE3E9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5FE496-EA9C-4513-A7EE-58BF2748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623496"/>
            <a:ext cx="83831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7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1F5FD-D986-4F41-91F4-17B6F5D4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D35E3-2D42-45BE-8547-2EA3F41A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7BF63C-5DE9-4F98-892E-AF50DC0A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056944"/>
            <a:ext cx="974543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9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</Words>
  <Application>Microsoft Office PowerPoint</Application>
  <PresentationFormat>寬螢幕</PresentationFormat>
  <Paragraphs>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r語言作業(1)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r語言作業(1)</dc:title>
  <dc:creator>黃至祥</dc:creator>
  <cp:lastModifiedBy>黃至祥</cp:lastModifiedBy>
  <cp:revision>10</cp:revision>
  <dcterms:created xsi:type="dcterms:W3CDTF">2022-12-15T06:59:50Z</dcterms:created>
  <dcterms:modified xsi:type="dcterms:W3CDTF">2022-12-15T14:52:36Z</dcterms:modified>
</cp:coreProperties>
</file>