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8" r:id="rId2"/>
    <p:sldId id="279" r:id="rId3"/>
    <p:sldId id="273" r:id="rId4"/>
    <p:sldId id="274" r:id="rId5"/>
    <p:sldId id="275" r:id="rId6"/>
    <p:sldId id="277" r:id="rId7"/>
    <p:sldId id="268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761" autoAdjust="0"/>
  </p:normalViewPr>
  <p:slideViewPr>
    <p:cSldViewPr snapToGrid="0">
      <p:cViewPr varScale="1">
        <p:scale>
          <a:sx n="95" d="100"/>
          <a:sy n="95" d="100"/>
        </p:scale>
        <p:origin x="4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-Ching Lee" userId="7309231c4353d1c0" providerId="LiveId" clId="{4485E4A2-9C0F-4FC3-B0B2-CDBC3FBA6061}"/>
    <pc:docChg chg="undo custSel addSld delSld modSld sldOrd delMainMaster">
      <pc:chgData name="Chi-Ching Lee" userId="7309231c4353d1c0" providerId="LiveId" clId="{4485E4A2-9C0F-4FC3-B0B2-CDBC3FBA6061}" dt="2021-11-29T00:38:12.451" v="1107" actId="20577"/>
      <pc:docMkLst>
        <pc:docMk/>
      </pc:docMkLst>
      <pc:sldChg chg="del">
        <pc:chgData name="Chi-Ching Lee" userId="7309231c4353d1c0" providerId="LiveId" clId="{4485E4A2-9C0F-4FC3-B0B2-CDBC3FBA6061}" dt="2021-11-29T00:22:21.708" v="660" actId="47"/>
        <pc:sldMkLst>
          <pc:docMk/>
          <pc:sldMk cId="2531110204" sldId="256"/>
        </pc:sldMkLst>
      </pc:sldChg>
      <pc:sldChg chg="del">
        <pc:chgData name="Chi-Ching Lee" userId="7309231c4353d1c0" providerId="LiveId" clId="{4485E4A2-9C0F-4FC3-B0B2-CDBC3FBA6061}" dt="2021-11-29T00:22:21.708" v="660" actId="47"/>
        <pc:sldMkLst>
          <pc:docMk/>
          <pc:sldMk cId="951376207" sldId="257"/>
        </pc:sldMkLst>
      </pc:sldChg>
      <pc:sldChg chg="del">
        <pc:chgData name="Chi-Ching Lee" userId="7309231c4353d1c0" providerId="LiveId" clId="{4485E4A2-9C0F-4FC3-B0B2-CDBC3FBA6061}" dt="2021-11-29T00:22:21.708" v="660" actId="47"/>
        <pc:sldMkLst>
          <pc:docMk/>
          <pc:sldMk cId="598629898" sldId="258"/>
        </pc:sldMkLst>
      </pc:sldChg>
      <pc:sldChg chg="del">
        <pc:chgData name="Chi-Ching Lee" userId="7309231c4353d1c0" providerId="LiveId" clId="{4485E4A2-9C0F-4FC3-B0B2-CDBC3FBA6061}" dt="2021-11-29T00:22:21.708" v="660" actId="47"/>
        <pc:sldMkLst>
          <pc:docMk/>
          <pc:sldMk cId="962176822" sldId="260"/>
        </pc:sldMkLst>
      </pc:sldChg>
      <pc:sldChg chg="del">
        <pc:chgData name="Chi-Ching Lee" userId="7309231c4353d1c0" providerId="LiveId" clId="{4485E4A2-9C0F-4FC3-B0B2-CDBC3FBA6061}" dt="2021-11-29T00:22:21.708" v="660" actId="47"/>
        <pc:sldMkLst>
          <pc:docMk/>
          <pc:sldMk cId="2934603897" sldId="261"/>
        </pc:sldMkLst>
      </pc:sldChg>
      <pc:sldChg chg="del">
        <pc:chgData name="Chi-Ching Lee" userId="7309231c4353d1c0" providerId="LiveId" clId="{4485E4A2-9C0F-4FC3-B0B2-CDBC3FBA6061}" dt="2021-11-29T00:22:21.708" v="660" actId="47"/>
        <pc:sldMkLst>
          <pc:docMk/>
          <pc:sldMk cId="2701160494" sldId="263"/>
        </pc:sldMkLst>
      </pc:sldChg>
      <pc:sldChg chg="del">
        <pc:chgData name="Chi-Ching Lee" userId="7309231c4353d1c0" providerId="LiveId" clId="{4485E4A2-9C0F-4FC3-B0B2-CDBC3FBA6061}" dt="2021-11-29T00:22:21.708" v="660" actId="47"/>
        <pc:sldMkLst>
          <pc:docMk/>
          <pc:sldMk cId="1138623819" sldId="264"/>
        </pc:sldMkLst>
      </pc:sldChg>
      <pc:sldChg chg="del">
        <pc:chgData name="Chi-Ching Lee" userId="7309231c4353d1c0" providerId="LiveId" clId="{4485E4A2-9C0F-4FC3-B0B2-CDBC3FBA6061}" dt="2021-11-29T00:22:21.708" v="660" actId="47"/>
        <pc:sldMkLst>
          <pc:docMk/>
          <pc:sldMk cId="2358404708" sldId="265"/>
        </pc:sldMkLst>
      </pc:sldChg>
      <pc:sldChg chg="del">
        <pc:chgData name="Chi-Ching Lee" userId="7309231c4353d1c0" providerId="LiveId" clId="{4485E4A2-9C0F-4FC3-B0B2-CDBC3FBA6061}" dt="2021-11-29T00:22:21.708" v="660" actId="47"/>
        <pc:sldMkLst>
          <pc:docMk/>
          <pc:sldMk cId="726892739" sldId="266"/>
        </pc:sldMkLst>
      </pc:sldChg>
      <pc:sldChg chg="del">
        <pc:chgData name="Chi-Ching Lee" userId="7309231c4353d1c0" providerId="LiveId" clId="{4485E4A2-9C0F-4FC3-B0B2-CDBC3FBA6061}" dt="2021-11-29T00:22:21.708" v="660" actId="47"/>
        <pc:sldMkLst>
          <pc:docMk/>
          <pc:sldMk cId="1786683061" sldId="267"/>
        </pc:sldMkLst>
      </pc:sldChg>
      <pc:sldChg chg="del">
        <pc:chgData name="Chi-Ching Lee" userId="7309231c4353d1c0" providerId="LiveId" clId="{4485E4A2-9C0F-4FC3-B0B2-CDBC3FBA6061}" dt="2021-11-29T00:22:21.708" v="660" actId="47"/>
        <pc:sldMkLst>
          <pc:docMk/>
          <pc:sldMk cId="1971631345" sldId="269"/>
        </pc:sldMkLst>
      </pc:sldChg>
      <pc:sldChg chg="del">
        <pc:chgData name="Chi-Ching Lee" userId="7309231c4353d1c0" providerId="LiveId" clId="{4485E4A2-9C0F-4FC3-B0B2-CDBC3FBA6061}" dt="2021-11-29T00:22:21.708" v="660" actId="47"/>
        <pc:sldMkLst>
          <pc:docMk/>
          <pc:sldMk cId="1332922681" sldId="271"/>
        </pc:sldMkLst>
      </pc:sldChg>
      <pc:sldChg chg="del">
        <pc:chgData name="Chi-Ching Lee" userId="7309231c4353d1c0" providerId="LiveId" clId="{4485E4A2-9C0F-4FC3-B0B2-CDBC3FBA6061}" dt="2021-11-29T00:22:21.708" v="660" actId="47"/>
        <pc:sldMkLst>
          <pc:docMk/>
          <pc:sldMk cId="3771307338" sldId="272"/>
        </pc:sldMkLst>
      </pc:sldChg>
      <pc:sldChg chg="modSp mod">
        <pc:chgData name="Chi-Ching Lee" userId="7309231c4353d1c0" providerId="LiveId" clId="{4485E4A2-9C0F-4FC3-B0B2-CDBC3FBA6061}" dt="2021-11-29T00:20:35.321" v="544" actId="20577"/>
        <pc:sldMkLst>
          <pc:docMk/>
          <pc:sldMk cId="73535283" sldId="273"/>
        </pc:sldMkLst>
        <pc:spChg chg="mod">
          <ac:chgData name="Chi-Ching Lee" userId="7309231c4353d1c0" providerId="LiveId" clId="{4485E4A2-9C0F-4FC3-B0B2-CDBC3FBA6061}" dt="2021-11-29T00:20:35.321" v="544" actId="20577"/>
          <ac:spMkLst>
            <pc:docMk/>
            <pc:sldMk cId="73535283" sldId="273"/>
            <ac:spMk id="3" creationId="{00000000-0000-0000-0000-000000000000}"/>
          </ac:spMkLst>
        </pc:spChg>
      </pc:sldChg>
      <pc:sldChg chg="modSp mod">
        <pc:chgData name="Chi-Ching Lee" userId="7309231c4353d1c0" providerId="LiveId" clId="{4485E4A2-9C0F-4FC3-B0B2-CDBC3FBA6061}" dt="2021-11-29T00:20:31.074" v="543" actId="20577"/>
        <pc:sldMkLst>
          <pc:docMk/>
          <pc:sldMk cId="1059525461" sldId="275"/>
        </pc:sldMkLst>
        <pc:spChg chg="mod">
          <ac:chgData name="Chi-Ching Lee" userId="7309231c4353d1c0" providerId="LiveId" clId="{4485E4A2-9C0F-4FC3-B0B2-CDBC3FBA6061}" dt="2021-11-29T00:20:31.074" v="543" actId="20577"/>
          <ac:spMkLst>
            <pc:docMk/>
            <pc:sldMk cId="1059525461" sldId="275"/>
            <ac:spMk id="3" creationId="{00000000-0000-0000-0000-000000000000}"/>
          </ac:spMkLst>
        </pc:spChg>
      </pc:sldChg>
      <pc:sldChg chg="del">
        <pc:chgData name="Chi-Ching Lee" userId="7309231c4353d1c0" providerId="LiveId" clId="{4485E4A2-9C0F-4FC3-B0B2-CDBC3FBA6061}" dt="2021-11-29T00:22:21.708" v="660" actId="47"/>
        <pc:sldMkLst>
          <pc:docMk/>
          <pc:sldMk cId="527014315" sldId="276"/>
        </pc:sldMkLst>
      </pc:sldChg>
      <pc:sldChg chg="del">
        <pc:chgData name="Chi-Ching Lee" userId="7309231c4353d1c0" providerId="LiveId" clId="{4485E4A2-9C0F-4FC3-B0B2-CDBC3FBA6061}" dt="2021-11-29T00:09:08.912" v="0" actId="47"/>
        <pc:sldMkLst>
          <pc:docMk/>
          <pc:sldMk cId="2672869709" sldId="277"/>
        </pc:sldMkLst>
      </pc:sldChg>
      <pc:sldChg chg="modSp new mod">
        <pc:chgData name="Chi-Ching Lee" userId="7309231c4353d1c0" providerId="LiveId" clId="{4485E4A2-9C0F-4FC3-B0B2-CDBC3FBA6061}" dt="2021-11-29T00:26:36.310" v="667" actId="20577"/>
        <pc:sldMkLst>
          <pc:docMk/>
          <pc:sldMk cId="4163914544" sldId="277"/>
        </pc:sldMkLst>
        <pc:spChg chg="mod">
          <ac:chgData name="Chi-Ching Lee" userId="7309231c4353d1c0" providerId="LiveId" clId="{4485E4A2-9C0F-4FC3-B0B2-CDBC3FBA6061}" dt="2021-11-29T00:26:36.310" v="667" actId="20577"/>
          <ac:spMkLst>
            <pc:docMk/>
            <pc:sldMk cId="4163914544" sldId="277"/>
            <ac:spMk id="2" creationId="{F276CEE8-7277-4B9B-A97B-4FC38DE0574C}"/>
          </ac:spMkLst>
        </pc:spChg>
        <pc:spChg chg="mod">
          <ac:chgData name="Chi-Ching Lee" userId="7309231c4353d1c0" providerId="LiveId" clId="{4485E4A2-9C0F-4FC3-B0B2-CDBC3FBA6061}" dt="2021-11-29T00:16:49.745" v="454" actId="12"/>
          <ac:spMkLst>
            <pc:docMk/>
            <pc:sldMk cId="4163914544" sldId="277"/>
            <ac:spMk id="3" creationId="{06ADD278-6C94-4126-BC14-2C2A177F74DE}"/>
          </ac:spMkLst>
        </pc:spChg>
      </pc:sldChg>
      <pc:sldChg chg="modSp add mod ord">
        <pc:chgData name="Chi-Ching Lee" userId="7309231c4353d1c0" providerId="LiveId" clId="{4485E4A2-9C0F-4FC3-B0B2-CDBC3FBA6061}" dt="2021-11-29T00:22:28.185" v="665"/>
        <pc:sldMkLst>
          <pc:docMk/>
          <pc:sldMk cId="3888319965" sldId="278"/>
        </pc:sldMkLst>
        <pc:spChg chg="mod">
          <ac:chgData name="Chi-Ching Lee" userId="7309231c4353d1c0" providerId="LiveId" clId="{4485E4A2-9C0F-4FC3-B0B2-CDBC3FBA6061}" dt="2021-11-29T00:22:25.955" v="663" actId="20577"/>
          <ac:spMkLst>
            <pc:docMk/>
            <pc:sldMk cId="3888319965" sldId="278"/>
            <ac:spMk id="2" creationId="{F276CEE8-7277-4B9B-A97B-4FC38DE0574C}"/>
          </ac:spMkLst>
        </pc:spChg>
        <pc:spChg chg="mod">
          <ac:chgData name="Chi-Ching Lee" userId="7309231c4353d1c0" providerId="LiveId" clId="{4485E4A2-9C0F-4FC3-B0B2-CDBC3FBA6061}" dt="2021-11-29T00:22:07.216" v="659" actId="5793"/>
          <ac:spMkLst>
            <pc:docMk/>
            <pc:sldMk cId="3888319965" sldId="278"/>
            <ac:spMk id="3" creationId="{06ADD278-6C94-4126-BC14-2C2A177F74DE}"/>
          </ac:spMkLst>
        </pc:spChg>
      </pc:sldChg>
      <pc:sldChg chg="del">
        <pc:chgData name="Chi-Ching Lee" userId="7309231c4353d1c0" providerId="LiveId" clId="{4485E4A2-9C0F-4FC3-B0B2-CDBC3FBA6061}" dt="2021-11-29T00:09:08.912" v="0" actId="47"/>
        <pc:sldMkLst>
          <pc:docMk/>
          <pc:sldMk cId="2847153488" sldId="279"/>
        </pc:sldMkLst>
      </pc:sldChg>
      <pc:sldChg chg="modSp add del mod">
        <pc:chgData name="Chi-Ching Lee" userId="7309231c4353d1c0" providerId="LiveId" clId="{4485E4A2-9C0F-4FC3-B0B2-CDBC3FBA6061}" dt="2021-11-29T00:16:13.464" v="423" actId="47"/>
        <pc:sldMkLst>
          <pc:docMk/>
          <pc:sldMk cId="4170003583" sldId="279"/>
        </pc:sldMkLst>
        <pc:spChg chg="mod">
          <ac:chgData name="Chi-Ching Lee" userId="7309231c4353d1c0" providerId="LiveId" clId="{4485E4A2-9C0F-4FC3-B0B2-CDBC3FBA6061}" dt="2021-11-29T00:16:04.326" v="414" actId="20577"/>
          <ac:spMkLst>
            <pc:docMk/>
            <pc:sldMk cId="4170003583" sldId="279"/>
            <ac:spMk id="2" creationId="{F276CEE8-7277-4B9B-A97B-4FC38DE0574C}"/>
          </ac:spMkLst>
        </pc:spChg>
        <pc:spChg chg="mod">
          <ac:chgData name="Chi-Ching Lee" userId="7309231c4353d1c0" providerId="LiveId" clId="{4485E4A2-9C0F-4FC3-B0B2-CDBC3FBA6061}" dt="2021-11-29T00:16:08.505" v="422" actId="20577"/>
          <ac:spMkLst>
            <pc:docMk/>
            <pc:sldMk cId="4170003583" sldId="279"/>
            <ac:spMk id="3" creationId="{06ADD278-6C94-4126-BC14-2C2A177F74DE}"/>
          </ac:spMkLst>
        </pc:spChg>
      </pc:sldChg>
      <pc:sldChg chg="addSp modSp add mod">
        <pc:chgData name="Chi-Ching Lee" userId="7309231c4353d1c0" providerId="LiveId" clId="{4485E4A2-9C0F-4FC3-B0B2-CDBC3FBA6061}" dt="2021-11-29T00:38:12.451" v="1107" actId="20577"/>
        <pc:sldMkLst>
          <pc:docMk/>
          <pc:sldMk cId="4245941989" sldId="279"/>
        </pc:sldMkLst>
        <pc:spChg chg="mod">
          <ac:chgData name="Chi-Ching Lee" userId="7309231c4353d1c0" providerId="LiveId" clId="{4485E4A2-9C0F-4FC3-B0B2-CDBC3FBA6061}" dt="2021-11-29T00:27:58.837" v="669" actId="20577"/>
          <ac:spMkLst>
            <pc:docMk/>
            <pc:sldMk cId="4245941989" sldId="279"/>
            <ac:spMk id="2" creationId="{F276CEE8-7277-4B9B-A97B-4FC38DE0574C}"/>
          </ac:spMkLst>
        </pc:spChg>
        <pc:spChg chg="mod">
          <ac:chgData name="Chi-Ching Lee" userId="7309231c4353d1c0" providerId="LiveId" clId="{4485E4A2-9C0F-4FC3-B0B2-CDBC3FBA6061}" dt="2021-11-29T00:38:12.451" v="1107" actId="20577"/>
          <ac:spMkLst>
            <pc:docMk/>
            <pc:sldMk cId="4245941989" sldId="279"/>
            <ac:spMk id="3" creationId="{06ADD278-6C94-4126-BC14-2C2A177F74DE}"/>
          </ac:spMkLst>
        </pc:spChg>
        <pc:picChg chg="add mod">
          <ac:chgData name="Chi-Ching Lee" userId="7309231c4353d1c0" providerId="LiveId" clId="{4485E4A2-9C0F-4FC3-B0B2-CDBC3FBA6061}" dt="2021-11-29T00:35:59.415" v="1041" actId="1076"/>
          <ac:picMkLst>
            <pc:docMk/>
            <pc:sldMk cId="4245941989" sldId="279"/>
            <ac:picMk id="5" creationId="{C9A72910-9651-4313-9542-2B43C57A416C}"/>
          </ac:picMkLst>
        </pc:picChg>
        <pc:picChg chg="add mod">
          <ac:chgData name="Chi-Ching Lee" userId="7309231c4353d1c0" providerId="LiveId" clId="{4485E4A2-9C0F-4FC3-B0B2-CDBC3FBA6061}" dt="2021-11-29T00:36:10.553" v="1044" actId="1076"/>
          <ac:picMkLst>
            <pc:docMk/>
            <pc:sldMk cId="4245941989" sldId="279"/>
            <ac:picMk id="7" creationId="{8E09DC5E-F29C-40A8-9596-60BE42212C23}"/>
          </ac:picMkLst>
        </pc:picChg>
        <pc:picChg chg="add mod ord">
          <ac:chgData name="Chi-Ching Lee" userId="7309231c4353d1c0" providerId="LiveId" clId="{4485E4A2-9C0F-4FC3-B0B2-CDBC3FBA6061}" dt="2021-11-29T00:36:47.174" v="1056" actId="1076"/>
          <ac:picMkLst>
            <pc:docMk/>
            <pc:sldMk cId="4245941989" sldId="279"/>
            <ac:picMk id="9" creationId="{6FFCFFF1-94BF-4BD9-9188-60ABA6FD9BFE}"/>
          </ac:picMkLst>
        </pc:picChg>
        <pc:picChg chg="add mod">
          <ac:chgData name="Chi-Ching Lee" userId="7309231c4353d1c0" providerId="LiveId" clId="{4485E4A2-9C0F-4FC3-B0B2-CDBC3FBA6061}" dt="2021-11-29T00:36:44.019" v="1054" actId="14100"/>
          <ac:picMkLst>
            <pc:docMk/>
            <pc:sldMk cId="4245941989" sldId="279"/>
            <ac:picMk id="11" creationId="{5582CEBE-C4D3-4C0B-8F32-F68F6003E087}"/>
          </ac:picMkLst>
        </pc:picChg>
        <pc:picChg chg="add mod ord">
          <ac:chgData name="Chi-Ching Lee" userId="7309231c4353d1c0" providerId="LiveId" clId="{4485E4A2-9C0F-4FC3-B0B2-CDBC3FBA6061}" dt="2021-11-29T00:37:26.107" v="1065" actId="1076"/>
          <ac:picMkLst>
            <pc:docMk/>
            <pc:sldMk cId="4245941989" sldId="279"/>
            <ac:picMk id="13" creationId="{E76D1D08-78E2-4380-A9F3-009D6EEDF519}"/>
          </ac:picMkLst>
        </pc:picChg>
        <pc:picChg chg="add mod">
          <ac:chgData name="Chi-Ching Lee" userId="7309231c4353d1c0" providerId="LiveId" clId="{4485E4A2-9C0F-4FC3-B0B2-CDBC3FBA6061}" dt="2021-11-29T00:37:23.049" v="1063" actId="1076"/>
          <ac:picMkLst>
            <pc:docMk/>
            <pc:sldMk cId="4245941989" sldId="279"/>
            <ac:picMk id="15" creationId="{C3DD3125-75FF-4F8F-8AFF-6834B27E4FE9}"/>
          </ac:picMkLst>
        </pc:picChg>
      </pc:sldChg>
      <pc:sldChg chg="del">
        <pc:chgData name="Chi-Ching Lee" userId="7309231c4353d1c0" providerId="LiveId" clId="{4485E4A2-9C0F-4FC3-B0B2-CDBC3FBA6061}" dt="2021-11-29T00:09:08.912" v="0" actId="47"/>
        <pc:sldMkLst>
          <pc:docMk/>
          <pc:sldMk cId="4102199910" sldId="280"/>
        </pc:sldMkLst>
      </pc:sldChg>
      <pc:sldMasterChg chg="del delSldLayout">
        <pc:chgData name="Chi-Ching Lee" userId="7309231c4353d1c0" providerId="LiveId" clId="{4485E4A2-9C0F-4FC3-B0B2-CDBC3FBA6061}" dt="2021-11-29T00:22:21.708" v="660" actId="47"/>
        <pc:sldMasterMkLst>
          <pc:docMk/>
          <pc:sldMasterMk cId="2181211183" sldId="2147483672"/>
        </pc:sldMasterMkLst>
        <pc:sldLayoutChg chg="del">
          <pc:chgData name="Chi-Ching Lee" userId="7309231c4353d1c0" providerId="LiveId" clId="{4485E4A2-9C0F-4FC3-B0B2-CDBC3FBA6061}" dt="2021-11-29T00:22:21.708" v="660" actId="47"/>
          <pc:sldLayoutMkLst>
            <pc:docMk/>
            <pc:sldMasterMk cId="2181211183" sldId="2147483672"/>
            <pc:sldLayoutMk cId="3013060438" sldId="2147483673"/>
          </pc:sldLayoutMkLst>
        </pc:sldLayoutChg>
        <pc:sldLayoutChg chg="del">
          <pc:chgData name="Chi-Ching Lee" userId="7309231c4353d1c0" providerId="LiveId" clId="{4485E4A2-9C0F-4FC3-B0B2-CDBC3FBA6061}" dt="2021-11-29T00:22:21.708" v="660" actId="47"/>
          <pc:sldLayoutMkLst>
            <pc:docMk/>
            <pc:sldMasterMk cId="2181211183" sldId="2147483672"/>
            <pc:sldLayoutMk cId="3046737483" sldId="2147483674"/>
          </pc:sldLayoutMkLst>
        </pc:sldLayoutChg>
        <pc:sldLayoutChg chg="del">
          <pc:chgData name="Chi-Ching Lee" userId="7309231c4353d1c0" providerId="LiveId" clId="{4485E4A2-9C0F-4FC3-B0B2-CDBC3FBA6061}" dt="2021-11-29T00:22:21.708" v="660" actId="47"/>
          <pc:sldLayoutMkLst>
            <pc:docMk/>
            <pc:sldMasterMk cId="2181211183" sldId="2147483672"/>
            <pc:sldLayoutMk cId="1191139156" sldId="2147483675"/>
          </pc:sldLayoutMkLst>
        </pc:sldLayoutChg>
        <pc:sldLayoutChg chg="del">
          <pc:chgData name="Chi-Ching Lee" userId="7309231c4353d1c0" providerId="LiveId" clId="{4485E4A2-9C0F-4FC3-B0B2-CDBC3FBA6061}" dt="2021-11-29T00:22:21.708" v="660" actId="47"/>
          <pc:sldLayoutMkLst>
            <pc:docMk/>
            <pc:sldMasterMk cId="2181211183" sldId="2147483672"/>
            <pc:sldLayoutMk cId="1954414837" sldId="2147483676"/>
          </pc:sldLayoutMkLst>
        </pc:sldLayoutChg>
        <pc:sldLayoutChg chg="del">
          <pc:chgData name="Chi-Ching Lee" userId="7309231c4353d1c0" providerId="LiveId" clId="{4485E4A2-9C0F-4FC3-B0B2-CDBC3FBA6061}" dt="2021-11-29T00:22:21.708" v="660" actId="47"/>
          <pc:sldLayoutMkLst>
            <pc:docMk/>
            <pc:sldMasterMk cId="2181211183" sldId="2147483672"/>
            <pc:sldLayoutMk cId="3044808495" sldId="2147483677"/>
          </pc:sldLayoutMkLst>
        </pc:sldLayoutChg>
        <pc:sldLayoutChg chg="del">
          <pc:chgData name="Chi-Ching Lee" userId="7309231c4353d1c0" providerId="LiveId" clId="{4485E4A2-9C0F-4FC3-B0B2-CDBC3FBA6061}" dt="2021-11-29T00:22:21.708" v="660" actId="47"/>
          <pc:sldLayoutMkLst>
            <pc:docMk/>
            <pc:sldMasterMk cId="2181211183" sldId="2147483672"/>
            <pc:sldLayoutMk cId="337255232" sldId="2147483678"/>
          </pc:sldLayoutMkLst>
        </pc:sldLayoutChg>
        <pc:sldLayoutChg chg="del">
          <pc:chgData name="Chi-Ching Lee" userId="7309231c4353d1c0" providerId="LiveId" clId="{4485E4A2-9C0F-4FC3-B0B2-CDBC3FBA6061}" dt="2021-11-29T00:22:21.708" v="660" actId="47"/>
          <pc:sldLayoutMkLst>
            <pc:docMk/>
            <pc:sldMasterMk cId="2181211183" sldId="2147483672"/>
            <pc:sldLayoutMk cId="1398122005" sldId="2147483679"/>
          </pc:sldLayoutMkLst>
        </pc:sldLayoutChg>
        <pc:sldLayoutChg chg="del">
          <pc:chgData name="Chi-Ching Lee" userId="7309231c4353d1c0" providerId="LiveId" clId="{4485E4A2-9C0F-4FC3-B0B2-CDBC3FBA6061}" dt="2021-11-29T00:22:21.708" v="660" actId="47"/>
          <pc:sldLayoutMkLst>
            <pc:docMk/>
            <pc:sldMasterMk cId="2181211183" sldId="2147483672"/>
            <pc:sldLayoutMk cId="3148457210" sldId="2147483680"/>
          </pc:sldLayoutMkLst>
        </pc:sldLayoutChg>
        <pc:sldLayoutChg chg="del">
          <pc:chgData name="Chi-Ching Lee" userId="7309231c4353d1c0" providerId="LiveId" clId="{4485E4A2-9C0F-4FC3-B0B2-CDBC3FBA6061}" dt="2021-11-29T00:22:21.708" v="660" actId="47"/>
          <pc:sldLayoutMkLst>
            <pc:docMk/>
            <pc:sldMasterMk cId="2181211183" sldId="2147483672"/>
            <pc:sldLayoutMk cId="1842427425" sldId="2147483681"/>
          </pc:sldLayoutMkLst>
        </pc:sldLayoutChg>
        <pc:sldLayoutChg chg="del">
          <pc:chgData name="Chi-Ching Lee" userId="7309231c4353d1c0" providerId="LiveId" clId="{4485E4A2-9C0F-4FC3-B0B2-CDBC3FBA6061}" dt="2021-11-29T00:22:21.708" v="660" actId="47"/>
          <pc:sldLayoutMkLst>
            <pc:docMk/>
            <pc:sldMasterMk cId="2181211183" sldId="2147483672"/>
            <pc:sldLayoutMk cId="3500532198" sldId="2147483682"/>
          </pc:sldLayoutMkLst>
        </pc:sldLayoutChg>
        <pc:sldLayoutChg chg="del">
          <pc:chgData name="Chi-Ching Lee" userId="7309231c4353d1c0" providerId="LiveId" clId="{4485E4A2-9C0F-4FC3-B0B2-CDBC3FBA6061}" dt="2021-11-29T00:22:21.708" v="660" actId="47"/>
          <pc:sldLayoutMkLst>
            <pc:docMk/>
            <pc:sldMasterMk cId="2181211183" sldId="2147483672"/>
            <pc:sldLayoutMk cId="1795161239" sldId="2147483683"/>
          </pc:sldLayoutMkLst>
        </pc:sldLayoutChg>
      </pc:sldMasterChg>
      <pc:sldMasterChg chg="del delSldLayout">
        <pc:chgData name="Chi-Ching Lee" userId="7309231c4353d1c0" providerId="LiveId" clId="{4485E4A2-9C0F-4FC3-B0B2-CDBC3FBA6061}" dt="2021-11-29T00:09:08.912" v="0" actId="47"/>
        <pc:sldMasterMkLst>
          <pc:docMk/>
          <pc:sldMasterMk cId="649881096" sldId="2147483684"/>
        </pc:sldMasterMkLst>
        <pc:sldLayoutChg chg="del">
          <pc:chgData name="Chi-Ching Lee" userId="7309231c4353d1c0" providerId="LiveId" clId="{4485E4A2-9C0F-4FC3-B0B2-CDBC3FBA6061}" dt="2021-11-29T00:09:08.912" v="0" actId="47"/>
          <pc:sldLayoutMkLst>
            <pc:docMk/>
            <pc:sldMasterMk cId="649881096" sldId="2147483684"/>
            <pc:sldLayoutMk cId="3605985058" sldId="2147483685"/>
          </pc:sldLayoutMkLst>
        </pc:sldLayoutChg>
        <pc:sldLayoutChg chg="del">
          <pc:chgData name="Chi-Ching Lee" userId="7309231c4353d1c0" providerId="LiveId" clId="{4485E4A2-9C0F-4FC3-B0B2-CDBC3FBA6061}" dt="2021-11-29T00:09:08.912" v="0" actId="47"/>
          <pc:sldLayoutMkLst>
            <pc:docMk/>
            <pc:sldMasterMk cId="649881096" sldId="2147483684"/>
            <pc:sldLayoutMk cId="820926124" sldId="2147483686"/>
          </pc:sldLayoutMkLst>
        </pc:sldLayoutChg>
        <pc:sldLayoutChg chg="del">
          <pc:chgData name="Chi-Ching Lee" userId="7309231c4353d1c0" providerId="LiveId" clId="{4485E4A2-9C0F-4FC3-B0B2-CDBC3FBA6061}" dt="2021-11-29T00:09:08.912" v="0" actId="47"/>
          <pc:sldLayoutMkLst>
            <pc:docMk/>
            <pc:sldMasterMk cId="649881096" sldId="2147483684"/>
            <pc:sldLayoutMk cId="2647226359" sldId="2147483687"/>
          </pc:sldLayoutMkLst>
        </pc:sldLayoutChg>
        <pc:sldLayoutChg chg="del">
          <pc:chgData name="Chi-Ching Lee" userId="7309231c4353d1c0" providerId="LiveId" clId="{4485E4A2-9C0F-4FC3-B0B2-CDBC3FBA6061}" dt="2021-11-29T00:09:08.912" v="0" actId="47"/>
          <pc:sldLayoutMkLst>
            <pc:docMk/>
            <pc:sldMasterMk cId="649881096" sldId="2147483684"/>
            <pc:sldLayoutMk cId="2385102852" sldId="2147483688"/>
          </pc:sldLayoutMkLst>
        </pc:sldLayoutChg>
        <pc:sldLayoutChg chg="del">
          <pc:chgData name="Chi-Ching Lee" userId="7309231c4353d1c0" providerId="LiveId" clId="{4485E4A2-9C0F-4FC3-B0B2-CDBC3FBA6061}" dt="2021-11-29T00:09:08.912" v="0" actId="47"/>
          <pc:sldLayoutMkLst>
            <pc:docMk/>
            <pc:sldMasterMk cId="649881096" sldId="2147483684"/>
            <pc:sldLayoutMk cId="1415748766" sldId="2147483689"/>
          </pc:sldLayoutMkLst>
        </pc:sldLayoutChg>
        <pc:sldLayoutChg chg="del">
          <pc:chgData name="Chi-Ching Lee" userId="7309231c4353d1c0" providerId="LiveId" clId="{4485E4A2-9C0F-4FC3-B0B2-CDBC3FBA6061}" dt="2021-11-29T00:09:08.912" v="0" actId="47"/>
          <pc:sldLayoutMkLst>
            <pc:docMk/>
            <pc:sldMasterMk cId="649881096" sldId="2147483684"/>
            <pc:sldLayoutMk cId="2461392488" sldId="2147483690"/>
          </pc:sldLayoutMkLst>
        </pc:sldLayoutChg>
        <pc:sldLayoutChg chg="del">
          <pc:chgData name="Chi-Ching Lee" userId="7309231c4353d1c0" providerId="LiveId" clId="{4485E4A2-9C0F-4FC3-B0B2-CDBC3FBA6061}" dt="2021-11-29T00:09:08.912" v="0" actId="47"/>
          <pc:sldLayoutMkLst>
            <pc:docMk/>
            <pc:sldMasterMk cId="649881096" sldId="2147483684"/>
            <pc:sldLayoutMk cId="1418345124" sldId="2147483691"/>
          </pc:sldLayoutMkLst>
        </pc:sldLayoutChg>
        <pc:sldLayoutChg chg="del">
          <pc:chgData name="Chi-Ching Lee" userId="7309231c4353d1c0" providerId="LiveId" clId="{4485E4A2-9C0F-4FC3-B0B2-CDBC3FBA6061}" dt="2021-11-29T00:09:08.912" v="0" actId="47"/>
          <pc:sldLayoutMkLst>
            <pc:docMk/>
            <pc:sldMasterMk cId="649881096" sldId="2147483684"/>
            <pc:sldLayoutMk cId="4150783159" sldId="2147483692"/>
          </pc:sldLayoutMkLst>
        </pc:sldLayoutChg>
        <pc:sldLayoutChg chg="del">
          <pc:chgData name="Chi-Ching Lee" userId="7309231c4353d1c0" providerId="LiveId" clId="{4485E4A2-9C0F-4FC3-B0B2-CDBC3FBA6061}" dt="2021-11-29T00:09:08.912" v="0" actId="47"/>
          <pc:sldLayoutMkLst>
            <pc:docMk/>
            <pc:sldMasterMk cId="649881096" sldId="2147483684"/>
            <pc:sldLayoutMk cId="164399745" sldId="2147483693"/>
          </pc:sldLayoutMkLst>
        </pc:sldLayoutChg>
        <pc:sldLayoutChg chg="del">
          <pc:chgData name="Chi-Ching Lee" userId="7309231c4353d1c0" providerId="LiveId" clId="{4485E4A2-9C0F-4FC3-B0B2-CDBC3FBA6061}" dt="2021-11-29T00:09:08.912" v="0" actId="47"/>
          <pc:sldLayoutMkLst>
            <pc:docMk/>
            <pc:sldMasterMk cId="649881096" sldId="2147483684"/>
            <pc:sldLayoutMk cId="2103337844" sldId="2147483694"/>
          </pc:sldLayoutMkLst>
        </pc:sldLayoutChg>
        <pc:sldLayoutChg chg="del">
          <pc:chgData name="Chi-Ching Lee" userId="7309231c4353d1c0" providerId="LiveId" clId="{4485E4A2-9C0F-4FC3-B0B2-CDBC3FBA6061}" dt="2021-11-29T00:09:08.912" v="0" actId="47"/>
          <pc:sldLayoutMkLst>
            <pc:docMk/>
            <pc:sldMasterMk cId="649881096" sldId="2147483684"/>
            <pc:sldLayoutMk cId="1309361893" sldId="214748369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BCB1C1-5474-4FAF-8527-DAE7E2AA6C15}" type="datetimeFigureOut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2022/12/2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F173CE-9066-46FA-BDE1-057D81690760}" type="slidenum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92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BCB1C1-5474-4FAF-8527-DAE7E2AA6C15}" type="datetimeFigureOut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2022/12/2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F173CE-9066-46FA-BDE1-057D81690760}" type="slidenum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22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BCB1C1-5474-4FAF-8527-DAE7E2AA6C15}" type="datetimeFigureOut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2022/12/2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F173CE-9066-46FA-BDE1-057D81690760}" type="slidenum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6536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BCB1C1-5474-4FAF-8527-DAE7E2AA6C15}" type="datetimeFigureOut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2022/12/2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F173CE-9066-46FA-BDE1-057D81690760}" type="slidenum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822959" y="1632857"/>
            <a:ext cx="7586404" cy="2128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3829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BCB1C1-5474-4FAF-8527-DAE7E2AA6C15}" type="datetimeFigureOut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2022/12/2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F173CE-9066-46FA-BDE1-057D81690760}" type="slidenum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BCB1C1-5474-4FAF-8527-DAE7E2AA6C15}" type="datetimeFigureOut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2022/12/2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F173CE-9066-46FA-BDE1-057D81690760}" type="slidenum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9519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BCB1C1-5474-4FAF-8527-DAE7E2AA6C15}" type="datetimeFigureOut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2022/12/2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F173CE-9066-46FA-BDE1-057D81690760}" type="slidenum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2472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BCB1C1-5474-4FAF-8527-DAE7E2AA6C15}" type="datetimeFigureOut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2022/12/2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F173CE-9066-46FA-BDE1-057D81690760}" type="slidenum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541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BCB1C1-5474-4FAF-8527-DAE7E2AA6C15}" type="datetimeFigureOut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2022/12/2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F173CE-9066-46FA-BDE1-057D81690760}" type="slidenum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563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BCB1C1-5474-4FAF-8527-DAE7E2AA6C15}" type="datetimeFigureOut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2022/12/2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all" spc="0" normalizeH="0" baseline="0" noProof="0">
              <a:ln>
                <a:noFill/>
              </a:ln>
              <a:solidFill>
                <a:srgbClr val="455F51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F173CE-9066-46FA-BDE1-057D81690760}" type="slidenum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455F5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050" b="0" i="0" u="none" strike="noStrike" kern="1200" cap="none" spc="0" normalizeH="0" baseline="0" noProof="0">
              <a:ln>
                <a:noFill/>
              </a:ln>
              <a:solidFill>
                <a:srgbClr val="455F51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409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BCB1C1-5474-4FAF-8527-DAE7E2AA6C15}" type="datetimeFigureOut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2022/12/2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F173CE-9066-46FA-BDE1-057D81690760}" type="slidenum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50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BCB1C1-5474-4FAF-8527-DAE7E2AA6C15}" type="datetimeFigureOut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2022/12/2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F173CE-9066-46FA-BDE1-057D81690760}" type="slidenum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8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s.net.tw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www.diyiziti.com/shufa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://www.akuziti.com/mb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6CEE8-7277-4B9B-A97B-4FC38DE05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/>
              <a:t>Final project option 1: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DD278-6C94-4126-BC14-2C2A177F7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世界名畫數據庫，爬下至少</a:t>
            </a:r>
            <a:r>
              <a:rPr lang="en-US" altLang="zh-TW" dirty="0"/>
              <a:t>2,000</a:t>
            </a:r>
            <a:r>
              <a:rPr lang="zh-TW" altLang="en-US" dirty="0"/>
              <a:t>張世界名畫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建立一個名畫資料庫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使用者介面 </a:t>
            </a:r>
            <a:r>
              <a:rPr lang="en-US" altLang="zh-TW" dirty="0"/>
              <a:t>(</a:t>
            </a:r>
            <a:r>
              <a:rPr lang="zh-TW" altLang="en-US" dirty="0"/>
              <a:t>標題關鍵詞查詢、作者、年代、屬性</a:t>
            </a:r>
            <a:r>
              <a:rPr lang="en-US" altLang="zh-TW" dirty="0"/>
              <a:t>(</a:t>
            </a:r>
            <a:r>
              <a:rPr lang="zh-TW" altLang="en-US" dirty="0"/>
              <a:t>油畫、水彩、</a:t>
            </a:r>
            <a:r>
              <a:rPr lang="en-US" altLang="zh-TW" dirty="0"/>
              <a:t>…))</a:t>
            </a:r>
          </a:p>
          <a:p>
            <a:pPr marL="0" indent="0">
              <a:buNone/>
            </a:pPr>
            <a:r>
              <a:rPr lang="zh-TW" altLang="en-US" dirty="0"/>
              <a:t>例如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>
                <a:hlinkClick r:id="rId2"/>
              </a:rPr>
              <a:t>https://www.ss.net.tw/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Bonus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根據物件找畫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dirty="0"/>
              <a:t>船、狗狗、小孩、塔、樹</a:t>
            </a:r>
            <a:r>
              <a:rPr lang="en-US" altLang="zh-TW" dirty="0"/>
              <a:t>…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根據色系找畫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dirty="0"/>
              <a:t>暖色系、冷色系、藍色、黃色、綠色</a:t>
            </a:r>
            <a:r>
              <a:rPr lang="en-US" altLang="zh-TW" dirty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8319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6CEE8-7277-4B9B-A97B-4FC38DE05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/>
              <a:t>Final project option 2: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DD278-6C94-4126-BC14-2C2A177F7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56174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真人墨寶文字產生器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使用者輸入文字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選擇名家字體、排版 </a:t>
            </a:r>
            <a:r>
              <a:rPr lang="en-US" altLang="zh-TW" dirty="0"/>
              <a:t>(</a:t>
            </a:r>
            <a:r>
              <a:rPr lang="zh-TW" altLang="en-US" dirty="0"/>
              <a:t>橫書、直書</a:t>
            </a:r>
            <a:r>
              <a:rPr lang="en-US" altLang="zh-TW" dirty="0"/>
              <a:t>…)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輸出文章圖片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須包含</a:t>
            </a:r>
            <a:r>
              <a:rPr lang="en-US" altLang="zh-TW" dirty="0"/>
              <a:t>20</a:t>
            </a:r>
            <a:r>
              <a:rPr lang="zh-TW" altLang="en-US" dirty="0"/>
              <a:t>種墨寶以上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Bonus: 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dirty="0"/>
              <a:t>缺字可提醒使用者更換字體或找出相近字體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/>
              <a:t>合成高級墨寶長輩圖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參考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hlinkClick r:id="rId2"/>
              </a:rPr>
              <a:t>http://www.akuziti.com/mb/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http://www.diyiziti.com/shufa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A72910-9651-4313-9542-2B43C57A4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1041" y="4661614"/>
            <a:ext cx="2058528" cy="858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09DC5E-F29C-40A8-9596-60BE42212C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4038" y="5379027"/>
            <a:ext cx="1823775" cy="5845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82CEBE-C4D3-4C0B-8F32-F68F6003E0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8634" y="3150850"/>
            <a:ext cx="1673707" cy="7571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FCFFF1-94BF-4BD9-9188-60ABA6FD9B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7056" y="3729841"/>
            <a:ext cx="2041546" cy="7150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3DD3125-75FF-4F8F-8AFF-6834B27E4F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8634" y="1613749"/>
            <a:ext cx="1925116" cy="8142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6D1D08-78E2-4380-A9F3-009D6EEDF5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47579" y="2238627"/>
            <a:ext cx="1790234" cy="62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941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dirty="0"/>
              <a:t>Final project option 3: </a:t>
            </a:r>
            <a:br>
              <a:rPr lang="en-US" altLang="zh-TW" sz="3200" dirty="0"/>
            </a:br>
            <a:r>
              <a:rPr lang="en-US" altLang="zh-TW" sz="3200" dirty="0"/>
              <a:t>PTT</a:t>
            </a:r>
            <a:r>
              <a:rPr lang="zh-TW" altLang="en-US" sz="3200" dirty="0"/>
              <a:t>鄉民活躍度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/>
              <a:t>需收錄至少 </a:t>
            </a:r>
            <a:r>
              <a:rPr lang="en-US" altLang="zh-TW" dirty="0"/>
              <a:t>900,000 </a:t>
            </a:r>
            <a:r>
              <a:rPr lang="zh-TW" altLang="en-US" dirty="0"/>
              <a:t>筆資料</a:t>
            </a:r>
            <a:r>
              <a:rPr lang="en-US" altLang="zh-TW" dirty="0"/>
              <a:t>(</a:t>
            </a:r>
            <a:r>
              <a:rPr lang="zh-TW" altLang="en-US" dirty="0"/>
              <a:t>文章數</a:t>
            </a:r>
            <a:r>
              <a:rPr lang="en-US" altLang="zh-TW" dirty="0"/>
              <a:t>)</a:t>
            </a:r>
            <a:r>
              <a:rPr lang="zh-TW" altLang="en-US" dirty="0"/>
              <a:t>，排除文章過少的看版</a:t>
            </a:r>
            <a:endParaRPr lang="en-US" altLang="zh-TW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/>
              <a:t>選擇看版、時間</a:t>
            </a:r>
            <a:r>
              <a:rPr lang="en-US" altLang="zh-TW" dirty="0"/>
              <a:t>(</a:t>
            </a:r>
            <a:r>
              <a:rPr lang="zh-TW" altLang="en-US" dirty="0"/>
              <a:t>年 或 月</a:t>
            </a:r>
            <a:r>
              <a:rPr lang="en-US" altLang="zh-TW" dirty="0"/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/>
              <a:t>畫出版面的鄉民活躍</a:t>
            </a:r>
            <a:r>
              <a:rPr lang="en-US" altLang="zh-TW" dirty="0"/>
              <a:t>(</a:t>
            </a:r>
            <a:r>
              <a:rPr lang="zh-TW" altLang="en-US" dirty="0"/>
              <a:t>發文、回文</a:t>
            </a:r>
            <a:r>
              <a:rPr lang="en-US" altLang="zh-TW" dirty="0"/>
              <a:t>)</a:t>
            </a:r>
            <a:r>
              <a:rPr lang="zh-TW" altLang="en-US" dirty="0"/>
              <a:t>分布圖</a:t>
            </a:r>
            <a:endParaRPr lang="en-US" altLang="zh-TW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/>
              <a:t>各版的活躍帳號 </a:t>
            </a:r>
            <a:r>
              <a:rPr lang="en-US" altLang="zh-TW" dirty="0"/>
              <a:t>(</a:t>
            </a:r>
            <a:r>
              <a:rPr lang="zh-TW" altLang="en-US" dirty="0"/>
              <a:t>活躍發文、活躍回文</a:t>
            </a:r>
            <a:r>
              <a:rPr lang="en-US" altLang="zh-TW" dirty="0"/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/>
              <a:t>輸入帳號、時間區間，查詢歷史動態</a:t>
            </a:r>
            <a:r>
              <a:rPr lang="en-US" altLang="zh-TW" dirty="0"/>
              <a:t>(</a:t>
            </a:r>
            <a:r>
              <a:rPr lang="zh-TW" altLang="en-US" dirty="0"/>
              <a:t>發文、回文摘要</a:t>
            </a:r>
            <a:r>
              <a:rPr lang="en-US" altLang="zh-TW" dirty="0"/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/>
              <a:t>偵測疑似轉手的帳號</a:t>
            </a:r>
          </a:p>
        </p:txBody>
      </p:sp>
    </p:spTree>
    <p:extLst>
      <p:ext uri="{BB962C8B-B14F-4D97-AF65-F5344CB8AC3E}">
        <p14:creationId xmlns:p14="http://schemas.microsoft.com/office/powerpoint/2010/main" val="73535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6947" y="173249"/>
            <a:ext cx="6595000" cy="638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994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Final project option 4:</a:t>
            </a:r>
            <a:br>
              <a:rPr lang="en-US" altLang="zh-TW" dirty="0"/>
            </a:br>
            <a:r>
              <a:rPr lang="zh-TW" altLang="en-US" dirty="0"/>
              <a:t>新聞事件分析器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/>
              <a:t>需收錄至少 </a:t>
            </a:r>
            <a:r>
              <a:rPr lang="en-US" altLang="zh-TW" dirty="0"/>
              <a:t>900,000 </a:t>
            </a:r>
            <a:r>
              <a:rPr lang="zh-TW" altLang="en-US" dirty="0"/>
              <a:t>筆新聞資料</a:t>
            </a:r>
            <a:endParaRPr lang="en-US" altLang="zh-TW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/>
              <a:t>選擇 時間</a:t>
            </a:r>
            <a:r>
              <a:rPr lang="en-US" altLang="zh-TW" dirty="0"/>
              <a:t>(</a:t>
            </a:r>
            <a:r>
              <a:rPr lang="zh-TW" altLang="en-US" dirty="0"/>
              <a:t>年 或 月</a:t>
            </a:r>
            <a:r>
              <a:rPr lang="en-US" altLang="zh-TW" dirty="0"/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/>
              <a:t>畫出新聞關鍵詞活躍分布圖</a:t>
            </a:r>
            <a:endParaRPr lang="en-US" altLang="zh-TW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/>
              <a:t>各類新聞的活躍</a:t>
            </a:r>
            <a:r>
              <a:rPr lang="zh-TW" altLang="en-US" b="1" u="sng" dirty="0"/>
              <a:t>記者署名</a:t>
            </a:r>
            <a:endParaRPr lang="en-US" altLang="zh-TW" b="1" u="sng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/>
              <a:t>輸入</a:t>
            </a:r>
            <a:r>
              <a:rPr lang="zh-TW" altLang="en-US" b="1" u="sng" dirty="0"/>
              <a:t>記者署名</a:t>
            </a:r>
            <a:r>
              <a:rPr lang="zh-TW" altLang="en-US" dirty="0"/>
              <a:t>、時間區間，查詢歷史新聞</a:t>
            </a:r>
            <a:endParaRPr lang="en-US" altLang="zh-TW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/>
              <a:t>根據</a:t>
            </a:r>
            <a:r>
              <a:rPr lang="zh-TW" altLang="en-US" b="1" u="sng" dirty="0"/>
              <a:t>記者署名</a:t>
            </a:r>
            <a:r>
              <a:rPr lang="zh-TW" altLang="en-US" dirty="0"/>
              <a:t>分類出記者屬性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9525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6CEE8-7277-4B9B-A97B-4FC38DE05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/>
              <a:t>Final project option 5: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DD278-6C94-4126-BC14-2C2A177F7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自行選擇題目，但需要用到上課講過的技術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需提案通過</a:t>
            </a:r>
          </a:p>
        </p:txBody>
      </p:sp>
    </p:spTree>
    <p:extLst>
      <p:ext uri="{BB962C8B-B14F-4D97-AF65-F5344CB8AC3E}">
        <p14:creationId xmlns:p14="http://schemas.microsoft.com/office/powerpoint/2010/main" val="4163914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2~3</a:t>
            </a:r>
            <a:r>
              <a:rPr lang="zh-TW" altLang="en-US" dirty="0"/>
              <a:t>人一組</a:t>
            </a:r>
            <a:br>
              <a:rPr lang="en-US" altLang="zh-TW" dirty="0"/>
            </a:br>
            <a:endParaRPr lang="zh-TW" altLang="en-US" dirty="0"/>
          </a:p>
          <a:p>
            <a:r>
              <a:rPr lang="zh-TW" altLang="en-US" dirty="0"/>
              <a:t>口頭報告 </a:t>
            </a:r>
            <a:r>
              <a:rPr lang="en-US" altLang="zh-TW" dirty="0"/>
              <a:t>(</a:t>
            </a:r>
            <a:r>
              <a:rPr lang="zh-TW" altLang="en-US" dirty="0"/>
              <a:t>投影片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結果介紹、完成度</a:t>
            </a:r>
          </a:p>
          <a:p>
            <a:pPr lvl="1"/>
            <a:r>
              <a:rPr lang="zh-TW" altLang="en-US" dirty="0"/>
              <a:t>遇到的問題與如何克服</a:t>
            </a:r>
          </a:p>
          <a:p>
            <a:pPr lvl="1"/>
            <a:r>
              <a:rPr lang="zh-TW" altLang="en-US" dirty="0"/>
              <a:t>小組分工情況</a:t>
            </a:r>
            <a:endParaRPr lang="en-US" altLang="zh-TW" dirty="0"/>
          </a:p>
          <a:p>
            <a:pPr lvl="1"/>
            <a:endParaRPr lang="zh-TW" altLang="en-US" dirty="0"/>
          </a:p>
          <a:p>
            <a:r>
              <a:rPr lang="zh-TW" altLang="en-US" dirty="0"/>
              <a:t>書面文件 </a:t>
            </a:r>
            <a:r>
              <a:rPr lang="en-US" altLang="zh-TW" dirty="0"/>
              <a:t>(</a:t>
            </a:r>
            <a:r>
              <a:rPr lang="zh-TW" altLang="en-US" dirty="0"/>
              <a:t>投影片、程式碼、其他相關檔案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Demo</a:t>
            </a:r>
            <a:br>
              <a:rPr lang="en-US" altLang="zh-TW" dirty="0"/>
            </a:br>
            <a:endParaRPr lang="en-US" altLang="zh-TW" dirty="0"/>
          </a:p>
          <a:p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6586042"/>
      </p:ext>
    </p:extLst>
  </p:cSld>
  <p:clrMapOvr>
    <a:masterClrMapping/>
  </p:clrMapOvr>
</p:sld>
</file>

<file path=ppt/theme/theme1.xml><?xml version="1.0" encoding="utf-8"?>
<a:theme xmlns:a="http://schemas.openxmlformats.org/drawingml/2006/main" name="1_回顧">
  <a:themeElements>
    <a:clrScheme name="回顧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1295</TotalTime>
  <Words>519</Words>
  <Application>Microsoft Office PowerPoint</Application>
  <PresentationFormat>On-screen Show (4:3)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</vt:lpstr>
      <vt:lpstr>1_回顧</vt:lpstr>
      <vt:lpstr>Final project option 1:</vt:lpstr>
      <vt:lpstr>Final project option 2:</vt:lpstr>
      <vt:lpstr>Final project option 3:  PTT鄉民活躍度</vt:lpstr>
      <vt:lpstr>PowerPoint Presentation</vt:lpstr>
      <vt:lpstr>Final project option 4: 新聞事件分析器</vt:lpstr>
      <vt:lpstr>Final project option 5: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FASTQ</dc:title>
  <dc:creator>CC Lee</dc:creator>
  <cp:lastModifiedBy>Chi-Ching Lee</cp:lastModifiedBy>
  <cp:revision>131</cp:revision>
  <dcterms:created xsi:type="dcterms:W3CDTF">2018-10-02T02:53:00Z</dcterms:created>
  <dcterms:modified xsi:type="dcterms:W3CDTF">2022-12-02T00:02:29Z</dcterms:modified>
</cp:coreProperties>
</file>