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-Ching Lee" userId="7309231c4353d1c0" providerId="LiveId" clId="{0411C44D-091D-4DD5-9640-233FAB1BB20A}"/>
    <pc:docChg chg="custSel modSld">
      <pc:chgData name="Chi-Ching Lee" userId="7309231c4353d1c0" providerId="LiveId" clId="{0411C44D-091D-4DD5-9640-233FAB1BB20A}" dt="2022-09-15T04:31:56.300" v="229" actId="20577"/>
      <pc:docMkLst>
        <pc:docMk/>
      </pc:docMkLst>
      <pc:sldChg chg="modSp mod">
        <pc:chgData name="Chi-Ching Lee" userId="7309231c4353d1c0" providerId="LiveId" clId="{0411C44D-091D-4DD5-9640-233FAB1BB20A}" dt="2022-09-15T04:31:56.300" v="229" actId="20577"/>
        <pc:sldMkLst>
          <pc:docMk/>
          <pc:sldMk cId="2990991508" sldId="256"/>
        </pc:sldMkLst>
        <pc:spChg chg="mod">
          <ac:chgData name="Chi-Ching Lee" userId="7309231c4353d1c0" providerId="LiveId" clId="{0411C44D-091D-4DD5-9640-233FAB1BB20A}" dt="2022-09-15T03:22:37.151" v="227"/>
          <ac:spMkLst>
            <pc:docMk/>
            <pc:sldMk cId="2990991508" sldId="256"/>
            <ac:spMk id="4" creationId="{00000000-0000-0000-0000-000000000000}"/>
          </ac:spMkLst>
        </pc:spChg>
        <pc:spChg chg="mod">
          <ac:chgData name="Chi-Ching Lee" userId="7309231c4353d1c0" providerId="LiveId" clId="{0411C44D-091D-4DD5-9640-233FAB1BB20A}" dt="2022-09-15T04:31:56.300" v="229" actId="20577"/>
          <ac:spMkLst>
            <pc:docMk/>
            <pc:sldMk cId="2990991508" sldId="256"/>
            <ac:spMk id="5" creationId="{00000000-0000-0000-0000-000000000000}"/>
          </ac:spMkLst>
        </pc:spChg>
      </pc:sldChg>
    </pc:docChg>
  </pc:docChgLst>
  <pc:docChgLst>
    <pc:chgData name="Chi-Ching Lee" userId="7309231c4353d1c0" providerId="LiveId" clId="{AB1BDB7D-3D58-4C53-9CE2-E3D1401F2632}"/>
    <pc:docChg chg="modSld">
      <pc:chgData name="Chi-Ching Lee" userId="7309231c4353d1c0" providerId="LiveId" clId="{AB1BDB7D-3D58-4C53-9CE2-E3D1401F2632}" dt="2021-09-27T00:45:15.544" v="10" actId="20577"/>
      <pc:docMkLst>
        <pc:docMk/>
      </pc:docMkLst>
      <pc:sldChg chg="modSp mod">
        <pc:chgData name="Chi-Ching Lee" userId="7309231c4353d1c0" providerId="LiveId" clId="{AB1BDB7D-3D58-4C53-9CE2-E3D1401F2632}" dt="2021-09-27T00:45:15.544" v="10" actId="20577"/>
        <pc:sldMkLst>
          <pc:docMk/>
          <pc:sldMk cId="2990991508" sldId="256"/>
        </pc:sldMkLst>
        <pc:spChg chg="mod">
          <ac:chgData name="Chi-Ching Lee" userId="7309231c4353d1c0" providerId="LiveId" clId="{AB1BDB7D-3D58-4C53-9CE2-E3D1401F2632}" dt="2021-09-27T00:45:15.544" v="10" actId="20577"/>
          <ac:spMkLst>
            <pc:docMk/>
            <pc:sldMk cId="2990991508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6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10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8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07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65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4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0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17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3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18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1808-9E37-464D-B786-F95B951B22F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DB1E-E9B0-45DF-ACA4-B67918E96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8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16181" y="365126"/>
            <a:ext cx="11037619" cy="926156"/>
          </a:xfrm>
        </p:spPr>
        <p:txBody>
          <a:bodyPr/>
          <a:lstStyle/>
          <a:p>
            <a:r>
              <a:rPr lang="zh-TW" altLang="en-US" dirty="0"/>
              <a:t>課前小測驗  </a:t>
            </a:r>
            <a:r>
              <a:rPr lang="en-US" altLang="zh-TW" dirty="0"/>
              <a:t>9:10-10:00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16181" y="1985071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查詢某一堂課時間 </a:t>
            </a:r>
            <a:r>
              <a:rPr lang="en-US" altLang="zh-TW" dirty="0"/>
              <a:t>(</a:t>
            </a:r>
            <a:r>
              <a:rPr lang="zh-TW" altLang="en-US" dirty="0"/>
              <a:t>例如星期一第三節</a:t>
            </a:r>
            <a:r>
              <a:rPr lang="en-US" altLang="zh-TW" dirty="0"/>
              <a:t>)</a:t>
            </a:r>
            <a:r>
              <a:rPr lang="zh-TW" altLang="en-US" dirty="0"/>
              <a:t>，該時段</a:t>
            </a:r>
            <a:r>
              <a:rPr lang="zh-TW" altLang="en-US" u="sng" dirty="0"/>
              <a:t>沒課</a:t>
            </a:r>
            <a:r>
              <a:rPr lang="zh-TW" altLang="en-US" dirty="0"/>
              <a:t>的老師名單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輸入老師的</a:t>
            </a:r>
            <a:r>
              <a:rPr lang="en-US" altLang="zh-TW" dirty="0"/>
              <a:t>ID</a:t>
            </a:r>
            <a:r>
              <a:rPr lang="zh-TW" altLang="en-US" dirty="0"/>
              <a:t>，輸出該位老師一周的課表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把你的想法寫成 </a:t>
            </a:r>
            <a:r>
              <a:rPr lang="en-US" altLang="zh-TW" dirty="0"/>
              <a:t>Word/PDF </a:t>
            </a:r>
            <a:r>
              <a:rPr lang="zh-TW" altLang="en-US" dirty="0"/>
              <a:t>檔 </a:t>
            </a:r>
            <a:r>
              <a:rPr lang="en-US" altLang="zh-TW" dirty="0"/>
              <a:t>(</a:t>
            </a:r>
            <a:r>
              <a:rPr lang="zh-TW" altLang="en-US" dirty="0"/>
              <a:t>不用做出來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上傳到 </a:t>
            </a:r>
            <a:r>
              <a:rPr lang="en-US" altLang="zh-TW" dirty="0"/>
              <a:t>E-learning</a:t>
            </a:r>
            <a:r>
              <a:rPr lang="zh-TW" altLang="en-US" dirty="0"/>
              <a:t>，</a:t>
            </a:r>
            <a:r>
              <a:rPr lang="en-US" altLang="zh-TW" b="0" i="0" u="none" strike="noStrike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9/16 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隨堂作業區</a:t>
            </a:r>
            <a:endParaRPr lang="en-US" altLang="zh-TW" b="0" i="0" u="none" strike="noStrike" dirty="0">
              <a:solidFill>
                <a:srgbClr val="24242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/>
              <a:t>還未選課的同學，請用</a:t>
            </a:r>
            <a:r>
              <a:rPr lang="en-US" altLang="zh-TW" dirty="0"/>
              <a:t>Teams </a:t>
            </a:r>
            <a:r>
              <a:rPr lang="zh-TW" altLang="en-US" dirty="0"/>
              <a:t>把作業傳給助教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54" y="3673001"/>
            <a:ext cx="4137452" cy="29205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099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課前小測驗  9:10-10:00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你會怎麼做?</dc:title>
  <dc:creator>CC Lee</dc:creator>
  <cp:lastModifiedBy>Chi-Ching Lee</cp:lastModifiedBy>
  <cp:revision>6</cp:revision>
  <dcterms:created xsi:type="dcterms:W3CDTF">2020-09-13T14:27:43Z</dcterms:created>
  <dcterms:modified xsi:type="dcterms:W3CDTF">2022-09-15T04:32:00Z</dcterms:modified>
</cp:coreProperties>
</file>