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93" r:id="rId5"/>
    <p:sldId id="284" r:id="rId6"/>
    <p:sldId id="285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2" r:id="rId20"/>
    <p:sldId id="270" r:id="rId21"/>
    <p:sldId id="287" r:id="rId22"/>
    <p:sldId id="288" r:id="rId23"/>
    <p:sldId id="291" r:id="rId24"/>
    <p:sldId id="292" r:id="rId25"/>
    <p:sldId id="271" r:id="rId26"/>
    <p:sldId id="275" r:id="rId27"/>
    <p:sldId id="273" r:id="rId28"/>
    <p:sldId id="276" r:id="rId29"/>
    <p:sldId id="277" r:id="rId30"/>
    <p:sldId id="278" r:id="rId31"/>
    <p:sldId id="286" r:id="rId32"/>
    <p:sldId id="274" r:id="rId33"/>
    <p:sldId id="279" r:id="rId34"/>
    <p:sldId id="280" r:id="rId35"/>
    <p:sldId id="281" r:id="rId36"/>
    <p:sldId id="282" r:id="rId37"/>
    <p:sldId id="296" r:id="rId38"/>
    <p:sldId id="297" r:id="rId39"/>
    <p:sldId id="298" r:id="rId40"/>
    <p:sldId id="294" r:id="rId41"/>
    <p:sldId id="295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A1744-8C37-4FEB-8899-BB4E212E7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14394F-DA2E-48BA-BD27-5045F699F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DDF4F6-68BD-45F0-A12B-D93FF27F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9A6-C4DD-4115-A5D8-E4FD653A9936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BC555A-3D03-4310-9AB9-DA2D94C8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23FAE1-E836-4501-9BE0-F72B8008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F271-10B5-4C1D-AD18-B283E7F7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4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04796-5E55-4465-8B46-4502B8B2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10B318-7445-4E0C-8E6D-EB20EFFA2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81FA5F-5530-4521-91C4-DD5A13F1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9A6-C4DD-4115-A5D8-E4FD653A9936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EB3AA-CA91-4B61-90B3-452E9573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CBB850-9A0E-4C09-885A-9AB6DFD7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F271-10B5-4C1D-AD18-B283E7F7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88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B18864A-567A-46F5-B112-EF480062F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EC1488-8F2F-464F-88EB-B95FC0FA1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A3BA3-2418-4252-AA28-88BEA2BA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9A6-C4DD-4115-A5D8-E4FD653A9936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0A1CFD-06A0-4165-A373-648EFF39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42B753-AB54-4659-96AB-1167D561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F271-10B5-4C1D-AD18-B283E7F7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63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A9C45-DAC9-4B9F-82DD-FA9DB32F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46EA4C-CC28-495B-89CB-9FF86007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815E3E-5603-496D-A5F5-9B42A173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9A6-C4DD-4115-A5D8-E4FD653A9936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3296D-3A88-4AA4-8C8C-BF19B74E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5EB68-779D-4AC3-8E24-5587CEB6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F271-10B5-4C1D-AD18-B283E7F7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42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46359-6CE8-45F0-869B-87037F6C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24937A-9C60-40AE-9C1A-1D27D0BA2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F38C78-CFAB-48E0-A624-369069A0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9A6-C4DD-4115-A5D8-E4FD653A9936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16FA72-4723-4D60-B999-3D52E4FE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1F45A6-FB8F-409E-BB72-AE9F14F3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F271-10B5-4C1D-AD18-B283E7F7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0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78843-47E4-481F-987F-A4B3FF1A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E2539-FD39-4C45-95D3-A807DC58C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132399-0BD6-47F1-B1B0-A763FDE5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9183AA-353C-4DFD-8862-608E4793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9A6-C4DD-4115-A5D8-E4FD653A9936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F375F5-B7E7-4CFA-82BA-79C08F67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3FE01F-4E4A-4418-BD65-9677BDF1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F271-10B5-4C1D-AD18-B283E7F7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10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88E95-7838-4203-9D5E-2BD3D0CD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8D3492-EBAB-4B7D-8FF7-121217242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6D6FA5-4D0E-40D7-94B1-74819D55B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C208F9-50EE-473B-AD7A-C63DC49B6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E42B88-8449-47A1-B5A5-BA0ADD25C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D98DAB-ED7A-4F07-89C3-6DFC56D0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9A6-C4DD-4115-A5D8-E4FD653A9936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71F4F7B-AEF2-4A8F-A285-9880073E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0D208A-3D44-425D-BFDB-4AE0ED5A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F271-10B5-4C1D-AD18-B283E7F7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54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916F4-AB67-4226-8D19-03CA6699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408D3C-23C3-42D0-9146-3474D489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9A6-C4DD-4115-A5D8-E4FD653A9936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168E7A-A41B-4459-8A29-574CA97D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951045-2413-4F1E-BE6B-B48C7C68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F271-10B5-4C1D-AD18-B283E7F7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7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89AB07-8CEE-449E-A7AE-399F53C7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9A6-C4DD-4115-A5D8-E4FD653A9936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219230-572B-4A89-BD51-8B54637B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531A59-95FF-4AEE-B86D-7118EEE9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F271-10B5-4C1D-AD18-B283E7F7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7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CC0FF-76C0-4AA1-9AA4-EDF4FAD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3643E0-0CE8-4E6B-8C67-17C452E56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6D3493-C2E0-439E-86FD-CBF7D32AF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1ECA87-D850-4832-BDB7-DAA79310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9A6-C4DD-4115-A5D8-E4FD653A9936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BFAD4F-805F-43D3-AF58-FE5507F2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F9D1B6-600A-4D53-85C4-863207C6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F271-10B5-4C1D-AD18-B283E7F7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2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4A74D-D8E4-4045-95CB-9CD64C3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8D3F91-9722-4D3E-B077-FEF545FFA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AEB1F8-33CC-4783-B2B2-F7C8D7515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155822-065A-4536-B8FA-054F814D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9A6-C4DD-4115-A5D8-E4FD653A9936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481E62-6699-40BA-A389-06360759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F070B6-2C19-4EAF-9A01-FACF1B83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F271-10B5-4C1D-AD18-B283E7F7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09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3E29DF-F474-437F-A6A6-F6480157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F10849-65D1-4DE0-80C7-127213685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F346F6-8D79-49DB-9ECE-1FF699FC4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489A6-C4DD-4115-A5D8-E4FD653A9936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D7E7D-2E2B-4116-AC49-04EADC4EB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CC08D7-662D-47E6-B372-D4D723231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BF271-10B5-4C1D-AD18-B283E7F7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96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.net.tw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9F2DA-9925-4F4D-D856-47DE4232F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t="2292" b="6799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6F4705-515A-4E14-8AD8-729F53F02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4800" dirty="0"/>
              <a:t>2022</a:t>
            </a:r>
            <a:br>
              <a:rPr lang="en-US" altLang="zh-TW" sz="4800" dirty="0"/>
            </a:br>
            <a:r>
              <a:rPr lang="zh-TW" altLang="en-US" sz="4800" dirty="0"/>
              <a:t>資料庫設計</a:t>
            </a:r>
            <a:r>
              <a:rPr lang="en-US" altLang="zh-TW" sz="4800" dirty="0" err="1"/>
              <a:t>final_project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C546C1-F7CF-4013-B5C7-2C62EC81A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/>
              <a:t>老師  李季青</a:t>
            </a:r>
            <a:endParaRPr lang="en-US" altLang="zh-TW" sz="2000"/>
          </a:p>
          <a:p>
            <a:pPr algn="l"/>
            <a:r>
              <a:rPr lang="zh-TW" altLang="en-US" sz="2000"/>
              <a:t>學生  黃至祥</a:t>
            </a:r>
            <a:endParaRPr lang="zh-TW" altLang="en-US" sz="2000" dirty="0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26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2B72B-0E65-4F4F-8DEF-5EAA93F3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資料太多 全部處理會花費過量的時間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5BFAC2-C03D-4805-94C8-086E3D547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因此我選擇了人物這一分類做為資料來源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F212CF2-813B-4E80-AA72-40EA327A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6579"/>
            <a:ext cx="1071712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1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0842E-1708-408F-8313-F0D6FB13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整理一下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415E2-C358-4362-8147-8B269D72A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4E2405-FEC5-45D3-89C7-94B79417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27" y="1690688"/>
            <a:ext cx="660174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9478E-0F9B-408D-88AF-DC71E7FC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爬資料算一下各個子分類頁數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11228-7B66-4CDB-8D46-BEE3F615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B43EE9-BDD2-4DB5-B9F7-7DBD6B8C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1825625"/>
            <a:ext cx="744959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4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071C3-7BA6-4515-A3FA-A9C00AE2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把裡面的每一頁都弄成網址存進</a:t>
            </a:r>
            <a:r>
              <a:rPr lang="en-US" altLang="zh-TW" dirty="0"/>
              <a:t>list()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233706-C668-4BD9-94D2-D73D28CD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11C32D-8F4C-4BE3-BC2B-0FD7C546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1690688"/>
            <a:ext cx="8440328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4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06DC4-EFC2-4CC5-B411-9547E470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每一頁的圖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874BE9-969B-4713-944C-6B406CE9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33F8B14-6BC3-489F-975E-413D6A1A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1547167"/>
            <a:ext cx="9812119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4728E-1A08-497C-B8E5-B60B565F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整理一下 留下網址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5EE8B-B462-4E7C-A392-BEC51E5C5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7D55F4-9429-464D-8CFD-087CC73F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2062056"/>
            <a:ext cx="844032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1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E38B5-7FC1-4447-8D7F-29A50466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總共有</a:t>
            </a:r>
            <a:r>
              <a:rPr lang="en-US" altLang="zh-TW" dirty="0"/>
              <a:t>3895</a:t>
            </a:r>
            <a:r>
              <a:rPr lang="zh-TW" altLang="en-US" dirty="0"/>
              <a:t>筆資料，數量正確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33F8137-6E4C-448B-8176-8304034CC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3098" y="2092945"/>
            <a:ext cx="2934109" cy="3191320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B483B32-2E4C-462B-BADE-0FD024FC8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09" y="2833180"/>
            <a:ext cx="661127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2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FB75E-1EDB-4E77-A569-3F17533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將爬下來的資料作處理放進字典中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333E70-9938-428B-ACC2-BCC956FB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393988-2ED2-41E8-A3AD-8F6F29D40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6" y="2099092"/>
            <a:ext cx="6878596" cy="26598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220F936-10F0-443B-A0FD-56B9A359C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314" y="1690688"/>
            <a:ext cx="6908260" cy="44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57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6CBD6-6200-43EB-9333-BD2D271F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panda</a:t>
            </a:r>
            <a:r>
              <a:rPr lang="zh-TW" altLang="en-US" dirty="0"/>
              <a:t>套件將字典資料做成</a:t>
            </a:r>
            <a:r>
              <a:rPr lang="en-US" altLang="zh-TW" dirty="0"/>
              <a:t>csv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C0540A-E7BA-45BB-89EC-6A51B4A3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F02505-6A53-4A4C-AE40-888396F8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6" y="1605347"/>
            <a:ext cx="8368127" cy="47918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C34AD9-B680-4CF8-B188-AA90F3A2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47" y="1695922"/>
            <a:ext cx="950727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9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C46E2-F3CF-4DE1-BEB5-B05FF173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*有資料沒有年份 選擇不加入字典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62E71F-363E-4057-B030-A1B1B151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F06F98-58BF-49D2-B1DF-B4030FB7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38" y="1719024"/>
            <a:ext cx="536332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4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Paintbrush with oil paint on a palette">
            <a:extLst>
              <a:ext uri="{FF2B5EF4-FFF2-40B4-BE49-F238E27FC236}">
                <a16:creationId xmlns:a16="http://schemas.microsoft.com/office/drawing/2014/main" id="{95BCEC16-F6D5-4CA6-C4DD-4080FDDA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7" r="9091" b="738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7375C44-5B31-41FE-9743-80F94137A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zh-TW" altLang="en-US" sz="6600"/>
              <a:t>世界名畫資料庫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2BCBD-9F57-4F3C-9505-056F8F0B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存到</a:t>
            </a:r>
            <a:r>
              <a:rPr lang="en-US" altLang="zh-TW" dirty="0"/>
              <a:t>drive</a:t>
            </a:r>
            <a:r>
              <a:rPr lang="zh-TW" altLang="en-US" dirty="0"/>
              <a:t>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B3A686-5C0E-4B5A-A31C-6F2EA412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53B92E-7176-4B34-96FF-82366E2E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1" y="2466840"/>
            <a:ext cx="1191743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99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33187B6-D247-4C58-97E2-0B0A297DE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6600" dirty="0"/>
              <a:t>遇到的問題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9715699-E17B-4998-B5C4-8AEC5DB3A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3FAB0-0953-053B-91A2-0EA964BDB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86" r="22462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8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426EC2D-0B4C-4C78-8095-5C47164FA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有些畫作資料是有缺失的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A4340AB-C1EC-4742-B788-E9BD69420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所以爬蟲要仔細處理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371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5C7995D-9A42-4246-843D-F6DA923B4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6600"/>
              <a:t>如何克服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3F5F1247-6087-49E2-8080-58EB79F00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endParaRPr lang="zh-TW" altLang="en-US"/>
          </a:p>
        </p:txBody>
      </p:sp>
      <p:pic>
        <p:nvPicPr>
          <p:cNvPr id="7" name="Picture 6" descr="沙漠中的梯子">
            <a:extLst>
              <a:ext uri="{FF2B5EF4-FFF2-40B4-BE49-F238E27FC236}">
                <a16:creationId xmlns:a16="http://schemas.microsoft.com/office/drawing/2014/main" id="{8C89EB2A-9F31-E59A-EEC1-79259D3F1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73" r="23910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B2DC47-224B-4B0D-886F-AEDE65BFD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將有缺陷的資料捨去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688B1D9-BBE2-4800-9B0F-2AB939D80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542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FB58E-710A-4047-BB4E-7B31772D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資料欄位看起來很齊全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317400-0698-4BFD-89DA-DF588B4B0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39"/>
            <a:ext cx="12192000" cy="3511427"/>
          </a:xfrm>
          <a:prstGeom prst="rect">
            <a:avLst/>
          </a:prstGeom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C286678-1520-43CA-A88C-1CDDDF3F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824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FB58E-710A-4047-BB4E-7B31772D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資料欄位看起來很齊全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C286678-1520-43CA-A88C-1CDDDF3F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C9F95AA6-CFFF-4426-844A-3B66D675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1690688"/>
            <a:ext cx="873564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0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F8CEA-1570-411A-BDA9-B98F0EDE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</a:t>
            </a:r>
            <a:r>
              <a:rPr lang="en-US" altLang="zh-TW" dirty="0" err="1"/>
              <a:t>MyAdmin</a:t>
            </a:r>
            <a:r>
              <a:rPr lang="zh-TW" altLang="en-US" dirty="0"/>
              <a:t>建立資料庫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D2EF2A-A0CD-4920-8A42-75D50D2CA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AB4A8B-82D5-43E4-8700-9DE44478B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76" y="1690688"/>
            <a:ext cx="8776447" cy="41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7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F8CEA-1570-411A-BDA9-B98F0EDE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</a:t>
            </a:r>
            <a:r>
              <a:rPr lang="en-US" altLang="zh-TW" dirty="0" err="1"/>
              <a:t>MyAdmin</a:t>
            </a:r>
            <a:r>
              <a:rPr lang="zh-TW" altLang="en-US" dirty="0"/>
              <a:t>建立資料庫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D2EF2A-A0CD-4920-8A42-75D50D2CA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D6568E9-A5A8-43A6-BFB9-C5BCB9CE4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99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12532-2A8E-483B-821C-45007B07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做點整理做成新</a:t>
            </a:r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A096AE-40D0-40EE-9BAF-66C8AE93B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D74211-1F28-4454-B2A3-30228AA8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9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7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616A32-08A7-4FD0-BAEE-25C0D242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專題要求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DDA80-5305-4E0A-BF77-3224A96EA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91440" marR="0" lvl="0" indent="-91440" defTabSz="914400" rtl="0" eaLnBrk="1" fontAlgn="auto" latinLnBrk="0" hangingPunct="1"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世界名畫數據庫，爬下至少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2,000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張世界名畫</a:t>
            </a:r>
            <a:endParaRPr kumimoji="0" lang="en-US" altLang="zh-TW" sz="1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1440" marR="0" lvl="0" indent="-91440" defTabSz="914400" rtl="0" eaLnBrk="1" fontAlgn="auto" latinLnBrk="0" hangingPunct="1"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建立一個名畫資料庫</a:t>
            </a:r>
            <a:endParaRPr kumimoji="0" lang="en-US" altLang="zh-TW" sz="1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1440" marR="0" lvl="0" indent="-91440" defTabSz="914400" rtl="0" eaLnBrk="1" fontAlgn="auto" latinLnBrk="0" hangingPunct="1"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使用者介面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標題關鍵詞查詢、作者、年代、屬性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油畫、水彩、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…))</a:t>
            </a:r>
          </a:p>
          <a:p>
            <a:pPr marL="0" marR="0" lvl="0" indent="0" defTabSz="914400" rtl="0" eaLnBrk="1" fontAlgn="auto" latinLnBrk="0" hangingPunct="1"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例如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hlinkClick r:id="rId2"/>
              </a:rPr>
              <a:t>https://www.ss.net.tw/</a:t>
            </a:r>
            <a:endParaRPr kumimoji="0" lang="en-US" altLang="zh-TW" sz="1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defTabSz="914400" rtl="0" eaLnBrk="1" fontAlgn="auto" latinLnBrk="0" hangingPunct="1"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zh-TW" sz="1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defTabSz="914400" rtl="0" eaLnBrk="1" fontAlgn="auto" latinLnBrk="0" hangingPunct="1"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Bonus</a:t>
            </a:r>
          </a:p>
          <a:p>
            <a:pPr marL="91440" marR="0" lvl="0" indent="-91440" defTabSz="914400" rtl="0" eaLnBrk="1" fontAlgn="auto" latinLnBrk="0" hangingPunct="1"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根據物件找畫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en-US" altLang="zh-TW" sz="1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384048" marR="0" lvl="1" indent="-182880" defTabSz="914400" rtl="0" eaLnBrk="1" fontAlgn="auto" latinLnBrk="0" hangingPunct="1">
              <a:spcBef>
                <a:spcPts val="200"/>
              </a:spcBef>
              <a:spcAft>
                <a:spcPts val="400"/>
              </a:spcAft>
              <a:buClr>
                <a:srgbClr val="99CB38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船、狗狗、小孩、塔、樹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</a:t>
            </a:r>
          </a:p>
          <a:p>
            <a:pPr marL="91440" marR="0" lvl="0" indent="-91440" defTabSz="914400" rtl="0" eaLnBrk="1" fontAlgn="auto" latinLnBrk="0" hangingPunct="1"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根據色系找畫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en-US" altLang="zh-TW" sz="1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384048" marR="0" lvl="1" indent="-182880" defTabSz="914400" rtl="0" eaLnBrk="1" fontAlgn="auto" latinLnBrk="0" hangingPunct="1">
              <a:spcBef>
                <a:spcPts val="200"/>
              </a:spcBef>
              <a:spcAft>
                <a:spcPts val="400"/>
              </a:spcAft>
              <a:buClr>
                <a:srgbClr val="99CB38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暖色系、冷色系、藍色、黃色、綠色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</a:t>
            </a:r>
            <a:endParaRPr kumimoji="0" lang="zh-TW" altLang="en-US" sz="1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zh-TW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187192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AFA25-1ABA-454A-B1B0-62EC72FB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C1194A-0E91-41CF-9FCE-657DCE1B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AC105D-654C-4591-8F4B-ABC88F79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1201450"/>
            <a:ext cx="11021963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13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293DF5A-2038-46CB-A5C9-18C87E774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6600" dirty="0"/>
              <a:t>結果介紹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3AE59318-D139-434C-BCD1-2A256B235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endParaRPr lang="zh-TW" altLang="en-US"/>
          </a:p>
        </p:txBody>
      </p:sp>
      <p:pic>
        <p:nvPicPr>
          <p:cNvPr id="7" name="Picture 6" descr="文件夹中的文件">
            <a:extLst>
              <a:ext uri="{FF2B5EF4-FFF2-40B4-BE49-F238E27FC236}">
                <a16:creationId xmlns:a16="http://schemas.microsoft.com/office/drawing/2014/main" id="{28CC5EF6-893C-F98A-076C-814396D11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2" r="29471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FCB32-978F-4E04-9596-FA4BE70F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7AB1FB-7AE3-49F5-990E-D19BBC57F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B46DBD-4F54-4E61-80E5-61F544C8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63" y="1117757"/>
            <a:ext cx="9995274" cy="462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8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EDE5E-20DD-48EC-9F43-6F450D36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下拉式選單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9E41D9-90ED-4D3B-AAB5-972CCCF9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BA5E17-45B0-471B-9400-B061036B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40" y="1562788"/>
            <a:ext cx="8473801" cy="459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17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37729-C398-45E3-8C05-368E3C90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下拉式選單進階搜尋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B03EDA-EC1E-4DC1-BC0A-57AA4850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FBAA33-0446-48E4-9546-C01114A5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8305"/>
            <a:ext cx="12192000" cy="32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1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59778-EC40-4C97-A03E-5256547A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標題搜尋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2350D5-074D-47D0-830C-7AF42837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C2CF9D-FB9D-4B8D-83DF-80DFE7A1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920"/>
            <a:ext cx="12192000" cy="33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30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713F4-EF12-407F-8947-139CBCB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r>
              <a:rPr lang="zh-TW" altLang="en-US" dirty="0"/>
              <a:t> 依照物件去找畫</a:t>
            </a:r>
            <a:r>
              <a:rPr lang="en-US" altLang="zh-TW" dirty="0"/>
              <a:t>- </a:t>
            </a:r>
            <a:r>
              <a:rPr lang="zh-TW" altLang="en-US" dirty="0"/>
              <a:t>屬性搜尋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FE0B5-588E-4C6C-9D2A-CA3BB674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59AA930-8233-41E7-BF7D-0F8B86E7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81" y="2102152"/>
            <a:ext cx="7564582" cy="37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86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BA83FE7E-D603-45DB-9FC7-EFAB9B629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zh-TW" altLang="en-US" sz="5200">
                <a:solidFill>
                  <a:schemeClr val="tx2"/>
                </a:solidFill>
              </a:rPr>
              <a:t>遇到的問題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9ECF2F98-6449-4EF4-8B11-3875C9289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21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08D1F58-59AF-42D0-BC5F-C6DC04BCA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沒有成功顯示出圖片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9C011FB-485E-411F-AC5B-CF336A7F8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因為時間不夠、還沒解決</a:t>
            </a:r>
          </a:p>
        </p:txBody>
      </p:sp>
    </p:spTree>
    <p:extLst>
      <p:ext uri="{BB962C8B-B14F-4D97-AF65-F5344CB8AC3E}">
        <p14:creationId xmlns:p14="http://schemas.microsoft.com/office/powerpoint/2010/main" val="2700224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31FE920-3B4C-450A-BBBE-FD6D101D3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因為時間不夠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2605B5E-375D-4140-892C-B35D25644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前端使用</a:t>
            </a:r>
            <a:r>
              <a:rPr lang="en-US" altLang="zh-TW" sz="4000" dirty="0"/>
              <a:t>shiny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532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4DBBFE5-4EDF-48F6-97CE-F34DAD6DA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爬蟲資料來源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E546FA8-656D-4C34-8E2D-322839350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使用老師提供的範例網站</a:t>
            </a:r>
          </a:p>
        </p:txBody>
      </p:sp>
    </p:spTree>
    <p:extLst>
      <p:ext uri="{BB962C8B-B14F-4D97-AF65-F5344CB8AC3E}">
        <p14:creationId xmlns:p14="http://schemas.microsoft.com/office/powerpoint/2010/main" val="382853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BD695CF-A33B-414D-8A67-383858C6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6600"/>
              <a:t>小組分工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1400B0B0-77E7-4FF4-966E-257B9D7CE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endParaRPr lang="zh-TW" altLang="en-US"/>
          </a:p>
        </p:txBody>
      </p:sp>
      <p:pic>
        <p:nvPicPr>
          <p:cNvPr id="7" name="Picture 6" descr="Close-up of shoots growing in stone cracks">
            <a:extLst>
              <a:ext uri="{FF2B5EF4-FFF2-40B4-BE49-F238E27FC236}">
                <a16:creationId xmlns:a16="http://schemas.microsoft.com/office/drawing/2014/main" id="{DBFD8DDA-FFA9-77BA-ACC8-DC050112A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76" r="24506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B529EFA-FC37-4A11-92F0-5EB331D58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只有一人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1CFBE1C-B98F-4300-8582-EC49C927C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黃至祥</a:t>
            </a:r>
            <a:r>
              <a:rPr lang="en-US" altLang="zh-TW" sz="3600" dirty="0"/>
              <a:t>100%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2482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5DFBA1-C959-46BB-AB32-D9282527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6600" dirty="0"/>
              <a:t>專題過程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AC889085-9F6C-46A7-96BA-216D8B80D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D6406-462D-71F1-50B3-39EBDC1C0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6" r="40036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5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92B5C32-8219-464D-973C-9C1D4662F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6600"/>
              <a:t>獲取資料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41C4D2F-AF0B-47D5-B559-028F063FE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15CC1-D3E7-0213-4B45-0CC50010C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48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39E25-8626-430A-9CE9-53F38EF0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將名畫網站作為資料來源去進行爬蟲讀取資料</a:t>
            </a:r>
            <a:endParaRPr lang="zh-TW" altLang="en-US" sz="7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95D463C-AADB-4D1C-BFD4-1DF685E76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330" y="1825625"/>
            <a:ext cx="5645340" cy="4351338"/>
          </a:xfrm>
        </p:spPr>
      </p:pic>
    </p:spTree>
    <p:extLst>
      <p:ext uri="{BB962C8B-B14F-4D97-AF65-F5344CB8AC3E}">
        <p14:creationId xmlns:p14="http://schemas.microsoft.com/office/powerpoint/2010/main" val="122943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E0DA1-A00C-42AA-BDCA-B2AD13DD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AE7E72-ADF6-4C4B-8BB5-99F0F09D3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935" y="1825625"/>
            <a:ext cx="7112129" cy="4351338"/>
          </a:xfrm>
        </p:spPr>
      </p:pic>
    </p:spTree>
    <p:extLst>
      <p:ext uri="{BB962C8B-B14F-4D97-AF65-F5344CB8AC3E}">
        <p14:creationId xmlns:p14="http://schemas.microsoft.com/office/powerpoint/2010/main" val="68894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904B47-8B30-45A5-94EA-28327EEC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得知各分類之標題、網址、頁數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3BA3A1-B363-4CB2-9615-A0EE62055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554" y="1825625"/>
            <a:ext cx="5474892" cy="4351338"/>
          </a:xfrm>
        </p:spPr>
      </p:pic>
    </p:spTree>
    <p:extLst>
      <p:ext uri="{BB962C8B-B14F-4D97-AF65-F5344CB8AC3E}">
        <p14:creationId xmlns:p14="http://schemas.microsoft.com/office/powerpoint/2010/main" val="277142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321</Words>
  <Application>Microsoft Office PowerPoint</Application>
  <PresentationFormat>寬螢幕</PresentationFormat>
  <Paragraphs>56</Paragraphs>
  <Slides>41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 佈景主題</vt:lpstr>
      <vt:lpstr>2022 資料庫設計final_project</vt:lpstr>
      <vt:lpstr>世界名畫資料庫</vt:lpstr>
      <vt:lpstr>專題要求 </vt:lpstr>
      <vt:lpstr>爬蟲資料來源</vt:lpstr>
      <vt:lpstr>專題過程</vt:lpstr>
      <vt:lpstr>獲取資料</vt:lpstr>
      <vt:lpstr>將名畫網站作為資料來源去進行爬蟲讀取資料</vt:lpstr>
      <vt:lpstr>PowerPoint 簡報</vt:lpstr>
      <vt:lpstr>得知各分類之標題、網址、頁數</vt:lpstr>
      <vt:lpstr>資料太多 全部處理會花費過量的時間</vt:lpstr>
      <vt:lpstr>整理一下</vt:lpstr>
      <vt:lpstr>爬資料算一下各個子分類頁數</vt:lpstr>
      <vt:lpstr>把裡面的每一頁都弄成網址存進list()</vt:lpstr>
      <vt:lpstr>每一頁的圖</vt:lpstr>
      <vt:lpstr>整理一下 留下網址</vt:lpstr>
      <vt:lpstr>總共有3895筆資料，數量正確</vt:lpstr>
      <vt:lpstr>將爬下來的資料作處理放進字典中</vt:lpstr>
      <vt:lpstr>用panda套件將字典資料做成csv</vt:lpstr>
      <vt:lpstr>*有資料沒有年份 選擇不加入字典</vt:lpstr>
      <vt:lpstr>存到drive中</vt:lpstr>
      <vt:lpstr>遇到的問題</vt:lpstr>
      <vt:lpstr>有些畫作資料是有缺失的</vt:lpstr>
      <vt:lpstr>如何克服</vt:lpstr>
      <vt:lpstr>將有缺陷的資料捨去</vt:lpstr>
      <vt:lpstr>資料欄位看起來很齊全</vt:lpstr>
      <vt:lpstr>資料欄位看起來很齊全</vt:lpstr>
      <vt:lpstr>匯入MyAdmin建立資料庫</vt:lpstr>
      <vt:lpstr>匯入MyAdmin建立資料庫</vt:lpstr>
      <vt:lpstr>做點整理做成新table</vt:lpstr>
      <vt:lpstr>PowerPoint 簡報</vt:lpstr>
      <vt:lpstr>結果介紹</vt:lpstr>
      <vt:lpstr>PowerPoint 簡報</vt:lpstr>
      <vt:lpstr>下拉式選單</vt:lpstr>
      <vt:lpstr>下拉式選單進階搜尋</vt:lpstr>
      <vt:lpstr>標題搜尋</vt:lpstr>
      <vt:lpstr>bonus 依照物件去找畫- 屬性搜尋</vt:lpstr>
      <vt:lpstr>遇到的問題</vt:lpstr>
      <vt:lpstr>沒有成功顯示出圖片</vt:lpstr>
      <vt:lpstr>因為時間不夠</vt:lpstr>
      <vt:lpstr>小組分工</vt:lpstr>
      <vt:lpstr>只有一人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資料庫設計final_project</dc:title>
  <dc:creator>黃至祥</dc:creator>
  <cp:lastModifiedBy>黃至祥</cp:lastModifiedBy>
  <cp:revision>17</cp:revision>
  <dcterms:created xsi:type="dcterms:W3CDTF">2023-01-12T05:48:25Z</dcterms:created>
  <dcterms:modified xsi:type="dcterms:W3CDTF">2023-01-13T02:07:24Z</dcterms:modified>
</cp:coreProperties>
</file>