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420" r:id="rId3"/>
    <p:sldId id="414" r:id="rId4"/>
    <p:sldId id="421" r:id="rId5"/>
    <p:sldId id="422" r:id="rId6"/>
    <p:sldId id="423" r:id="rId7"/>
    <p:sldId id="424" r:id="rId8"/>
    <p:sldId id="425" r:id="rId9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黃至祥" initials="黃至祥" lastIdx="3" clrIdx="0">
    <p:extLst>
      <p:ext uri="{19B8F6BF-5375-455C-9EA6-DF929625EA0E}">
        <p15:presenceInfo xmlns:p15="http://schemas.microsoft.com/office/powerpoint/2012/main" userId="黃至祥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3"/>
    <p:restoredTop sz="94762"/>
  </p:normalViewPr>
  <p:slideViewPr>
    <p:cSldViewPr>
      <p:cViewPr varScale="1">
        <p:scale>
          <a:sx n="81" d="100"/>
          <a:sy n="81" d="100"/>
        </p:scale>
        <p:origin x="44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91509" y="687146"/>
            <a:ext cx="480898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1436" y="0"/>
            <a:ext cx="10499090" cy="6858000"/>
          </a:xfrm>
          <a:custGeom>
            <a:avLst/>
            <a:gdLst/>
            <a:ahLst/>
            <a:cxnLst/>
            <a:rect l="l" t="t" r="r" b="b"/>
            <a:pathLst>
              <a:path w="10499090" h="6858000">
                <a:moveTo>
                  <a:pt x="10498836" y="0"/>
                </a:moveTo>
                <a:lnTo>
                  <a:pt x="10498836" y="6857999"/>
                </a:lnTo>
              </a:path>
              <a:path w="1049909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85D0E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69976"/>
            <a:ext cx="12192000" cy="878205"/>
          </a:xfrm>
          <a:custGeom>
            <a:avLst/>
            <a:gdLst/>
            <a:ahLst/>
            <a:cxnLst/>
            <a:rect l="l" t="t" r="r" b="b"/>
            <a:pathLst>
              <a:path w="12192000" h="878205">
                <a:moveTo>
                  <a:pt x="0" y="877824"/>
                </a:moveTo>
                <a:lnTo>
                  <a:pt x="12192000" y="877824"/>
                </a:lnTo>
              </a:path>
              <a:path w="12192000" h="878205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85D0E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390" y="72390"/>
            <a:ext cx="12024360" cy="6696709"/>
          </a:xfrm>
          <a:custGeom>
            <a:avLst/>
            <a:gdLst/>
            <a:ahLst/>
            <a:cxnLst/>
            <a:rect l="l" t="t" r="r" b="b"/>
            <a:pathLst>
              <a:path w="12024360" h="6696709">
                <a:moveTo>
                  <a:pt x="0" y="6696456"/>
                </a:moveTo>
                <a:lnTo>
                  <a:pt x="12024360" y="6696456"/>
                </a:lnTo>
                <a:lnTo>
                  <a:pt x="12024360" y="0"/>
                </a:lnTo>
                <a:lnTo>
                  <a:pt x="0" y="0"/>
                </a:lnTo>
                <a:lnTo>
                  <a:pt x="0" y="6696456"/>
                </a:lnTo>
                <a:close/>
              </a:path>
            </a:pathLst>
          </a:custGeom>
          <a:ln w="190500">
            <a:solidFill>
              <a:srgbClr val="85D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396" y="687146"/>
            <a:ext cx="505968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8524" y="1341590"/>
            <a:ext cx="9262110" cy="423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95073" y="6419741"/>
            <a:ext cx="2438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6144" y="4018788"/>
            <a:ext cx="5416296" cy="24719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2209800"/>
            <a:ext cx="7569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5400" dirty="0"/>
              <a:t>【</a:t>
            </a:r>
            <a:r>
              <a:rPr sz="5400" dirty="0" err="1"/>
              <a:t>區塊鏈</a:t>
            </a:r>
            <a:r>
              <a:rPr sz="5400" dirty="0"/>
              <a:t>】</a:t>
            </a:r>
          </a:p>
        </p:txBody>
      </p:sp>
      <p:sp>
        <p:nvSpPr>
          <p:cNvPr id="5" name="object 5"/>
          <p:cNvSpPr/>
          <p:nvPr/>
        </p:nvSpPr>
        <p:spPr>
          <a:xfrm>
            <a:off x="72389" y="72389"/>
            <a:ext cx="12024360" cy="6696709"/>
          </a:xfrm>
          <a:custGeom>
            <a:avLst/>
            <a:gdLst/>
            <a:ahLst/>
            <a:cxnLst/>
            <a:rect l="l" t="t" r="r" b="b"/>
            <a:pathLst>
              <a:path w="12024360" h="6696709">
                <a:moveTo>
                  <a:pt x="0" y="6696456"/>
                </a:moveTo>
                <a:lnTo>
                  <a:pt x="12024360" y="6696456"/>
                </a:lnTo>
                <a:lnTo>
                  <a:pt x="12024360" y="0"/>
                </a:lnTo>
                <a:lnTo>
                  <a:pt x="0" y="0"/>
                </a:lnTo>
                <a:lnTo>
                  <a:pt x="0" y="6696456"/>
                </a:lnTo>
                <a:close/>
              </a:path>
            </a:pathLst>
          </a:custGeom>
          <a:ln w="190500">
            <a:solidFill>
              <a:srgbClr val="85D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048EE-5BE1-4D0F-87D6-93D3370F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ABBFD65-06B2-46C1-A4BA-AF0BD0CA14E8}"/>
              </a:ext>
            </a:extLst>
          </p:cNvPr>
          <p:cNvSpPr txBox="1"/>
          <p:nvPr/>
        </p:nvSpPr>
        <p:spPr>
          <a:xfrm>
            <a:off x="733263" y="4701147"/>
            <a:ext cx="215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20230314</a:t>
            </a:r>
          </a:p>
          <a:p>
            <a:r>
              <a:rPr lang="en-US" altLang="zh-TW" dirty="0"/>
              <a:t>87075353044fca822bf9560e312d2751e9108201b03993ef6368e5a821e74274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4209E13-3B6D-4BD9-BA9C-1FC3E76C9A17}"/>
              </a:ext>
            </a:extLst>
          </p:cNvPr>
          <p:cNvSpPr txBox="1"/>
          <p:nvPr/>
        </p:nvSpPr>
        <p:spPr>
          <a:xfrm>
            <a:off x="2886273" y="4703324"/>
            <a:ext cx="1968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C303</a:t>
            </a:r>
            <a:endParaRPr lang="en-US" altLang="zh-TW" dirty="0"/>
          </a:p>
          <a:p>
            <a:r>
              <a:rPr lang="en-US" altLang="zh-TW" dirty="0"/>
              <a:t>8bb41c0bbf34f878a92500d48ebb977e07f5b412102b5f70d74735ad3eb4c86b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EEF6BB-9A53-4550-970A-0EE78CAEEDC8}"/>
              </a:ext>
            </a:extLst>
          </p:cNvPr>
          <p:cNvSpPr txBox="1"/>
          <p:nvPr/>
        </p:nvSpPr>
        <p:spPr>
          <a:xfrm>
            <a:off x="4932558" y="4701147"/>
            <a:ext cx="2194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許建隆</a:t>
            </a:r>
            <a:endParaRPr lang="en-US" altLang="zh-TW" dirty="0"/>
          </a:p>
          <a:p>
            <a:r>
              <a:rPr lang="en-US" altLang="zh-TW" dirty="0"/>
              <a:t>987b55b89ecae0aa6d0a9e16632830e9c6b745334ce0c5f67d4637731192f621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8FE72-EB6A-40DF-B117-1EBF30DF0561}"/>
              </a:ext>
            </a:extLst>
          </p:cNvPr>
          <p:cNvSpPr txBox="1"/>
          <p:nvPr/>
        </p:nvSpPr>
        <p:spPr>
          <a:xfrm>
            <a:off x="7197579" y="4662100"/>
            <a:ext cx="2295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XX</a:t>
            </a:r>
          </a:p>
          <a:p>
            <a:r>
              <a:rPr lang="en-US" altLang="zh-TW" dirty="0"/>
              <a:t>8bb7518fd7652c5405f70a864337b43cf9aa47152b61859fb185b1c3cba67854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1F23DD-1B49-4ED1-BC53-BAEEE998821A}"/>
              </a:ext>
            </a:extLst>
          </p:cNvPr>
          <p:cNvSpPr txBox="1"/>
          <p:nvPr/>
        </p:nvSpPr>
        <p:spPr>
          <a:xfrm>
            <a:off x="9563613" y="4701147"/>
            <a:ext cx="2194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OO</a:t>
            </a:r>
            <a:endParaRPr lang="en-US" altLang="zh-TW" dirty="0"/>
          </a:p>
          <a:p>
            <a:r>
              <a:rPr lang="en-US" altLang="zh-TW" dirty="0"/>
              <a:t>8bb7518fd7652c5405f70a864337b43cf9aa47152b61859fb185b1c3cba67854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CD26D3-CDA6-4A52-AD05-0B5D084CD8B1}"/>
              </a:ext>
            </a:extLst>
          </p:cNvPr>
          <p:cNvSpPr txBox="1"/>
          <p:nvPr/>
        </p:nvSpPr>
        <p:spPr>
          <a:xfrm>
            <a:off x="1398524" y="3533810"/>
            <a:ext cx="312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3090869277190cde8c04586413d2e86e17ddcd45e41e87102f72680a8ecb4e9b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18ED2D-6219-49FC-9BE6-A913E114E8E4}"/>
              </a:ext>
            </a:extLst>
          </p:cNvPr>
          <p:cNvSpPr txBox="1"/>
          <p:nvPr/>
        </p:nvSpPr>
        <p:spPr>
          <a:xfrm>
            <a:off x="5488898" y="3533810"/>
            <a:ext cx="312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cd054d02c6eba4d05b87f50783a5075ac61192019bd0c35aec897c51275fba05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A5F55-0D29-4DC9-8FF9-87140E59995A}"/>
              </a:ext>
            </a:extLst>
          </p:cNvPr>
          <p:cNvSpPr txBox="1"/>
          <p:nvPr/>
        </p:nvSpPr>
        <p:spPr>
          <a:xfrm>
            <a:off x="3244156" y="2505670"/>
            <a:ext cx="3376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fdddc879104ee0939fcbea7156eed4a3cfbcbe027b4c47bbdebd16342520f6c0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869982-DAA0-4039-83FE-5252A31A4105}"/>
              </a:ext>
            </a:extLst>
          </p:cNvPr>
          <p:cNvSpPr txBox="1"/>
          <p:nvPr/>
        </p:nvSpPr>
        <p:spPr>
          <a:xfrm>
            <a:off x="4867691" y="1433283"/>
            <a:ext cx="337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0dea3814ea153d05740808cae4bcc654567d2e8f2275ed29f6feddb07138ee94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516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AC073-FC9D-43A7-BC46-A4C58895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6DB427-A3C0-4CA2-B27C-71CA859F2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F13522-C06A-437B-BB99-48C188D8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2680"/>
            <a:ext cx="7033363" cy="65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6F0C4-3EB6-4344-A878-71C5BDB3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059283-2194-4A02-81CD-82925B162EC2}"/>
              </a:ext>
            </a:extLst>
          </p:cNvPr>
          <p:cNvSpPr txBox="1"/>
          <p:nvPr/>
        </p:nvSpPr>
        <p:spPr>
          <a:xfrm>
            <a:off x="622309" y="4693526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2023</a:t>
            </a:r>
          </a:p>
          <a:p>
            <a:r>
              <a:rPr lang="en-US" altLang="zh-TW" dirty="0"/>
              <a:t>d398b29d3dbbb9bf201d4c7e1c19ff9d43c15fd45a0cec46fbe9885ec3f6e97f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36A099-3AA0-4540-B4E1-D5EF7244C64D}"/>
              </a:ext>
            </a:extLst>
          </p:cNvPr>
          <p:cNvSpPr txBox="1"/>
          <p:nvPr/>
        </p:nvSpPr>
        <p:spPr>
          <a:xfrm>
            <a:off x="3333516" y="4693526"/>
            <a:ext cx="1968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C303</a:t>
            </a:r>
            <a:endParaRPr lang="en-US" altLang="zh-TW" dirty="0"/>
          </a:p>
          <a:p>
            <a:r>
              <a:rPr lang="en-US" altLang="zh-TW" dirty="0"/>
              <a:t>8bb41c0bbf34f878a92500d48ebb977e07f5b412102b5f70d74735ad3eb4c86b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889923-4855-4596-BCB9-80397D2A2781}"/>
              </a:ext>
            </a:extLst>
          </p:cNvPr>
          <p:cNvSpPr txBox="1"/>
          <p:nvPr/>
        </p:nvSpPr>
        <p:spPr>
          <a:xfrm>
            <a:off x="7500295" y="4693526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資管系</a:t>
            </a:r>
            <a:endParaRPr lang="en-US" altLang="zh-TW" dirty="0"/>
          </a:p>
          <a:p>
            <a:r>
              <a:rPr lang="en-US" altLang="zh-TW" dirty="0"/>
              <a:t>a5a6aa8abc4417c78c542a4f1d3820f7f1e17330eac0045b2eff7bf647d0a7cb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549EB1D-925F-44AE-BEC7-A0B7AFCE110D}"/>
              </a:ext>
            </a:extLst>
          </p:cNvPr>
          <p:cNvSpPr txBox="1"/>
          <p:nvPr/>
        </p:nvSpPr>
        <p:spPr>
          <a:xfrm>
            <a:off x="9799579" y="4693526"/>
            <a:ext cx="2194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許建隆</a:t>
            </a:r>
            <a:endParaRPr lang="en-US" altLang="zh-TW" dirty="0"/>
          </a:p>
          <a:p>
            <a:r>
              <a:rPr lang="en-US" altLang="zh-TW" dirty="0"/>
              <a:t>987b55b89ecae0aa6d0a9e16632830e9c6b745334ce0c5f67d4637731192f621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57BA02-F097-494E-A1CD-62E25DBE82D9}"/>
              </a:ext>
            </a:extLst>
          </p:cNvPr>
          <p:cNvSpPr txBox="1"/>
          <p:nvPr/>
        </p:nvSpPr>
        <p:spPr>
          <a:xfrm>
            <a:off x="5302218" y="4832025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管理學院</a:t>
            </a:r>
            <a:endParaRPr lang="en-US" altLang="zh-TW" dirty="0"/>
          </a:p>
          <a:p>
            <a:r>
              <a:rPr lang="en-US" altLang="zh-TW" dirty="0"/>
              <a:t>599038bfdc914f23b6097e719b924fddc4ede97e87170384ac97b838b8e2debd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ADD8C9-6A47-4EE8-BD7B-7892801FA1E1}"/>
              </a:ext>
            </a:extLst>
          </p:cNvPr>
          <p:cNvSpPr txBox="1"/>
          <p:nvPr/>
        </p:nvSpPr>
        <p:spPr>
          <a:xfrm>
            <a:off x="1732120" y="3401199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f631921cddedcd302efd0e0584a379813da1dbf330386b4d03d7b4e846e2d3a5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5737EC-CDF6-4656-81D8-CE6C506D46FF}"/>
              </a:ext>
            </a:extLst>
          </p:cNvPr>
          <p:cNvSpPr txBox="1"/>
          <p:nvPr/>
        </p:nvSpPr>
        <p:spPr>
          <a:xfrm>
            <a:off x="5924455" y="3424645"/>
            <a:ext cx="288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d8e666f1bab18837e5ef4792d068b768f7dc0f1763664b0329fc1c6fb2a18110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2BD4B2-0A71-4065-9823-4347425CBDDB}"/>
              </a:ext>
            </a:extLst>
          </p:cNvPr>
          <p:cNvSpPr txBox="1"/>
          <p:nvPr/>
        </p:nvSpPr>
        <p:spPr>
          <a:xfrm>
            <a:off x="3857577" y="2501315"/>
            <a:ext cx="288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1c7b34766aaa4c607e099255ca75279f5962cd123e4b7aa264081c85f10d5c36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36ED11-FBF7-447B-955F-4FF04F3BF8D9}"/>
              </a:ext>
            </a:extLst>
          </p:cNvPr>
          <p:cNvSpPr txBox="1"/>
          <p:nvPr/>
        </p:nvSpPr>
        <p:spPr>
          <a:xfrm>
            <a:off x="5942040" y="1508736"/>
            <a:ext cx="288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6bdd3b8332f48a0954c6de66115c509c809e612d70912cd7c66cae38237b1893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86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23E6A-43EA-439A-B9EE-93F248FD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BA6E46-A7AE-448E-8B96-C83C8D52F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E3B789-5003-418C-8E2B-F63B8973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66" y="228600"/>
            <a:ext cx="800946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9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347F6-3623-4617-BA03-F72C20DD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3D518-1DE9-46E5-9B01-E1F5620CA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0B730D-DEFF-4E31-A83C-1F7D9392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76" y="343573"/>
            <a:ext cx="5081031" cy="61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6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24551-3898-457F-AAC2-4A2D11E7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58C06C-A328-40D3-BDE6-08AC984F11BB}"/>
              </a:ext>
            </a:extLst>
          </p:cNvPr>
          <p:cNvSpPr txBox="1"/>
          <p:nvPr/>
        </p:nvSpPr>
        <p:spPr>
          <a:xfrm>
            <a:off x="1981200" y="329050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區塊鏈</a:t>
            </a:r>
            <a:endParaRPr lang="en-US" altLang="zh-TW" dirty="0"/>
          </a:p>
          <a:p>
            <a:r>
              <a:rPr lang="en-US" altLang="zh-TW" dirty="0"/>
              <a:t>6f1732378fc14efb69a6e89dd59b1aa93a7c285ee43d4756432a455510c16311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C30096-8704-4E06-BF5D-C10F66D710F2}"/>
              </a:ext>
            </a:extLst>
          </p:cNvPr>
          <p:cNvSpPr txBox="1"/>
          <p:nvPr/>
        </p:nvSpPr>
        <p:spPr>
          <a:xfrm>
            <a:off x="6248400" y="3602668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blockchain</a:t>
            </a:r>
          </a:p>
          <a:p>
            <a:r>
              <a:rPr lang="en-US" altLang="zh-TW" dirty="0"/>
              <a:t>ef7797e13d3a75526946a3bcf00daec9fc9c9c4d51ddc7cc5df888f74dd434d1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1E6A28-E9BA-45F6-BC91-489E198EF7A4}"/>
              </a:ext>
            </a:extLst>
          </p:cNvPr>
          <p:cNvSpPr txBox="1"/>
          <p:nvPr/>
        </p:nvSpPr>
        <p:spPr>
          <a:xfrm>
            <a:off x="4114800" y="2224316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0fc4cc1e97908a54401c4e2b76e01a0a74781597ae48b5f4ca4e30a9ac06a481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28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62E0-4107-459A-BAC2-2F796E15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1F2AB1-03E7-4265-81C7-47B63900E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F325EA-0248-4CC2-B3B9-1AB98C26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40" y="2553"/>
            <a:ext cx="6648853" cy="19788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83B0EED-FD3A-40A6-A903-4A6F8891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23" y="2005772"/>
            <a:ext cx="6648853" cy="20460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3010F1C-0561-44B6-A376-895174F3E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223" y="4084406"/>
            <a:ext cx="7061391" cy="225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8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Words>44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Malgun Gothic</vt:lpstr>
      <vt:lpstr>Microsoft JhengHei</vt:lpstr>
      <vt:lpstr>Calibri</vt:lpstr>
      <vt:lpstr>Office Theme</vt:lpstr>
      <vt:lpstr>【區塊鏈】</vt:lpstr>
      <vt:lpstr>1.</vt:lpstr>
      <vt:lpstr>PowerPoint 簡報</vt:lpstr>
      <vt:lpstr>2.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新型態資安實務示範課程 【區塊鏈實務安全】</dc:title>
  <dc:creator>uesr</dc:creator>
  <cp:lastModifiedBy>黃至祥</cp:lastModifiedBy>
  <cp:revision>17</cp:revision>
  <dcterms:created xsi:type="dcterms:W3CDTF">2023-02-13T14:16:02Z</dcterms:created>
  <dcterms:modified xsi:type="dcterms:W3CDTF">2023-03-14T04:07:37Z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2023-02-13T00:00:00Z</vt:filetime>
  </property>
</Properties>
</file>