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00A38-BC7F-40F3-89EA-31E9210F84C1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D5079-C879-4B3C-A0ED-DBAA017FC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2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23932-F3F8-4AE8-BB36-64710CB81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matlab</a:t>
            </a:r>
            <a:r>
              <a:rPr lang="zh-TW" altLang="en-US" dirty="0"/>
              <a:t>作業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1C67BC-0212-423C-B4C6-17087567C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B0829060</a:t>
            </a:r>
            <a:r>
              <a:rPr lang="zh-TW" altLang="en-US" dirty="0"/>
              <a:t>黃至祥</a:t>
            </a:r>
          </a:p>
        </p:txBody>
      </p:sp>
    </p:spTree>
    <p:extLst>
      <p:ext uri="{BB962C8B-B14F-4D97-AF65-F5344CB8AC3E}">
        <p14:creationId xmlns:p14="http://schemas.microsoft.com/office/powerpoint/2010/main" val="26027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1F8D3-E21B-4C66-B9D9-AC28478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B66FDF84-932F-4EC4-90C3-6F26322F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54" y="1117546"/>
            <a:ext cx="7654321" cy="46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AF5FC-8E0F-4ADE-9C80-B84D6EC9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05F96-4A3D-4B9D-8C9F-20F89D6D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Y1=s*Y-1;</a:t>
            </a:r>
          </a:p>
          <a:p>
            <a:r>
              <a:rPr lang="en-US" altLang="zh-TW" dirty="0"/>
              <a:t>&gt;&gt; Y2=s*s*Y-s-31.5;</a:t>
            </a:r>
          </a:p>
          <a:p>
            <a:r>
              <a:rPr lang="en-US" altLang="zh-TW" dirty="0"/>
              <a:t>&gt;&gt; F=</a:t>
            </a:r>
            <a:r>
              <a:rPr lang="en-US" altLang="zh-TW" dirty="0" err="1"/>
              <a:t>laplace</a:t>
            </a:r>
            <a:r>
              <a:rPr lang="en-US" altLang="zh-TW" dirty="0"/>
              <a:t>(9*t*t*t+64);</a:t>
            </a:r>
          </a:p>
          <a:p>
            <a:r>
              <a:rPr lang="en-US" altLang="zh-TW" dirty="0"/>
              <a:t>&gt;&gt; </a:t>
            </a:r>
            <a:r>
              <a:rPr lang="en-US" altLang="zh-TW" dirty="0" err="1"/>
              <a:t>ans</a:t>
            </a:r>
            <a:r>
              <a:rPr lang="en-US" altLang="zh-TW" dirty="0"/>
              <a:t>=solve(Y2+3*Y1+2.25*Y-F,Y);</a:t>
            </a:r>
          </a:p>
          <a:p>
            <a:r>
              <a:rPr lang="en-US" altLang="zh-TW" dirty="0"/>
              <a:t>&gt;&gt; </a:t>
            </a:r>
            <a:r>
              <a:rPr lang="en-US" altLang="zh-TW" dirty="0" err="1"/>
              <a:t>ans</a:t>
            </a:r>
            <a:endParaRPr lang="en-US" altLang="zh-TW" dirty="0"/>
          </a:p>
          <a:p>
            <a:r>
              <a:rPr lang="en-US" altLang="zh-TW" dirty="0" err="1"/>
              <a:t>ans</a:t>
            </a:r>
            <a:r>
              <a:rPr lang="en-US" altLang="zh-TW" dirty="0"/>
              <a:t> =</a:t>
            </a:r>
          </a:p>
          <a:p>
            <a:r>
              <a:rPr lang="en-US" altLang="zh-TW" dirty="0"/>
              <a:t>(s + 64/s + 54/s^4 + 69/2)/(s^2 + 3*s + 9/4)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62625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46</TotalTime>
  <Words>77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圖庫</vt:lpstr>
      <vt:lpstr>matlab作業2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matlab作業2</dc:title>
  <dc:creator>至祥 黃</dc:creator>
  <cp:lastModifiedBy>至祥 黃</cp:lastModifiedBy>
  <cp:revision>2</cp:revision>
  <dcterms:created xsi:type="dcterms:W3CDTF">2021-12-21T06:13:33Z</dcterms:created>
  <dcterms:modified xsi:type="dcterms:W3CDTF">2021-12-21T07:00:22Z</dcterms:modified>
</cp:coreProperties>
</file>