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6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2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9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62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F8052-D5D1-4977-BE4E-A6534425703A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57C46-257E-4208-A4E0-3BBDA46DF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C76E7-24F2-4E88-B378-BC60C06E7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matlab2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0D67D5-6BED-4AF0-A5A8-4EDAF86B3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B0829060</a:t>
            </a:r>
            <a:r>
              <a:rPr lang="zh-TW" altLang="en-US" dirty="0"/>
              <a:t> 黃至祥</a:t>
            </a:r>
          </a:p>
        </p:txBody>
      </p:sp>
    </p:spTree>
    <p:extLst>
      <p:ext uri="{BB962C8B-B14F-4D97-AF65-F5344CB8AC3E}">
        <p14:creationId xmlns:p14="http://schemas.microsoft.com/office/powerpoint/2010/main" val="112809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84F71-748D-4C33-AE8A-1B2550A6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Ex1.problem</a:t>
            </a:r>
            <a:endParaRPr lang="zh-TW" altLang="en-US" dirty="0"/>
          </a:p>
        </p:txBody>
      </p:sp>
      <p:graphicFrame>
        <p:nvGraphicFramePr>
          <p:cNvPr id="4" name="物件 7">
            <a:extLst>
              <a:ext uri="{FF2B5EF4-FFF2-40B4-BE49-F238E27FC236}">
                <a16:creationId xmlns:a16="http://schemas.microsoft.com/office/drawing/2014/main" id="{C4AA5CB6-0289-4D68-B3A3-7E620ADC2D1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95400" y="3709031"/>
          <a:ext cx="9601200" cy="101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0" imgH="0" progId="Equation.3">
                  <p:embed/>
                </p:oleObj>
              </mc:Choice>
              <mc:Fallback>
                <p:oleObj name="方程式" r:id="rId2" imgW="0" imgH="0" progId="Equation.3">
                  <p:embed/>
                  <p:pic>
                    <p:nvPicPr>
                      <p:cNvPr id="38917" name="物件 7">
                        <a:extLst>
                          <a:ext uri="{FF2B5EF4-FFF2-40B4-BE49-F238E27FC236}">
                            <a16:creationId xmlns:a16="http://schemas.microsoft.com/office/drawing/2014/main" id="{7874DA18-D195-4005-9BB1-CD61D2485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09031"/>
                        <a:ext cx="9601200" cy="1014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9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01B78-C7EB-4029-968F-DFE7BA11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Ex1.ans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BE1C0FE-827D-48E3-A1BC-A4A405C2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2" t="23873" r="1922" b="25346"/>
          <a:stretch/>
        </p:blipFill>
        <p:spPr>
          <a:xfrm>
            <a:off x="1239763" y="2285999"/>
            <a:ext cx="9712474" cy="3616960"/>
          </a:xfrm>
        </p:spPr>
      </p:pic>
    </p:spTree>
    <p:extLst>
      <p:ext uri="{BB962C8B-B14F-4D97-AF65-F5344CB8AC3E}">
        <p14:creationId xmlns:p14="http://schemas.microsoft.com/office/powerpoint/2010/main" val="171224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DAC9-CD5D-4880-ADB5-6AD9DC7E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Ex2.problem</a:t>
            </a:r>
            <a:endParaRPr lang="zh-TW" altLang="en-US" dirty="0"/>
          </a:p>
        </p:txBody>
      </p:sp>
      <p:graphicFrame>
        <p:nvGraphicFramePr>
          <p:cNvPr id="4" name="物件 6">
            <a:extLst>
              <a:ext uri="{FF2B5EF4-FFF2-40B4-BE49-F238E27FC236}">
                <a16:creationId xmlns:a16="http://schemas.microsoft.com/office/drawing/2014/main" id="{40BFD290-23B8-4D47-A514-A3BC26F2095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95400" y="3850840"/>
          <a:ext cx="9601200" cy="73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0" imgH="0" progId="Equation.3">
                  <p:embed/>
                </p:oleObj>
              </mc:Choice>
              <mc:Fallback>
                <p:oleObj name="方程式" r:id="rId2" imgW="0" imgH="0" progId="Equation.3">
                  <p:embed/>
                  <p:pic>
                    <p:nvPicPr>
                      <p:cNvPr id="40965" name="物件 6">
                        <a:extLst>
                          <a:ext uri="{FF2B5EF4-FFF2-40B4-BE49-F238E27FC236}">
                            <a16:creationId xmlns:a16="http://schemas.microsoft.com/office/drawing/2014/main" id="{77DC841F-5B24-47B6-808E-7C18F7167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50840"/>
                        <a:ext cx="9601200" cy="73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5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C0B20-CEB3-4481-A543-C97F96BC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Ex2.ans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42448B-E3DA-40F3-85BD-B98C2E7E7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18" t="31933" r="1254" b="9579"/>
          <a:stretch/>
        </p:blipFill>
        <p:spPr>
          <a:xfrm>
            <a:off x="6766560" y="2451267"/>
            <a:ext cx="4643120" cy="3634573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994F8F6-018E-4665-B1CA-4E149228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t="24555" r="30947" b="16865"/>
          <a:stretch/>
        </p:blipFill>
        <p:spPr>
          <a:xfrm>
            <a:off x="579032" y="1818641"/>
            <a:ext cx="6187528" cy="4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8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15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Garamond</vt:lpstr>
      <vt:lpstr>有機</vt:lpstr>
      <vt:lpstr>Microsoft 方程式編輯器 3.0</vt:lpstr>
      <vt:lpstr>matlab2</vt:lpstr>
      <vt:lpstr>Ex1.problem</vt:lpstr>
      <vt:lpstr>Ex1.ans</vt:lpstr>
      <vt:lpstr>Ex2.problem</vt:lpstr>
      <vt:lpstr>Ex2.ans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matlab2</dc:title>
  <dc:creator>至祥 黃</dc:creator>
  <cp:lastModifiedBy>至祥 黃</cp:lastModifiedBy>
  <cp:revision>2</cp:revision>
  <dcterms:created xsi:type="dcterms:W3CDTF">2020-12-15T07:37:27Z</dcterms:created>
  <dcterms:modified xsi:type="dcterms:W3CDTF">2020-12-15T07:49:01Z</dcterms:modified>
</cp:coreProperties>
</file>