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3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4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5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30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6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3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2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91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2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6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8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6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1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0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36B2EE-68B2-4BA2-BE8D-88E90F3D841B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156C2-698A-4E55-80E9-B074734E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8C56F-981C-4B20-B33B-439ED8326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Class1215-Ex01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2EB9DD-8C39-43F0-A65A-DA3D50B1D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8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15C80-8B47-4BC8-B07D-EFAC4B2F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36F6F-B132-4B39-98C5-15BFE2E0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EDBF50-F405-44AD-8C14-0B80FF61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24" y="491490"/>
            <a:ext cx="10469316" cy="58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0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489A7-9B2F-4A64-BB4F-74AE7F38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D033-8B3C-465E-B225-853470BA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017C2B-A495-40E5-8428-2E8BAF73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74344"/>
            <a:ext cx="10535920" cy="59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8C56F-981C-4B20-B33B-439ED8326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Class1215-Ex02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2EB9DD-8C39-43F0-A65A-DA3D50B1D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B9518-D85E-476E-9F77-5F8F9CC2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C7ADE-8221-4F65-811E-6255292B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826C9F-E341-4CB9-B268-1B1DD857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491490"/>
            <a:ext cx="10469316" cy="58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0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D54A8-CC2C-4105-A19A-2BBDD94D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6A7BC-DC42-4DAC-B0C0-0476A647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8AF32A-7F68-43EA-B157-D24B5BC7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502920"/>
            <a:ext cx="1043093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75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4</Words>
  <Application>Microsoft Office PowerPoint</Application>
  <PresentationFormat>寬螢幕</PresentationFormat>
  <Paragraphs>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Garamond</vt:lpstr>
      <vt:lpstr>有機</vt:lpstr>
      <vt:lpstr>Class1215-Ex01</vt:lpstr>
      <vt:lpstr>PowerPoint 簡報</vt:lpstr>
      <vt:lpstr>PowerPoint 簡報</vt:lpstr>
      <vt:lpstr>Class1215-Ex02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Class1215</dc:title>
  <dc:creator>季儒 葉</dc:creator>
  <cp:lastModifiedBy>季儒 葉</cp:lastModifiedBy>
  <cp:revision>3</cp:revision>
  <dcterms:created xsi:type="dcterms:W3CDTF">2020-12-15T06:37:33Z</dcterms:created>
  <dcterms:modified xsi:type="dcterms:W3CDTF">2020-12-15T06:47:55Z</dcterms:modified>
</cp:coreProperties>
</file>