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6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4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4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01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9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73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6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7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8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60A0E-7300-4964-8778-6541A48AD2B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C28241-54F2-43AF-90B7-95CFD37E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F464802-0031-4FEA-87F8-7E27187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Fixed-point iteration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Arrow Circle">
            <a:extLst>
              <a:ext uri="{FF2B5EF4-FFF2-40B4-BE49-F238E27FC236}">
                <a16:creationId xmlns:a16="http://schemas.microsoft.com/office/drawing/2014/main" id="{86E700AA-BF54-4A02-996D-E72BD5018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3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D3D2380-4F33-4101-99D0-0BBAB767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9CAAFA-5F87-47CF-A73B-BF35D020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F464802-0031-4FEA-87F8-7E27187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Newton’s method.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原子">
            <a:extLst>
              <a:ext uri="{FF2B5EF4-FFF2-40B4-BE49-F238E27FC236}">
                <a16:creationId xmlns:a16="http://schemas.microsoft.com/office/drawing/2014/main" id="{5D3282F3-BE3F-4AD1-BA19-527E17451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9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DE2617-6F01-4D7B-96D2-49FADE57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5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E39D77-A631-4CBE-AB90-257EF0F47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6323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寬螢幕</PresentationFormat>
  <Paragraphs>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多面向</vt:lpstr>
      <vt:lpstr>Fixed-point iteration</vt:lpstr>
      <vt:lpstr>PowerPoint 簡報</vt:lpstr>
      <vt:lpstr>PowerPoint 簡報</vt:lpstr>
      <vt:lpstr>Newton’s method.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Fixed-point iteration</dc:title>
  <dc:creator>季儒 葉</dc:creator>
  <cp:lastModifiedBy>季儒 葉</cp:lastModifiedBy>
  <cp:revision>2</cp:revision>
  <dcterms:created xsi:type="dcterms:W3CDTF">2020-11-23T03:16:54Z</dcterms:created>
  <dcterms:modified xsi:type="dcterms:W3CDTF">2020-11-23T12:40:52Z</dcterms:modified>
</cp:coreProperties>
</file>