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8"/>
    <p:restoredTop sz="94743"/>
  </p:normalViewPr>
  <p:slideViewPr>
    <p:cSldViewPr snapToGrid="0" snapToObjects="1">
      <p:cViewPr varScale="1">
        <p:scale>
          <a:sx n="139" d="100"/>
          <a:sy n="139" d="100"/>
        </p:scale>
        <p:origin x="14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01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97BCBE-A2DD-2248-8676-657FEEB74689}" type="datetimeFigureOut">
              <a:rPr lang="en-US" smtClean="0"/>
              <a:pPr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8ECF37-3CC2-C74D-A5F5-BBEAD8F9A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F6CC507-1E08-6442-859E-FC5AE406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432"/>
            <a:ext cx="9144000" cy="32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5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BBE769A-5E55-A342-9C68-25E5728D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532"/>
            <a:ext cx="9144000" cy="13920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F4171D-0F07-8E45-BA49-8353B134B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" y="2050799"/>
            <a:ext cx="7900416" cy="25711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916B09A-B227-9744-972A-974C5E4CE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338" y="5014702"/>
            <a:ext cx="4922774" cy="18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9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45C9FD6-5B07-FB40-9200-33499573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023"/>
            <a:ext cx="9144000" cy="56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0B3A5F-4C1B-184C-A42D-FC66EF98C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6476"/>
            <a:ext cx="8229600" cy="42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E6A00B6-B025-8049-B87C-EB193B00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" y="1630108"/>
            <a:ext cx="9048302" cy="26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7D87E31-B62B-CA4C-B95F-7AC8AD4E3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986784" cy="140670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574FDC8-81DF-834E-A9B8-CC1B074D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420"/>
            <a:ext cx="9144000" cy="24379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252E38-BE40-EA4C-945F-45F6AA978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8845"/>
            <a:ext cx="7379208" cy="16749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91BA80-4EDA-3443-A8AC-38DAE530F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3394"/>
            <a:ext cx="7616952" cy="12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如螢幕大小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CC Lee</cp:lastModifiedBy>
  <cp:revision>7</cp:revision>
  <dcterms:created xsi:type="dcterms:W3CDTF">2014-01-14T12:05:24Z</dcterms:created>
  <dcterms:modified xsi:type="dcterms:W3CDTF">2020-12-22T01:22:51Z</dcterms:modified>
</cp:coreProperties>
</file>