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0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4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4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1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5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E0E2-A21C-4002-9D4B-80BB9E1532B9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EFC9-6325-4590-9145-162F2C475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29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esmos.com/calculator/p7vd3cdme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986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2"/>
              </a:rPr>
              <a:t>https://www.desmos.com/calculator/p7vd3cdmei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776"/>
            <a:ext cx="2714625" cy="262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767" y="516776"/>
            <a:ext cx="6175603" cy="47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34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17</cp:revision>
  <dcterms:created xsi:type="dcterms:W3CDTF">2018-09-20T15:10:21Z</dcterms:created>
  <dcterms:modified xsi:type="dcterms:W3CDTF">2018-09-24T02:22:27Z</dcterms:modified>
</cp:coreProperties>
</file>