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4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165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0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4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4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1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5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E0E2-A21C-4002-9D4B-80BB9E1532B9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29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wolframalpha.com/input/?i=plot+y%5E2+%3D+x%5E2%2B2+,x+from+-5+to+5,+y+from+-5+to+5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esmos.com/calculator/p7vd3cdmei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解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方法一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Separable ODE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方法</a:t>
                </a:r>
                <a:r>
                  <a:rPr lang="zh-TW" altLang="en-US" dirty="0"/>
                  <a:t>二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不解，直接畫</a:t>
                </a:r>
                <a:r>
                  <a:rPr lang="en-US" altLang="zh-TW" dirty="0" smtClean="0"/>
                  <a:t>directional field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5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81669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TW" altLang="en-US" dirty="0"/>
                  <a:t/>
                </a:r>
                <a:br>
                  <a:rPr lang="zh-TW" altLang="en-US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816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1" y="1520825"/>
            <a:ext cx="1000125" cy="342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513" y="1543383"/>
            <a:ext cx="981075" cy="304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937" y="1520825"/>
            <a:ext cx="714375" cy="333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07201"/>
            <a:ext cx="238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方法一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Separable ODE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533" y="1533858"/>
            <a:ext cx="1028700" cy="3238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6738" y="1848183"/>
            <a:ext cx="1851952" cy="181376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937" y="1852553"/>
            <a:ext cx="1813349" cy="180387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081" y="1857708"/>
            <a:ext cx="1789232" cy="179872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0513" y="1848183"/>
            <a:ext cx="1813555" cy="18039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986" y="6306856"/>
            <a:ext cx="877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11"/>
              </a:rPr>
              <a:t>https://www.wolframalpha.com/input/?i=plot+y%5E2+%3D+x%5E2%2B2+,x+from+-5+to+5,+y+from+-5+to+</a:t>
            </a:r>
            <a:r>
              <a:rPr lang="zh-TW" altLang="en-US" sz="1200" dirty="0" smtClean="0">
                <a:hlinkClick r:id="rId11"/>
              </a:rPr>
              <a:t>5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2992"/>
            <a:ext cx="238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Separable ODE</a:t>
            </a:r>
          </a:p>
        </p:txBody>
      </p:sp>
      <p:cxnSp>
        <p:nvCxnSpPr>
          <p:cNvPr id="3" name="直線接點 2"/>
          <p:cNvCxnSpPr/>
          <p:nvPr/>
        </p:nvCxnSpPr>
        <p:spPr>
          <a:xfrm flipH="1">
            <a:off x="2078182" y="550223"/>
            <a:ext cx="5814950" cy="5814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2284023" y="566055"/>
            <a:ext cx="5173683" cy="5799118"/>
            <a:chOff x="2284023" y="566055"/>
            <a:chExt cx="5173683" cy="5799118"/>
          </a:xfrm>
        </p:grpSpPr>
        <p:sp>
          <p:nvSpPr>
            <p:cNvPr id="6" name="手繪多邊形 5"/>
            <p:cNvSpPr/>
            <p:nvPr/>
          </p:nvSpPr>
          <p:spPr>
            <a:xfrm>
              <a:off x="2284023" y="566055"/>
              <a:ext cx="5173683" cy="2442373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3">
                  <a:moveTo>
                    <a:pt x="0" y="0"/>
                  </a:moveTo>
                  <a:cubicBezTo>
                    <a:pt x="1245737" y="949036"/>
                    <a:pt x="2533244" y="2436421"/>
                    <a:pt x="3016130" y="2442359"/>
                  </a:cubicBezTo>
                  <a:cubicBezTo>
                    <a:pt x="3499016" y="2448297"/>
                    <a:pt x="4954915" y="680852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 flipV="1">
              <a:off x="2284023" y="3922800"/>
              <a:ext cx="5173683" cy="2442373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3">
                  <a:moveTo>
                    <a:pt x="0" y="0"/>
                  </a:moveTo>
                  <a:cubicBezTo>
                    <a:pt x="1245737" y="949036"/>
                    <a:pt x="2533244" y="2436421"/>
                    <a:pt x="3016130" y="2442359"/>
                  </a:cubicBezTo>
                  <a:cubicBezTo>
                    <a:pt x="3499016" y="2448297"/>
                    <a:pt x="4954915" y="680852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2644239" y="646332"/>
              <a:ext cx="4441377" cy="2084996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4">
                  <a:moveTo>
                    <a:pt x="0" y="0"/>
                  </a:moveTo>
                  <a:cubicBezTo>
                    <a:pt x="524879" y="185346"/>
                    <a:pt x="2456009" y="2436421"/>
                    <a:pt x="3016130" y="2442359"/>
                  </a:cubicBezTo>
                  <a:cubicBezTo>
                    <a:pt x="3576251" y="2448297"/>
                    <a:pt x="5082951" y="704036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 flipV="1">
              <a:off x="2644238" y="4155491"/>
              <a:ext cx="4441377" cy="2084996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4">
                  <a:moveTo>
                    <a:pt x="0" y="0"/>
                  </a:moveTo>
                  <a:cubicBezTo>
                    <a:pt x="524879" y="185346"/>
                    <a:pt x="2456009" y="2436421"/>
                    <a:pt x="3016130" y="2442359"/>
                  </a:cubicBezTo>
                  <a:cubicBezTo>
                    <a:pt x="3576251" y="2448297"/>
                    <a:pt x="5082951" y="704036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手繪多邊形 9"/>
          <p:cNvSpPr/>
          <p:nvPr/>
        </p:nvSpPr>
        <p:spPr>
          <a:xfrm rot="16200000">
            <a:off x="846133" y="2344380"/>
            <a:ext cx="5021284" cy="2442373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3">
                <a:moveTo>
                  <a:pt x="0" y="0"/>
                </a:moveTo>
                <a:cubicBezTo>
                  <a:pt x="1245737" y="949036"/>
                  <a:pt x="2533244" y="2436421"/>
                  <a:pt x="3016130" y="2442359"/>
                </a:cubicBezTo>
                <a:cubicBezTo>
                  <a:pt x="3499016" y="2448297"/>
                  <a:pt x="4954915" y="680852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 rot="16200000" flipV="1">
            <a:off x="4127672" y="2344380"/>
            <a:ext cx="5021284" cy="2442373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3">
                <a:moveTo>
                  <a:pt x="0" y="0"/>
                </a:moveTo>
                <a:cubicBezTo>
                  <a:pt x="1245737" y="949036"/>
                  <a:pt x="2533244" y="2436421"/>
                  <a:pt x="3016130" y="2442359"/>
                </a:cubicBezTo>
                <a:cubicBezTo>
                  <a:pt x="3499016" y="2448297"/>
                  <a:pt x="4954915" y="680852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 rot="16200000">
            <a:off x="1103088" y="2528830"/>
            <a:ext cx="4310549" cy="2084996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4">
                <a:moveTo>
                  <a:pt x="0" y="0"/>
                </a:moveTo>
                <a:cubicBezTo>
                  <a:pt x="524879" y="185346"/>
                  <a:pt x="2456009" y="2436421"/>
                  <a:pt x="3016130" y="2442359"/>
                </a:cubicBezTo>
                <a:cubicBezTo>
                  <a:pt x="3576251" y="2448297"/>
                  <a:pt x="5082951" y="704036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16200000" flipV="1">
            <a:off x="4537041" y="2528831"/>
            <a:ext cx="4310549" cy="2084996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4">
                <a:moveTo>
                  <a:pt x="0" y="0"/>
                </a:moveTo>
                <a:cubicBezTo>
                  <a:pt x="524879" y="185346"/>
                  <a:pt x="2456009" y="2436421"/>
                  <a:pt x="3016130" y="2442359"/>
                </a:cubicBezTo>
                <a:cubicBezTo>
                  <a:pt x="3576251" y="2448297"/>
                  <a:pt x="5082951" y="704036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96686" y="3455719"/>
            <a:ext cx="794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 flipH="1">
            <a:off x="2230582" y="702623"/>
            <a:ext cx="5814950" cy="5814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6200000">
            <a:off x="1015340" y="4348347"/>
            <a:ext cx="794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54566" y="516776"/>
            <a:ext cx="5863003" cy="58520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2992"/>
            <a:ext cx="238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Separable ODE</a:t>
            </a:r>
          </a:p>
        </p:txBody>
      </p:sp>
      <p:cxnSp>
        <p:nvCxnSpPr>
          <p:cNvPr id="3" name="直線接點 2"/>
          <p:cNvCxnSpPr/>
          <p:nvPr/>
        </p:nvCxnSpPr>
        <p:spPr>
          <a:xfrm flipH="1">
            <a:off x="2078182" y="550223"/>
            <a:ext cx="5814950" cy="5814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2284023" y="566055"/>
            <a:ext cx="5173683" cy="5799118"/>
            <a:chOff x="2284023" y="566055"/>
            <a:chExt cx="5173683" cy="5799118"/>
          </a:xfrm>
        </p:grpSpPr>
        <p:sp>
          <p:nvSpPr>
            <p:cNvPr id="6" name="手繪多邊形 5"/>
            <p:cNvSpPr/>
            <p:nvPr/>
          </p:nvSpPr>
          <p:spPr>
            <a:xfrm>
              <a:off x="2284023" y="566055"/>
              <a:ext cx="5173683" cy="2442373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3">
                  <a:moveTo>
                    <a:pt x="0" y="0"/>
                  </a:moveTo>
                  <a:cubicBezTo>
                    <a:pt x="1245737" y="949036"/>
                    <a:pt x="2533244" y="2436421"/>
                    <a:pt x="3016130" y="2442359"/>
                  </a:cubicBezTo>
                  <a:cubicBezTo>
                    <a:pt x="3499016" y="2448297"/>
                    <a:pt x="4954915" y="680852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 flipV="1">
              <a:off x="2284023" y="3922800"/>
              <a:ext cx="5173683" cy="2442373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3">
                  <a:moveTo>
                    <a:pt x="0" y="0"/>
                  </a:moveTo>
                  <a:cubicBezTo>
                    <a:pt x="1245737" y="949036"/>
                    <a:pt x="2533244" y="2436421"/>
                    <a:pt x="3016130" y="2442359"/>
                  </a:cubicBezTo>
                  <a:cubicBezTo>
                    <a:pt x="3499016" y="2448297"/>
                    <a:pt x="4954915" y="680852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2644239" y="646332"/>
              <a:ext cx="4441377" cy="2084996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4">
                  <a:moveTo>
                    <a:pt x="0" y="0"/>
                  </a:moveTo>
                  <a:cubicBezTo>
                    <a:pt x="524879" y="185346"/>
                    <a:pt x="2456009" y="2436421"/>
                    <a:pt x="3016130" y="2442359"/>
                  </a:cubicBezTo>
                  <a:cubicBezTo>
                    <a:pt x="3576251" y="2448297"/>
                    <a:pt x="5082951" y="704036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 flipV="1">
              <a:off x="2644238" y="4155491"/>
              <a:ext cx="4441377" cy="2084996"/>
            </a:xfrm>
            <a:custGeom>
              <a:avLst/>
              <a:gdLst>
                <a:gd name="connsiteX0" fmla="*/ 0 w 5601195"/>
                <a:gd name="connsiteY0" fmla="*/ 0 h 2438522"/>
                <a:gd name="connsiteX1" fmla="*/ 2501735 w 5601195"/>
                <a:gd name="connsiteY1" fmla="*/ 2438400 h 2438522"/>
                <a:gd name="connsiteX2" fmla="*/ 5601195 w 5601195"/>
                <a:gd name="connsiteY2" fmla="*/ 106878 h 2438522"/>
                <a:gd name="connsiteX0" fmla="*/ 0 w 5601195"/>
                <a:gd name="connsiteY0" fmla="*/ 0 h 2410814"/>
                <a:gd name="connsiteX1" fmla="*/ 2857856 w 5601195"/>
                <a:gd name="connsiteY1" fmla="*/ 2410691 h 2410814"/>
                <a:gd name="connsiteX2" fmla="*/ 5601195 w 5601195"/>
                <a:gd name="connsiteY2" fmla="*/ 106878 h 2410814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22677"/>
                <a:gd name="connsiteX1" fmla="*/ 2857856 w 5601195"/>
                <a:gd name="connsiteY1" fmla="*/ 2410691 h 2422677"/>
                <a:gd name="connsiteX2" fmla="*/ 5601195 w 5601195"/>
                <a:gd name="connsiteY2" fmla="*/ 106878 h 2422677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601195"/>
                <a:gd name="connsiteY0" fmla="*/ 0 h 2410875"/>
                <a:gd name="connsiteX1" fmla="*/ 2857856 w 5601195"/>
                <a:gd name="connsiteY1" fmla="*/ 2410691 h 2410875"/>
                <a:gd name="connsiteX2" fmla="*/ 5601195 w 5601195"/>
                <a:gd name="connsiteY2" fmla="*/ 106878 h 2410875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450507"/>
                <a:gd name="connsiteX1" fmla="*/ 2958976 w 5702315"/>
                <a:gd name="connsiteY1" fmla="*/ 2450276 h 2450507"/>
                <a:gd name="connsiteX2" fmla="*/ 5702315 w 5702315"/>
                <a:gd name="connsiteY2" fmla="*/ 146463 h 2450507"/>
                <a:gd name="connsiteX0" fmla="*/ 0 w 5702315"/>
                <a:gd name="connsiteY0" fmla="*/ 0 h 2323853"/>
                <a:gd name="connsiteX1" fmla="*/ 3191992 w 5702315"/>
                <a:gd name="connsiteY1" fmla="*/ 2323606 h 2323853"/>
                <a:gd name="connsiteX2" fmla="*/ 5702315 w 5702315"/>
                <a:gd name="connsiteY2" fmla="*/ 146463 h 2323853"/>
                <a:gd name="connsiteX0" fmla="*/ 0 w 5702315"/>
                <a:gd name="connsiteY0" fmla="*/ 0 h 2323675"/>
                <a:gd name="connsiteX1" fmla="*/ 3191992 w 5702315"/>
                <a:gd name="connsiteY1" fmla="*/ 2323606 h 2323675"/>
                <a:gd name="connsiteX2" fmla="*/ 5702315 w 5702315"/>
                <a:gd name="connsiteY2" fmla="*/ 146463 h 2323675"/>
                <a:gd name="connsiteX0" fmla="*/ 0 w 5702315"/>
                <a:gd name="connsiteY0" fmla="*/ 0 h 2442423"/>
                <a:gd name="connsiteX1" fmla="*/ 3016130 w 5702315"/>
                <a:gd name="connsiteY1" fmla="*/ 2442359 h 2442423"/>
                <a:gd name="connsiteX2" fmla="*/ 5702315 w 5702315"/>
                <a:gd name="connsiteY2" fmla="*/ 146463 h 2442423"/>
                <a:gd name="connsiteX0" fmla="*/ 0 w 5746280"/>
                <a:gd name="connsiteY0" fmla="*/ 0 h 2442542"/>
                <a:gd name="connsiteX1" fmla="*/ 3016130 w 5746280"/>
                <a:gd name="connsiteY1" fmla="*/ 2442359 h 2442542"/>
                <a:gd name="connsiteX2" fmla="*/ 5746280 w 5746280"/>
                <a:gd name="connsiteY2" fmla="*/ 130630 h 2442542"/>
                <a:gd name="connsiteX0" fmla="*/ 0 w 5746280"/>
                <a:gd name="connsiteY0" fmla="*/ 0 h 2442549"/>
                <a:gd name="connsiteX1" fmla="*/ 3016130 w 5746280"/>
                <a:gd name="connsiteY1" fmla="*/ 2442359 h 2442549"/>
                <a:gd name="connsiteX2" fmla="*/ 5746280 w 5746280"/>
                <a:gd name="connsiteY2" fmla="*/ 130630 h 2442549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3"/>
                <a:gd name="connsiteX1" fmla="*/ 3016130 w 5746280"/>
                <a:gd name="connsiteY1" fmla="*/ 2442359 h 2442373"/>
                <a:gd name="connsiteX2" fmla="*/ 5746280 w 5746280"/>
                <a:gd name="connsiteY2" fmla="*/ 130630 h 2442373"/>
                <a:gd name="connsiteX0" fmla="*/ 0 w 5746280"/>
                <a:gd name="connsiteY0" fmla="*/ 0 h 2442374"/>
                <a:gd name="connsiteX1" fmla="*/ 3016130 w 5746280"/>
                <a:gd name="connsiteY1" fmla="*/ 2442359 h 2442374"/>
                <a:gd name="connsiteX2" fmla="*/ 5746280 w 5746280"/>
                <a:gd name="connsiteY2" fmla="*/ 130630 h 24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280" h="2442374">
                  <a:moveTo>
                    <a:pt x="0" y="0"/>
                  </a:moveTo>
                  <a:cubicBezTo>
                    <a:pt x="524879" y="185346"/>
                    <a:pt x="2456009" y="2436421"/>
                    <a:pt x="3016130" y="2442359"/>
                  </a:cubicBezTo>
                  <a:cubicBezTo>
                    <a:pt x="3576251" y="2448297"/>
                    <a:pt x="5082951" y="704036"/>
                    <a:pt x="5746280" y="1306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手繪多邊形 9"/>
          <p:cNvSpPr/>
          <p:nvPr/>
        </p:nvSpPr>
        <p:spPr>
          <a:xfrm rot="16200000">
            <a:off x="846133" y="2344380"/>
            <a:ext cx="5021284" cy="2442373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3">
                <a:moveTo>
                  <a:pt x="0" y="0"/>
                </a:moveTo>
                <a:cubicBezTo>
                  <a:pt x="1245737" y="949036"/>
                  <a:pt x="2533244" y="2436421"/>
                  <a:pt x="3016130" y="2442359"/>
                </a:cubicBezTo>
                <a:cubicBezTo>
                  <a:pt x="3499016" y="2448297"/>
                  <a:pt x="4954915" y="680852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 rot="16200000" flipV="1">
            <a:off x="4127672" y="2344380"/>
            <a:ext cx="5021284" cy="2442373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3">
                <a:moveTo>
                  <a:pt x="0" y="0"/>
                </a:moveTo>
                <a:cubicBezTo>
                  <a:pt x="1245737" y="949036"/>
                  <a:pt x="2533244" y="2436421"/>
                  <a:pt x="3016130" y="2442359"/>
                </a:cubicBezTo>
                <a:cubicBezTo>
                  <a:pt x="3499016" y="2448297"/>
                  <a:pt x="4954915" y="680852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 rot="16200000">
            <a:off x="1103088" y="2528830"/>
            <a:ext cx="4310549" cy="2084996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4">
                <a:moveTo>
                  <a:pt x="0" y="0"/>
                </a:moveTo>
                <a:cubicBezTo>
                  <a:pt x="524879" y="185346"/>
                  <a:pt x="2456009" y="2436421"/>
                  <a:pt x="3016130" y="2442359"/>
                </a:cubicBezTo>
                <a:cubicBezTo>
                  <a:pt x="3576251" y="2448297"/>
                  <a:pt x="5082951" y="704036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16200000" flipV="1">
            <a:off x="4537041" y="2528831"/>
            <a:ext cx="4310549" cy="2084996"/>
          </a:xfrm>
          <a:custGeom>
            <a:avLst/>
            <a:gdLst>
              <a:gd name="connsiteX0" fmla="*/ 0 w 5601195"/>
              <a:gd name="connsiteY0" fmla="*/ 0 h 2438522"/>
              <a:gd name="connsiteX1" fmla="*/ 2501735 w 5601195"/>
              <a:gd name="connsiteY1" fmla="*/ 2438400 h 2438522"/>
              <a:gd name="connsiteX2" fmla="*/ 5601195 w 5601195"/>
              <a:gd name="connsiteY2" fmla="*/ 106878 h 2438522"/>
              <a:gd name="connsiteX0" fmla="*/ 0 w 5601195"/>
              <a:gd name="connsiteY0" fmla="*/ 0 h 2410814"/>
              <a:gd name="connsiteX1" fmla="*/ 2857856 w 5601195"/>
              <a:gd name="connsiteY1" fmla="*/ 2410691 h 2410814"/>
              <a:gd name="connsiteX2" fmla="*/ 5601195 w 5601195"/>
              <a:gd name="connsiteY2" fmla="*/ 106878 h 2410814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22677"/>
              <a:gd name="connsiteX1" fmla="*/ 2857856 w 5601195"/>
              <a:gd name="connsiteY1" fmla="*/ 2410691 h 2422677"/>
              <a:gd name="connsiteX2" fmla="*/ 5601195 w 5601195"/>
              <a:gd name="connsiteY2" fmla="*/ 106878 h 2422677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601195"/>
              <a:gd name="connsiteY0" fmla="*/ 0 h 2410875"/>
              <a:gd name="connsiteX1" fmla="*/ 2857856 w 5601195"/>
              <a:gd name="connsiteY1" fmla="*/ 2410691 h 2410875"/>
              <a:gd name="connsiteX2" fmla="*/ 5601195 w 5601195"/>
              <a:gd name="connsiteY2" fmla="*/ 106878 h 2410875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450507"/>
              <a:gd name="connsiteX1" fmla="*/ 2958976 w 5702315"/>
              <a:gd name="connsiteY1" fmla="*/ 2450276 h 2450507"/>
              <a:gd name="connsiteX2" fmla="*/ 5702315 w 5702315"/>
              <a:gd name="connsiteY2" fmla="*/ 146463 h 2450507"/>
              <a:gd name="connsiteX0" fmla="*/ 0 w 5702315"/>
              <a:gd name="connsiteY0" fmla="*/ 0 h 2323853"/>
              <a:gd name="connsiteX1" fmla="*/ 3191992 w 5702315"/>
              <a:gd name="connsiteY1" fmla="*/ 2323606 h 2323853"/>
              <a:gd name="connsiteX2" fmla="*/ 5702315 w 5702315"/>
              <a:gd name="connsiteY2" fmla="*/ 146463 h 2323853"/>
              <a:gd name="connsiteX0" fmla="*/ 0 w 5702315"/>
              <a:gd name="connsiteY0" fmla="*/ 0 h 2323675"/>
              <a:gd name="connsiteX1" fmla="*/ 3191992 w 5702315"/>
              <a:gd name="connsiteY1" fmla="*/ 2323606 h 2323675"/>
              <a:gd name="connsiteX2" fmla="*/ 5702315 w 5702315"/>
              <a:gd name="connsiteY2" fmla="*/ 146463 h 2323675"/>
              <a:gd name="connsiteX0" fmla="*/ 0 w 5702315"/>
              <a:gd name="connsiteY0" fmla="*/ 0 h 2442423"/>
              <a:gd name="connsiteX1" fmla="*/ 3016130 w 5702315"/>
              <a:gd name="connsiteY1" fmla="*/ 2442359 h 2442423"/>
              <a:gd name="connsiteX2" fmla="*/ 5702315 w 5702315"/>
              <a:gd name="connsiteY2" fmla="*/ 146463 h 2442423"/>
              <a:gd name="connsiteX0" fmla="*/ 0 w 5746280"/>
              <a:gd name="connsiteY0" fmla="*/ 0 h 2442542"/>
              <a:gd name="connsiteX1" fmla="*/ 3016130 w 5746280"/>
              <a:gd name="connsiteY1" fmla="*/ 2442359 h 2442542"/>
              <a:gd name="connsiteX2" fmla="*/ 5746280 w 5746280"/>
              <a:gd name="connsiteY2" fmla="*/ 130630 h 2442542"/>
              <a:gd name="connsiteX0" fmla="*/ 0 w 5746280"/>
              <a:gd name="connsiteY0" fmla="*/ 0 h 2442549"/>
              <a:gd name="connsiteX1" fmla="*/ 3016130 w 5746280"/>
              <a:gd name="connsiteY1" fmla="*/ 2442359 h 2442549"/>
              <a:gd name="connsiteX2" fmla="*/ 5746280 w 5746280"/>
              <a:gd name="connsiteY2" fmla="*/ 130630 h 2442549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3"/>
              <a:gd name="connsiteX1" fmla="*/ 3016130 w 5746280"/>
              <a:gd name="connsiteY1" fmla="*/ 2442359 h 2442373"/>
              <a:gd name="connsiteX2" fmla="*/ 5746280 w 5746280"/>
              <a:gd name="connsiteY2" fmla="*/ 130630 h 2442373"/>
              <a:gd name="connsiteX0" fmla="*/ 0 w 5746280"/>
              <a:gd name="connsiteY0" fmla="*/ 0 h 2442374"/>
              <a:gd name="connsiteX1" fmla="*/ 3016130 w 5746280"/>
              <a:gd name="connsiteY1" fmla="*/ 2442359 h 2442374"/>
              <a:gd name="connsiteX2" fmla="*/ 5746280 w 5746280"/>
              <a:gd name="connsiteY2" fmla="*/ 130630 h 244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280" h="2442374">
                <a:moveTo>
                  <a:pt x="0" y="0"/>
                </a:moveTo>
                <a:cubicBezTo>
                  <a:pt x="524879" y="185346"/>
                  <a:pt x="2456009" y="2436421"/>
                  <a:pt x="3016130" y="2442359"/>
                </a:cubicBezTo>
                <a:cubicBezTo>
                  <a:pt x="3576251" y="2448297"/>
                  <a:pt x="5082951" y="704036"/>
                  <a:pt x="5746280" y="130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96686" y="3455719"/>
            <a:ext cx="794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 flipH="1">
            <a:off x="2230582" y="702623"/>
            <a:ext cx="5814950" cy="5814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6200000">
            <a:off x="1015340" y="4348347"/>
            <a:ext cx="794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4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539"/>
            <a:ext cx="384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方法二</a:t>
            </a:r>
            <a:r>
              <a:rPr lang="en-US" altLang="zh-TW" dirty="0"/>
              <a:t>:</a:t>
            </a:r>
            <a:r>
              <a:rPr lang="zh-TW" altLang="en-US" dirty="0"/>
              <a:t> 不解，直接畫</a:t>
            </a:r>
            <a:r>
              <a:rPr lang="en-US" altLang="zh-TW" dirty="0"/>
              <a:t>directional field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1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986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2"/>
              </a:rPr>
              <a:t>https://www.desmos.com/calculator/p7vd3cdmei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" y="516776"/>
            <a:ext cx="1762125" cy="2028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4566" y="516776"/>
            <a:ext cx="5863003" cy="5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133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Theme</vt:lpstr>
      <vt:lpstr>dy/dx=x/y</vt:lpstr>
      <vt:lpstr>y^2=x^2+c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16</cp:revision>
  <dcterms:created xsi:type="dcterms:W3CDTF">2018-09-20T15:10:21Z</dcterms:created>
  <dcterms:modified xsi:type="dcterms:W3CDTF">2018-09-21T00:19:14Z</dcterms:modified>
</cp:coreProperties>
</file>